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AAF17-7CB3-2C4C-A432-BFBA3B435CD4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A0696-D1B0-A14B-A8A3-B39972E78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A0696-D1B0-A14B-A8A3-B39972E78B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A0696-D1B0-A14B-A8A3-B39972E78B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A0696-D1B0-A14B-A8A3-B39972E78B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2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A0696-D1B0-A14B-A8A3-B39972E78B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A0696-D1B0-A14B-A8A3-B39972E78B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19E-C2AF-1F4A-967E-77CED78C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3FF91-03C8-2E44-B452-E379B0D59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1E71-727E-704B-B1BE-A1F97349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4879-192F-5C45-BA6C-B8D934AE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11E9-36C6-6448-BCF2-043573A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A3D9-E1B1-974D-AD12-5C20D614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C7C52-341E-2B47-AA7C-AD1C27BC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E54F-1F61-E642-BE39-93ED06BC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F1C8-FB32-0C47-889C-63E8B427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21EC-F09A-F440-9DC8-4FA7DF5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3B2AB-E3E1-F040-9547-B1BC99CF3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690D-7D2A-444F-8404-A803E6E9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33C8-5CE4-5D46-99F5-AF3B6F7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EF90-0CF4-964D-A2CA-D1B218ED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2FC7-97A5-7645-97C8-809BE4A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1EB4-9342-8C43-B694-1DBEC53E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4EAC-D06E-4C4A-8770-7CE31AF9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198F-888E-9F47-B086-5A28FCE6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EBD-F4C9-E54C-835A-9EC99BE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DEBE-DA21-2E4D-9D1B-60B628D2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AD79-DEDF-164E-8F04-684C98AB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4D554-E95D-DC40-AF98-76D8AF99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D55A-82F2-F54F-99AD-E3E1132C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6848-7521-7244-A191-C4948832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15A2-C99B-634D-BCDE-6778274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A91B-822A-F541-BE8D-F777C8D7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3D62-B4F2-1743-8AA7-E2609335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E466E-1F19-C744-94DB-AB33DD81A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8D0D-A64A-5F4B-B0F6-B216AC70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F28E5-A0E2-274F-BB14-55C65359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1AB6-207C-0C4A-B364-7AEB3A3B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29AF-88CC-C841-AB21-48DF97B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B045-464B-CA4D-8090-628CF1F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C3DC-8540-7647-8D20-297E1701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39940-A7F0-3A4E-B3C5-0D2F55F03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C4EF6-1512-D249-99E6-325330CC1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6DEBA-943F-984A-82EE-592DE69C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C3AB9-5263-B34B-AEB6-758A6A0A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28CA0-9034-D344-89E6-152C0FBA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19BE-85E1-8E4D-A29F-4C3A6C34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F6058-11C4-EF44-A0F5-C503F44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BA64B-E026-DA46-A55D-D55AE5F5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9AD51-FFFF-4A48-8150-6A7FFACB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076BC-C952-1A47-A360-610FAEA2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BD31D-EADF-4945-B518-EB847BA5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D433A-097B-A343-85B5-3643EA07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5C0-53DE-8147-9032-83ABED6D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96F8-9E43-4844-96F1-F3B2845A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77D85-FC90-4B44-AACD-EF7172F26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97F2-B2E3-2547-A45B-EDB843F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8347-D599-6940-A757-43E951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A423-248A-4C4D-9EE6-109BAD8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C83-3208-F749-AFA3-64E9D5C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0B96-608E-B148-9834-4F146937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BCA0-0C01-414F-948B-174DCF61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5CE4-FFEF-424B-9480-CD91231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513D-5AF7-354D-A027-E6AD7324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EE1E-08E9-3E40-941E-5F35E447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D7094-7AA2-8740-9772-3F7DF9E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AF7C-393A-314B-A3BD-73940B6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B4DB-5496-C747-BAA8-EBE18A14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06BC-BA2C-684E-B9BF-8A99586006FE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13B6-B686-AB4D-A012-665B769E0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B197-DA30-254F-ACC4-40299E52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4BD5-28A7-1248-BED3-F331A39A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CECB-649F-AD40-B1B4-86D6E00A4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9D3F1-2E77-5749-9C24-2B2FFA6AD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B11ECF-386F-E345-A04A-8335B4F7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7" b="4778"/>
          <a:stretch/>
        </p:blipFill>
        <p:spPr>
          <a:xfrm>
            <a:off x="-52137" y="0"/>
            <a:ext cx="12296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6B2283-3FD1-1846-932A-BCF440A1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17" b="48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0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101EBA2-5127-D942-8022-880F5358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17" b="48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1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D93C0C-5D9A-4D46-BAE7-427A723E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82" b="52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4A23C4-CB8A-0643-82C1-22898F3CB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48" b="49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2E27D8-4803-264B-A2EA-4E2F471C5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17" b="5052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265BF7-6264-7B4F-9706-D7C16C13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17" b="5526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6B34A448-7D67-A344-B93D-EB1C519F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17" b="48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Gupta</dc:creator>
  <cp:lastModifiedBy>Akshat Gupta</cp:lastModifiedBy>
  <cp:revision>2</cp:revision>
  <dcterms:created xsi:type="dcterms:W3CDTF">2023-04-22T08:06:29Z</dcterms:created>
  <dcterms:modified xsi:type="dcterms:W3CDTF">2023-04-22T08:13:34Z</dcterms:modified>
</cp:coreProperties>
</file>