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60" r:id="rId3"/>
    <p:sldId id="257" r:id="rId4"/>
    <p:sldId id="261" r:id="rId5"/>
    <p:sldId id="271" r:id="rId6"/>
    <p:sldId id="272" r:id="rId7"/>
    <p:sldId id="258"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80"/>
    <p:restoredTop sz="96327"/>
  </p:normalViewPr>
  <p:slideViewPr>
    <p:cSldViewPr snapToGrid="0">
      <p:cViewPr varScale="1">
        <p:scale>
          <a:sx n="95" d="100"/>
          <a:sy n="95" d="100"/>
        </p:scale>
        <p:origin x="200"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dk2">
        <a:alpha val="0"/>
      </a:schemeClr>
    </dgm:fillClrLst>
    <dgm:linClrLst meth="repeat">
      <a:schemeClr val="dk2">
        <a:alpha val="0"/>
      </a:schemeClr>
    </dgm:linClrLst>
    <dgm:effectClrLst/>
    <dgm:txLinClrLst/>
    <dgm:txFillClrLst meth="repeat">
      <a:schemeClr val="dk2"/>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3AB92-EAF2-4AB6-8B89-D54108E55FE9}" type="doc">
      <dgm:prSet loTypeId="urn:microsoft.com/office/officeart/2005/8/layout/bProcess4" loCatId="process" qsTypeId="urn:microsoft.com/office/officeart/2005/8/quickstyle/simple4" qsCatId="simple" csTypeId="urn:microsoft.com/office/officeart/2005/8/colors/colorful5" csCatId="colorful" phldr="1"/>
      <dgm:spPr/>
      <dgm:t>
        <a:bodyPr/>
        <a:lstStyle/>
        <a:p>
          <a:endParaRPr lang="en-US"/>
        </a:p>
      </dgm:t>
    </dgm:pt>
    <dgm:pt modelId="{59F3BF8C-CE43-4283-9746-E2961B437BCD}">
      <dgm:prSet/>
      <dgm:spPr>
        <a:solidFill>
          <a:srgbClr val="C00000"/>
        </a:solidFill>
      </dgm:spPr>
      <dgm:t>
        <a:bodyPr/>
        <a:lstStyle/>
        <a:p>
          <a:r>
            <a:rPr lang="en-US" b="1" dirty="0"/>
            <a:t>Immigrants</a:t>
          </a:r>
          <a:endParaRPr lang="en-US" dirty="0"/>
        </a:p>
      </dgm:t>
    </dgm:pt>
    <dgm:pt modelId="{5ADB488D-E09E-4942-B91E-5F6622C5BF7C}" type="parTrans" cxnId="{E9028635-14E3-4365-81CA-2A5D9E7FC565}">
      <dgm:prSet/>
      <dgm:spPr/>
      <dgm:t>
        <a:bodyPr/>
        <a:lstStyle/>
        <a:p>
          <a:endParaRPr lang="en-US"/>
        </a:p>
      </dgm:t>
    </dgm:pt>
    <dgm:pt modelId="{3D456390-2355-4CCB-A821-8DE571B73332}" type="sibTrans" cxnId="{E9028635-14E3-4365-81CA-2A5D9E7FC565}">
      <dgm:prSet/>
      <dgm:spPr>
        <a:solidFill>
          <a:schemeClr val="tx1"/>
        </a:solidFill>
      </dgm:spPr>
      <dgm:t>
        <a:bodyPr/>
        <a:lstStyle/>
        <a:p>
          <a:endParaRPr lang="en-US"/>
        </a:p>
      </dgm:t>
    </dgm:pt>
    <dgm:pt modelId="{D55C26E4-FEBD-4947-AE6A-5186E00F7C73}">
      <dgm:prSet/>
      <dgm:spPr>
        <a:solidFill>
          <a:srgbClr val="C00000"/>
        </a:solidFill>
      </dgm:spPr>
      <dgm:t>
        <a:bodyPr/>
        <a:lstStyle/>
        <a:p>
          <a:r>
            <a:rPr lang="en-US"/>
            <a:t>Everyone over 18 will have the option to register in the platform and open an account with a symbolic registration fee</a:t>
          </a:r>
        </a:p>
      </dgm:t>
    </dgm:pt>
    <dgm:pt modelId="{A530E833-CABA-43DA-8ADD-50C6F4F40286}" type="parTrans" cxnId="{4A7E312B-90DB-464B-8ACE-8642C6141C37}">
      <dgm:prSet/>
      <dgm:spPr/>
      <dgm:t>
        <a:bodyPr/>
        <a:lstStyle/>
        <a:p>
          <a:endParaRPr lang="en-US"/>
        </a:p>
      </dgm:t>
    </dgm:pt>
    <dgm:pt modelId="{89B1E5B3-5F2D-4917-AB29-82ACCAB7F9A4}" type="sibTrans" cxnId="{4A7E312B-90DB-464B-8ACE-8642C6141C37}">
      <dgm:prSet/>
      <dgm:spPr/>
      <dgm:t>
        <a:bodyPr/>
        <a:lstStyle/>
        <a:p>
          <a:endParaRPr lang="en-US"/>
        </a:p>
      </dgm:t>
    </dgm:pt>
    <dgm:pt modelId="{0688A7EA-85B4-4686-8C68-34316C1D44D7}">
      <dgm:prSet/>
      <dgm:spPr>
        <a:solidFill>
          <a:srgbClr val="C00000"/>
        </a:solidFill>
      </dgm:spPr>
      <dgm:t>
        <a:bodyPr/>
        <a:lstStyle/>
        <a:p>
          <a:r>
            <a:rPr lang="en-US"/>
            <a:t>Once people have created the account, they will be offered to join the pre-set communities on their location</a:t>
          </a:r>
        </a:p>
      </dgm:t>
    </dgm:pt>
    <dgm:pt modelId="{C0532B4B-CEED-42F3-A1B9-F1C6FF584130}" type="parTrans" cxnId="{C7C65142-068D-4093-A718-33F3A3AD12EE}">
      <dgm:prSet/>
      <dgm:spPr/>
      <dgm:t>
        <a:bodyPr/>
        <a:lstStyle/>
        <a:p>
          <a:endParaRPr lang="en-US"/>
        </a:p>
      </dgm:t>
    </dgm:pt>
    <dgm:pt modelId="{AB38AB86-BBE0-46AE-A551-DA67D18AFEBF}" type="sibTrans" cxnId="{C7C65142-068D-4093-A718-33F3A3AD12EE}">
      <dgm:prSet/>
      <dgm:spPr/>
      <dgm:t>
        <a:bodyPr/>
        <a:lstStyle/>
        <a:p>
          <a:endParaRPr lang="en-US"/>
        </a:p>
      </dgm:t>
    </dgm:pt>
    <dgm:pt modelId="{D51F2B4D-1973-4A84-8A68-61A7B35BF349}">
      <dgm:prSet/>
      <dgm:spPr>
        <a:solidFill>
          <a:srgbClr val="C00000"/>
        </a:solidFill>
      </dgm:spPr>
      <dgm:t>
        <a:bodyPr/>
        <a:lstStyle/>
        <a:p>
          <a:r>
            <a:rPr lang="en-US" dirty="0"/>
            <a:t>People will have the options to create their “family” account in the platform so they can ask for support for all the member of their family</a:t>
          </a:r>
        </a:p>
      </dgm:t>
    </dgm:pt>
    <dgm:pt modelId="{1AD297CD-8EA7-4C66-86A7-624FC5E95DD0}" type="parTrans" cxnId="{693D6708-B18B-448D-9815-10628CA32C33}">
      <dgm:prSet/>
      <dgm:spPr/>
      <dgm:t>
        <a:bodyPr/>
        <a:lstStyle/>
        <a:p>
          <a:endParaRPr lang="en-US"/>
        </a:p>
      </dgm:t>
    </dgm:pt>
    <dgm:pt modelId="{3790AAA2-5FD7-4D0F-AE8D-9EA27DB05427}" type="sibTrans" cxnId="{693D6708-B18B-448D-9815-10628CA32C33}">
      <dgm:prSet/>
      <dgm:spPr/>
      <dgm:t>
        <a:bodyPr/>
        <a:lstStyle/>
        <a:p>
          <a:endParaRPr lang="en-US"/>
        </a:p>
      </dgm:t>
    </dgm:pt>
    <dgm:pt modelId="{410E5443-E780-4E17-80CA-2C53B8E8E00F}">
      <dgm:prSet/>
      <dgm:spPr>
        <a:solidFill>
          <a:srgbClr val="C00000"/>
        </a:solidFill>
      </dgm:spPr>
      <dgm:t>
        <a:bodyPr/>
        <a:lstStyle/>
        <a:p>
          <a:r>
            <a:rPr lang="en-US"/>
            <a:t>They can ask for help, but also can offer help by donating I their community, or in the platform</a:t>
          </a:r>
        </a:p>
      </dgm:t>
    </dgm:pt>
    <dgm:pt modelId="{C5710EE1-9933-4B2B-A458-39F3DDCB6E8B}" type="parTrans" cxnId="{A12E8AD2-B130-4FF7-A2E2-7E2705E27F73}">
      <dgm:prSet/>
      <dgm:spPr/>
      <dgm:t>
        <a:bodyPr/>
        <a:lstStyle/>
        <a:p>
          <a:endParaRPr lang="en-US"/>
        </a:p>
      </dgm:t>
    </dgm:pt>
    <dgm:pt modelId="{0DF4D5CE-A149-408F-8FD1-70A8999A41F1}" type="sibTrans" cxnId="{A12E8AD2-B130-4FF7-A2E2-7E2705E27F73}">
      <dgm:prSet/>
      <dgm:spPr/>
      <dgm:t>
        <a:bodyPr/>
        <a:lstStyle/>
        <a:p>
          <a:endParaRPr lang="en-US"/>
        </a:p>
      </dgm:t>
    </dgm:pt>
    <dgm:pt modelId="{790CE43F-2F6E-4666-9CD9-DEC795E4C79D}">
      <dgm:prSet/>
      <dgm:spPr>
        <a:solidFill>
          <a:srgbClr val="C00000"/>
        </a:solidFill>
      </dgm:spPr>
      <dgm:t>
        <a:bodyPr/>
        <a:lstStyle/>
        <a:p>
          <a:r>
            <a:rPr lang="en-US"/>
            <a:t>Users can apply for scholarships, financial aids, and other needs based on the age, and the budget of their community.</a:t>
          </a:r>
        </a:p>
      </dgm:t>
    </dgm:pt>
    <dgm:pt modelId="{4245F713-603A-48B8-B485-DFCAC8C3D693}" type="parTrans" cxnId="{DADFB80E-D1D0-485F-A647-A9A7699213B6}">
      <dgm:prSet/>
      <dgm:spPr/>
      <dgm:t>
        <a:bodyPr/>
        <a:lstStyle/>
        <a:p>
          <a:endParaRPr lang="en-US"/>
        </a:p>
      </dgm:t>
    </dgm:pt>
    <dgm:pt modelId="{41280993-2C87-42DB-8A3A-5215D5340E29}" type="sibTrans" cxnId="{DADFB80E-D1D0-485F-A647-A9A7699213B6}">
      <dgm:prSet/>
      <dgm:spPr/>
      <dgm:t>
        <a:bodyPr/>
        <a:lstStyle/>
        <a:p>
          <a:endParaRPr lang="en-US"/>
        </a:p>
      </dgm:t>
    </dgm:pt>
    <dgm:pt modelId="{7FEA2AA6-7B55-4F39-99B8-35DCE9D1D580}">
      <dgm:prSet/>
      <dgm:spPr>
        <a:solidFill>
          <a:srgbClr val="C00000"/>
        </a:solidFill>
      </dgm:spPr>
      <dgm:t>
        <a:bodyPr/>
        <a:lstStyle/>
        <a:p>
          <a:r>
            <a:rPr lang="en-US" dirty="0"/>
            <a:t>Everyone will have the right to join or create learning sessions, based on different situations, or needs…</a:t>
          </a:r>
        </a:p>
      </dgm:t>
    </dgm:pt>
    <dgm:pt modelId="{FD9A3726-EF70-4673-A413-E57B5C499BD7}" type="parTrans" cxnId="{E26FBA1B-65C3-42DE-885F-E1E02D988189}">
      <dgm:prSet/>
      <dgm:spPr/>
      <dgm:t>
        <a:bodyPr/>
        <a:lstStyle/>
        <a:p>
          <a:endParaRPr lang="en-US"/>
        </a:p>
      </dgm:t>
    </dgm:pt>
    <dgm:pt modelId="{2BB8136A-2C93-4721-8006-44A299DC7BEF}" type="sibTrans" cxnId="{E26FBA1B-65C3-42DE-885F-E1E02D988189}">
      <dgm:prSet/>
      <dgm:spPr/>
      <dgm:t>
        <a:bodyPr/>
        <a:lstStyle/>
        <a:p>
          <a:endParaRPr lang="en-US"/>
        </a:p>
      </dgm:t>
    </dgm:pt>
    <dgm:pt modelId="{87689BF2-2E84-4BE3-8A5E-4A7044929DA1}">
      <dgm:prSet/>
      <dgm:spPr>
        <a:solidFill>
          <a:schemeClr val="tx1"/>
        </a:solidFill>
      </dgm:spPr>
      <dgm:t>
        <a:bodyPr/>
        <a:lstStyle/>
        <a:p>
          <a:r>
            <a:rPr lang="en-US" b="1"/>
            <a:t>Businesses</a:t>
          </a:r>
          <a:endParaRPr lang="en-US"/>
        </a:p>
      </dgm:t>
    </dgm:pt>
    <dgm:pt modelId="{4C55A76A-52CC-4464-B9B8-EC55CB99C54E}" type="parTrans" cxnId="{30667EEA-6B08-44B9-8F38-6B42A314A51D}">
      <dgm:prSet/>
      <dgm:spPr/>
      <dgm:t>
        <a:bodyPr/>
        <a:lstStyle/>
        <a:p>
          <a:endParaRPr lang="en-US"/>
        </a:p>
      </dgm:t>
    </dgm:pt>
    <dgm:pt modelId="{0FA762D1-05DF-4728-8EB0-2EAE933FEE73}" type="sibTrans" cxnId="{30667EEA-6B08-44B9-8F38-6B42A314A51D}">
      <dgm:prSet/>
      <dgm:spPr/>
      <dgm:t>
        <a:bodyPr/>
        <a:lstStyle/>
        <a:p>
          <a:endParaRPr lang="en-US"/>
        </a:p>
      </dgm:t>
    </dgm:pt>
    <dgm:pt modelId="{055A7E8C-F762-4E0D-8AB8-E50C392B6830}">
      <dgm:prSet/>
      <dgm:spPr>
        <a:solidFill>
          <a:schemeClr val="tx1"/>
        </a:solidFill>
      </dgm:spPr>
      <dgm:t>
        <a:bodyPr/>
        <a:lstStyle/>
        <a:p>
          <a:r>
            <a:rPr lang="en-US" dirty="0"/>
            <a:t>Businesses will have a higher registration fee, and higher annual fees as well</a:t>
          </a:r>
        </a:p>
      </dgm:t>
    </dgm:pt>
    <dgm:pt modelId="{9F13EF21-ACA9-409B-90FA-7086B96D919D}" type="parTrans" cxnId="{DFBB5476-360C-484B-B0E3-401833D94C02}">
      <dgm:prSet/>
      <dgm:spPr/>
      <dgm:t>
        <a:bodyPr/>
        <a:lstStyle/>
        <a:p>
          <a:endParaRPr lang="en-US"/>
        </a:p>
      </dgm:t>
    </dgm:pt>
    <dgm:pt modelId="{A7958205-B3F0-48B0-8DF7-3421FFDB5C1F}" type="sibTrans" cxnId="{DFBB5476-360C-484B-B0E3-401833D94C02}">
      <dgm:prSet/>
      <dgm:spPr/>
      <dgm:t>
        <a:bodyPr/>
        <a:lstStyle/>
        <a:p>
          <a:endParaRPr lang="en-US"/>
        </a:p>
      </dgm:t>
    </dgm:pt>
    <dgm:pt modelId="{7F019568-F9F0-4690-A178-5F666DF2061B}">
      <dgm:prSet/>
      <dgm:spPr>
        <a:solidFill>
          <a:schemeClr val="tx1"/>
        </a:solidFill>
      </dgm:spPr>
      <dgm:t>
        <a:bodyPr/>
        <a:lstStyle/>
        <a:p>
          <a:r>
            <a:rPr lang="en-US"/>
            <a:t>Business accounts can join different communities based on the location and their operators</a:t>
          </a:r>
        </a:p>
      </dgm:t>
    </dgm:pt>
    <dgm:pt modelId="{86413EDF-1727-4563-B498-9660D16CB136}" type="parTrans" cxnId="{054591FB-B61B-4F75-9139-049CB9BDB41E}">
      <dgm:prSet/>
      <dgm:spPr/>
      <dgm:t>
        <a:bodyPr/>
        <a:lstStyle/>
        <a:p>
          <a:endParaRPr lang="en-US"/>
        </a:p>
      </dgm:t>
    </dgm:pt>
    <dgm:pt modelId="{C1C21997-FE01-45E9-86E3-C3B0344838AA}" type="sibTrans" cxnId="{054591FB-B61B-4F75-9139-049CB9BDB41E}">
      <dgm:prSet/>
      <dgm:spPr/>
      <dgm:t>
        <a:bodyPr/>
        <a:lstStyle/>
        <a:p>
          <a:endParaRPr lang="en-US"/>
        </a:p>
      </dgm:t>
    </dgm:pt>
    <dgm:pt modelId="{925C6C2F-CBBF-40D8-8B74-6F30310ADE0F}">
      <dgm:prSet/>
      <dgm:spPr>
        <a:solidFill>
          <a:schemeClr val="tx1"/>
        </a:solidFill>
      </dgm:spPr>
      <dgm:t>
        <a:bodyPr/>
        <a:lstStyle/>
        <a:p>
          <a:r>
            <a:rPr lang="en-US"/>
            <a:t>Businesses will offer free or played services in the platform based on the community requests and needs.</a:t>
          </a:r>
        </a:p>
      </dgm:t>
    </dgm:pt>
    <dgm:pt modelId="{5A417DD8-8F0E-4B9F-8FF7-F72A1449D9BD}" type="parTrans" cxnId="{1F5E1B0F-7832-4991-83F3-D7FC1431AEC3}">
      <dgm:prSet/>
      <dgm:spPr/>
      <dgm:t>
        <a:bodyPr/>
        <a:lstStyle/>
        <a:p>
          <a:endParaRPr lang="en-US"/>
        </a:p>
      </dgm:t>
    </dgm:pt>
    <dgm:pt modelId="{C2B5226E-3F03-48F0-AD30-F69955C76DC6}" type="sibTrans" cxnId="{1F5E1B0F-7832-4991-83F3-D7FC1431AEC3}">
      <dgm:prSet/>
      <dgm:spPr/>
      <dgm:t>
        <a:bodyPr/>
        <a:lstStyle/>
        <a:p>
          <a:endParaRPr lang="en-US"/>
        </a:p>
      </dgm:t>
    </dgm:pt>
    <dgm:pt modelId="{22F58D8E-BD2F-41F3-8292-08F37488EEA5}">
      <dgm:prSet/>
      <dgm:spPr>
        <a:solidFill>
          <a:schemeClr val="tx1"/>
        </a:solidFill>
      </dgm:spPr>
      <dgm:t>
        <a:bodyPr/>
        <a:lstStyle/>
        <a:p>
          <a:r>
            <a:rPr lang="en-US"/>
            <a:t>Businesses can create advertisements in the platform.</a:t>
          </a:r>
        </a:p>
      </dgm:t>
    </dgm:pt>
    <dgm:pt modelId="{D957D47F-B777-4FE7-94C1-10069229BEB3}" type="parTrans" cxnId="{0003A070-C22A-4C0C-8834-0E67A418ED9B}">
      <dgm:prSet/>
      <dgm:spPr/>
      <dgm:t>
        <a:bodyPr/>
        <a:lstStyle/>
        <a:p>
          <a:endParaRPr lang="en-US"/>
        </a:p>
      </dgm:t>
    </dgm:pt>
    <dgm:pt modelId="{4C86D24B-C059-4E94-A6B7-F881873A2FFA}" type="sibTrans" cxnId="{0003A070-C22A-4C0C-8834-0E67A418ED9B}">
      <dgm:prSet/>
      <dgm:spPr/>
      <dgm:t>
        <a:bodyPr/>
        <a:lstStyle/>
        <a:p>
          <a:endParaRPr lang="en-US"/>
        </a:p>
      </dgm:t>
    </dgm:pt>
    <dgm:pt modelId="{F4032CD7-5A53-4F3F-BD7A-E359A0DD5EBE}">
      <dgm:prSet/>
      <dgm:spPr>
        <a:solidFill>
          <a:schemeClr val="tx1"/>
        </a:solidFill>
      </dgm:spPr>
      <dgm:t>
        <a:bodyPr/>
        <a:lstStyle/>
        <a:p>
          <a:r>
            <a:rPr lang="en-US" dirty="0"/>
            <a:t>International businesses from the native country of a community will have the options to join communities outside their regions.</a:t>
          </a:r>
        </a:p>
      </dgm:t>
    </dgm:pt>
    <dgm:pt modelId="{A72F9042-E56A-48C8-BB8C-E1583BECCB16}" type="parTrans" cxnId="{ECC6BD09-2BD6-41D7-82DC-E581630092B8}">
      <dgm:prSet/>
      <dgm:spPr/>
      <dgm:t>
        <a:bodyPr/>
        <a:lstStyle/>
        <a:p>
          <a:endParaRPr lang="en-US"/>
        </a:p>
      </dgm:t>
    </dgm:pt>
    <dgm:pt modelId="{DD73D623-B6DE-4890-B948-BE5B973A7843}" type="sibTrans" cxnId="{ECC6BD09-2BD6-41D7-82DC-E581630092B8}">
      <dgm:prSet/>
      <dgm:spPr/>
      <dgm:t>
        <a:bodyPr/>
        <a:lstStyle/>
        <a:p>
          <a:endParaRPr lang="en-US"/>
        </a:p>
      </dgm:t>
    </dgm:pt>
    <dgm:pt modelId="{6AB943F1-349E-3F46-9993-91A838F455D5}">
      <dgm:prSet/>
      <dgm:spPr>
        <a:solidFill>
          <a:schemeClr val="tx1"/>
        </a:solidFill>
      </dgm:spPr>
      <dgm:t>
        <a:bodyPr/>
        <a:lstStyle/>
        <a:p>
          <a:r>
            <a:rPr lang="en-US" dirty="0"/>
            <a:t>Donations will be option that might waive out the annual fee for business </a:t>
          </a:r>
        </a:p>
      </dgm:t>
    </dgm:pt>
    <dgm:pt modelId="{D5F52C31-62DE-084B-AD10-52854770A0BE}" type="parTrans" cxnId="{92FE1F2C-09F3-964B-A576-678789317DE1}">
      <dgm:prSet/>
      <dgm:spPr/>
      <dgm:t>
        <a:bodyPr/>
        <a:lstStyle/>
        <a:p>
          <a:endParaRPr lang="en-US"/>
        </a:p>
      </dgm:t>
    </dgm:pt>
    <dgm:pt modelId="{07048703-4DCD-484D-831C-6F8F37D124B2}" type="sibTrans" cxnId="{92FE1F2C-09F3-964B-A576-678789317DE1}">
      <dgm:prSet/>
      <dgm:spPr/>
      <dgm:t>
        <a:bodyPr/>
        <a:lstStyle/>
        <a:p>
          <a:endParaRPr lang="en-US"/>
        </a:p>
      </dgm:t>
    </dgm:pt>
    <dgm:pt modelId="{93D88FF3-09F6-AB43-93EE-D25145648CBA}" type="pres">
      <dgm:prSet presAssocID="{9E63AB92-EAF2-4AB6-8B89-D54108E55FE9}" presName="Name0" presStyleCnt="0">
        <dgm:presLayoutVars>
          <dgm:dir/>
          <dgm:resizeHandles/>
        </dgm:presLayoutVars>
      </dgm:prSet>
      <dgm:spPr/>
    </dgm:pt>
    <dgm:pt modelId="{AEDC4D7E-C5FE-324F-9421-9BB58502552F}" type="pres">
      <dgm:prSet presAssocID="{59F3BF8C-CE43-4283-9746-E2961B437BCD}" presName="compNode" presStyleCnt="0"/>
      <dgm:spPr/>
    </dgm:pt>
    <dgm:pt modelId="{7DFE4CE4-BA7C-E247-B97B-CF2BB51D2D72}" type="pres">
      <dgm:prSet presAssocID="{59F3BF8C-CE43-4283-9746-E2961B437BCD}" presName="dummyConnPt" presStyleCnt="0"/>
      <dgm:spPr/>
    </dgm:pt>
    <dgm:pt modelId="{CE421385-14DB-2448-ABED-712CC6E6764E}" type="pres">
      <dgm:prSet presAssocID="{59F3BF8C-CE43-4283-9746-E2961B437BCD}" presName="node" presStyleLbl="node1" presStyleIdx="0" presStyleCnt="2" custScaleX="271778">
        <dgm:presLayoutVars>
          <dgm:bulletEnabled val="1"/>
        </dgm:presLayoutVars>
      </dgm:prSet>
      <dgm:spPr/>
    </dgm:pt>
    <dgm:pt modelId="{E2F8D4B6-39CE-9947-904F-B70404F2B189}" type="pres">
      <dgm:prSet presAssocID="{3D456390-2355-4CCB-A821-8DE571B73332}" presName="sibTrans" presStyleLbl="bgSibTrans2D1" presStyleIdx="0" presStyleCnt="1" custLinFactX="100000" custLinFactNeighborX="100293" custLinFactNeighborY="-27197"/>
      <dgm:spPr/>
    </dgm:pt>
    <dgm:pt modelId="{DE203054-2A47-8E4D-B50A-7C668D378D65}" type="pres">
      <dgm:prSet presAssocID="{87689BF2-2E84-4BE3-8A5E-4A7044929DA1}" presName="compNode" presStyleCnt="0"/>
      <dgm:spPr/>
    </dgm:pt>
    <dgm:pt modelId="{4986FE13-9A35-8F44-9047-7B2A0F25BC0E}" type="pres">
      <dgm:prSet presAssocID="{87689BF2-2E84-4BE3-8A5E-4A7044929DA1}" presName="dummyConnPt" presStyleCnt="0"/>
      <dgm:spPr/>
    </dgm:pt>
    <dgm:pt modelId="{22731E79-7DA3-0C46-9B67-DA54141E70BC}" type="pres">
      <dgm:prSet presAssocID="{87689BF2-2E84-4BE3-8A5E-4A7044929DA1}" presName="node" presStyleLbl="node1" presStyleIdx="1" presStyleCnt="2" custScaleX="269272">
        <dgm:presLayoutVars>
          <dgm:bulletEnabled val="1"/>
        </dgm:presLayoutVars>
      </dgm:prSet>
      <dgm:spPr/>
    </dgm:pt>
  </dgm:ptLst>
  <dgm:cxnLst>
    <dgm:cxn modelId="{693D6708-B18B-448D-9815-10628CA32C33}" srcId="{59F3BF8C-CE43-4283-9746-E2961B437BCD}" destId="{D51F2B4D-1973-4A84-8A68-61A7B35BF349}" srcOrd="2" destOrd="0" parTransId="{1AD297CD-8EA7-4C66-86A7-624FC5E95DD0}" sibTransId="{3790AAA2-5FD7-4D0F-AE8D-9EA27DB05427}"/>
    <dgm:cxn modelId="{ECC6BD09-2BD6-41D7-82DC-E581630092B8}" srcId="{87689BF2-2E84-4BE3-8A5E-4A7044929DA1}" destId="{F4032CD7-5A53-4F3F-BD7A-E359A0DD5EBE}" srcOrd="4" destOrd="0" parTransId="{A72F9042-E56A-48C8-BB8C-E1583BECCB16}" sibTransId="{DD73D623-B6DE-4890-B948-BE5B973A7843}"/>
    <dgm:cxn modelId="{66B8D40A-51EC-D54C-9C92-12C5092F499E}" type="presOf" srcId="{D55C26E4-FEBD-4947-AE6A-5186E00F7C73}" destId="{CE421385-14DB-2448-ABED-712CC6E6764E}" srcOrd="0" destOrd="1" presId="urn:microsoft.com/office/officeart/2005/8/layout/bProcess4"/>
    <dgm:cxn modelId="{DADFB80E-D1D0-485F-A647-A9A7699213B6}" srcId="{59F3BF8C-CE43-4283-9746-E2961B437BCD}" destId="{790CE43F-2F6E-4666-9CD9-DEC795E4C79D}" srcOrd="4" destOrd="0" parTransId="{4245F713-603A-48B8-B485-DFCAC8C3D693}" sibTransId="{41280993-2C87-42DB-8A3A-5215D5340E29}"/>
    <dgm:cxn modelId="{1F5E1B0F-7832-4991-83F3-D7FC1431AEC3}" srcId="{87689BF2-2E84-4BE3-8A5E-4A7044929DA1}" destId="{925C6C2F-CBBF-40D8-8B74-6F30310ADE0F}" srcOrd="2" destOrd="0" parTransId="{5A417DD8-8F0E-4B9F-8FF7-F72A1449D9BD}" sibTransId="{C2B5226E-3F03-48F0-AD30-F69955C76DC6}"/>
    <dgm:cxn modelId="{59273F0F-E8A7-8648-91FE-4F80FBCC6327}" type="presOf" srcId="{055A7E8C-F762-4E0D-8AB8-E50C392B6830}" destId="{22731E79-7DA3-0C46-9B67-DA54141E70BC}" srcOrd="0" destOrd="1" presId="urn:microsoft.com/office/officeart/2005/8/layout/bProcess4"/>
    <dgm:cxn modelId="{E26FBA1B-65C3-42DE-885F-E1E02D988189}" srcId="{59F3BF8C-CE43-4283-9746-E2961B437BCD}" destId="{7FEA2AA6-7B55-4F39-99B8-35DCE9D1D580}" srcOrd="5" destOrd="0" parTransId="{FD9A3726-EF70-4673-A413-E57B5C499BD7}" sibTransId="{2BB8136A-2C93-4721-8006-44A299DC7BEF}"/>
    <dgm:cxn modelId="{4A7E312B-90DB-464B-8ACE-8642C6141C37}" srcId="{59F3BF8C-CE43-4283-9746-E2961B437BCD}" destId="{D55C26E4-FEBD-4947-AE6A-5186E00F7C73}" srcOrd="0" destOrd="0" parTransId="{A530E833-CABA-43DA-8ADD-50C6F4F40286}" sibTransId="{89B1E5B3-5F2D-4917-AB29-82ACCAB7F9A4}"/>
    <dgm:cxn modelId="{92FE1F2C-09F3-964B-A576-678789317DE1}" srcId="{87689BF2-2E84-4BE3-8A5E-4A7044929DA1}" destId="{6AB943F1-349E-3F46-9993-91A838F455D5}" srcOrd="5" destOrd="0" parTransId="{D5F52C31-62DE-084B-AD10-52854770A0BE}" sibTransId="{07048703-4DCD-484D-831C-6F8F37D124B2}"/>
    <dgm:cxn modelId="{E9028635-14E3-4365-81CA-2A5D9E7FC565}" srcId="{9E63AB92-EAF2-4AB6-8B89-D54108E55FE9}" destId="{59F3BF8C-CE43-4283-9746-E2961B437BCD}" srcOrd="0" destOrd="0" parTransId="{5ADB488D-E09E-4942-B91E-5F6622C5BF7C}" sibTransId="{3D456390-2355-4CCB-A821-8DE571B73332}"/>
    <dgm:cxn modelId="{22E3B135-E9C9-5F43-9396-9AE7D03E4038}" type="presOf" srcId="{F4032CD7-5A53-4F3F-BD7A-E359A0DD5EBE}" destId="{22731E79-7DA3-0C46-9B67-DA54141E70BC}" srcOrd="0" destOrd="5" presId="urn:microsoft.com/office/officeart/2005/8/layout/bProcess4"/>
    <dgm:cxn modelId="{1432B538-F1E6-0442-BDA6-7BEF31B9E7E8}" type="presOf" srcId="{410E5443-E780-4E17-80CA-2C53B8E8E00F}" destId="{CE421385-14DB-2448-ABED-712CC6E6764E}" srcOrd="0" destOrd="4" presId="urn:microsoft.com/office/officeart/2005/8/layout/bProcess4"/>
    <dgm:cxn modelId="{BD5A083A-C8AF-D64A-B3FC-46FD1E793922}" type="presOf" srcId="{87689BF2-2E84-4BE3-8A5E-4A7044929DA1}" destId="{22731E79-7DA3-0C46-9B67-DA54141E70BC}" srcOrd="0" destOrd="0" presId="urn:microsoft.com/office/officeart/2005/8/layout/bProcess4"/>
    <dgm:cxn modelId="{C7C65142-068D-4093-A718-33F3A3AD12EE}" srcId="{59F3BF8C-CE43-4283-9746-E2961B437BCD}" destId="{0688A7EA-85B4-4686-8C68-34316C1D44D7}" srcOrd="1" destOrd="0" parTransId="{C0532B4B-CEED-42F3-A1B9-F1C6FF584130}" sibTransId="{AB38AB86-BBE0-46AE-A551-DA67D18AFEBF}"/>
    <dgm:cxn modelId="{689DC261-25CB-7A4D-A878-47211612D9A6}" type="presOf" srcId="{59F3BF8C-CE43-4283-9746-E2961B437BCD}" destId="{CE421385-14DB-2448-ABED-712CC6E6764E}" srcOrd="0" destOrd="0" presId="urn:microsoft.com/office/officeart/2005/8/layout/bProcess4"/>
    <dgm:cxn modelId="{16CD0664-DA1E-AE4F-99C4-6E59B4194C9F}" type="presOf" srcId="{7F019568-F9F0-4690-A178-5F666DF2061B}" destId="{22731E79-7DA3-0C46-9B67-DA54141E70BC}" srcOrd="0" destOrd="2" presId="urn:microsoft.com/office/officeart/2005/8/layout/bProcess4"/>
    <dgm:cxn modelId="{572CFF65-0C56-6E41-A185-6BF7677CC7F9}" type="presOf" srcId="{3D456390-2355-4CCB-A821-8DE571B73332}" destId="{E2F8D4B6-39CE-9947-904F-B70404F2B189}" srcOrd="0" destOrd="0" presId="urn:microsoft.com/office/officeart/2005/8/layout/bProcess4"/>
    <dgm:cxn modelId="{0003A070-C22A-4C0C-8834-0E67A418ED9B}" srcId="{87689BF2-2E84-4BE3-8A5E-4A7044929DA1}" destId="{22F58D8E-BD2F-41F3-8292-08F37488EEA5}" srcOrd="3" destOrd="0" parTransId="{D957D47F-B777-4FE7-94C1-10069229BEB3}" sibTransId="{4C86D24B-C059-4E94-A6B7-F881873A2FFA}"/>
    <dgm:cxn modelId="{3D619E71-EA84-E444-8F53-7EFF9D35EFAB}" type="presOf" srcId="{6AB943F1-349E-3F46-9993-91A838F455D5}" destId="{22731E79-7DA3-0C46-9B67-DA54141E70BC}" srcOrd="0" destOrd="6" presId="urn:microsoft.com/office/officeart/2005/8/layout/bProcess4"/>
    <dgm:cxn modelId="{DFBB5476-360C-484B-B0E3-401833D94C02}" srcId="{87689BF2-2E84-4BE3-8A5E-4A7044929DA1}" destId="{055A7E8C-F762-4E0D-8AB8-E50C392B6830}" srcOrd="0" destOrd="0" parTransId="{9F13EF21-ACA9-409B-90FA-7086B96D919D}" sibTransId="{A7958205-B3F0-48B0-8DF7-3421FFDB5C1F}"/>
    <dgm:cxn modelId="{15D8E77E-39FC-A14A-98BC-C6E125BCC9F5}" type="presOf" srcId="{22F58D8E-BD2F-41F3-8292-08F37488EEA5}" destId="{22731E79-7DA3-0C46-9B67-DA54141E70BC}" srcOrd="0" destOrd="4" presId="urn:microsoft.com/office/officeart/2005/8/layout/bProcess4"/>
    <dgm:cxn modelId="{482E028A-D8A6-114D-B261-D2AAE88DA2EF}" type="presOf" srcId="{925C6C2F-CBBF-40D8-8B74-6F30310ADE0F}" destId="{22731E79-7DA3-0C46-9B67-DA54141E70BC}" srcOrd="0" destOrd="3" presId="urn:microsoft.com/office/officeart/2005/8/layout/bProcess4"/>
    <dgm:cxn modelId="{98F2858F-9BBA-6E40-A427-278262806311}" type="presOf" srcId="{7FEA2AA6-7B55-4F39-99B8-35DCE9D1D580}" destId="{CE421385-14DB-2448-ABED-712CC6E6764E}" srcOrd="0" destOrd="6" presId="urn:microsoft.com/office/officeart/2005/8/layout/bProcess4"/>
    <dgm:cxn modelId="{99DC22BB-214C-1344-98EC-750A741F07D4}" type="presOf" srcId="{790CE43F-2F6E-4666-9CD9-DEC795E4C79D}" destId="{CE421385-14DB-2448-ABED-712CC6E6764E}" srcOrd="0" destOrd="5" presId="urn:microsoft.com/office/officeart/2005/8/layout/bProcess4"/>
    <dgm:cxn modelId="{1BEB6FC1-F97E-B140-B256-9A82806E7A5E}" type="presOf" srcId="{D51F2B4D-1973-4A84-8A68-61A7B35BF349}" destId="{CE421385-14DB-2448-ABED-712CC6E6764E}" srcOrd="0" destOrd="3" presId="urn:microsoft.com/office/officeart/2005/8/layout/bProcess4"/>
    <dgm:cxn modelId="{67925DC6-F267-424A-88F9-C92C42C4161C}" type="presOf" srcId="{9E63AB92-EAF2-4AB6-8B89-D54108E55FE9}" destId="{93D88FF3-09F6-AB43-93EE-D25145648CBA}" srcOrd="0" destOrd="0" presId="urn:microsoft.com/office/officeart/2005/8/layout/bProcess4"/>
    <dgm:cxn modelId="{A12E8AD2-B130-4FF7-A2E2-7E2705E27F73}" srcId="{59F3BF8C-CE43-4283-9746-E2961B437BCD}" destId="{410E5443-E780-4E17-80CA-2C53B8E8E00F}" srcOrd="3" destOrd="0" parTransId="{C5710EE1-9933-4B2B-A458-39F3DDCB6E8B}" sibTransId="{0DF4D5CE-A149-408F-8FD1-70A8999A41F1}"/>
    <dgm:cxn modelId="{873665DB-FC11-4646-8939-BEE2F69F478A}" type="presOf" srcId="{0688A7EA-85B4-4686-8C68-34316C1D44D7}" destId="{CE421385-14DB-2448-ABED-712CC6E6764E}" srcOrd="0" destOrd="2" presId="urn:microsoft.com/office/officeart/2005/8/layout/bProcess4"/>
    <dgm:cxn modelId="{30667EEA-6B08-44B9-8F38-6B42A314A51D}" srcId="{9E63AB92-EAF2-4AB6-8B89-D54108E55FE9}" destId="{87689BF2-2E84-4BE3-8A5E-4A7044929DA1}" srcOrd="1" destOrd="0" parTransId="{4C55A76A-52CC-4464-B9B8-EC55CB99C54E}" sibTransId="{0FA762D1-05DF-4728-8EB0-2EAE933FEE73}"/>
    <dgm:cxn modelId="{054591FB-B61B-4F75-9139-049CB9BDB41E}" srcId="{87689BF2-2E84-4BE3-8A5E-4A7044929DA1}" destId="{7F019568-F9F0-4690-A178-5F666DF2061B}" srcOrd="1" destOrd="0" parTransId="{86413EDF-1727-4563-B498-9660D16CB136}" sibTransId="{C1C21997-FE01-45E9-86E3-C3B0344838AA}"/>
    <dgm:cxn modelId="{EDF5B7C9-3CEF-834D-8CC3-3475B564323B}" type="presParOf" srcId="{93D88FF3-09F6-AB43-93EE-D25145648CBA}" destId="{AEDC4D7E-C5FE-324F-9421-9BB58502552F}" srcOrd="0" destOrd="0" presId="urn:microsoft.com/office/officeart/2005/8/layout/bProcess4"/>
    <dgm:cxn modelId="{EC0498ED-07C2-FB4B-A889-9EE567E835B3}" type="presParOf" srcId="{AEDC4D7E-C5FE-324F-9421-9BB58502552F}" destId="{7DFE4CE4-BA7C-E247-B97B-CF2BB51D2D72}" srcOrd="0" destOrd="0" presId="urn:microsoft.com/office/officeart/2005/8/layout/bProcess4"/>
    <dgm:cxn modelId="{30ABC7AB-A338-AD45-ABFD-D70FFC744DAD}" type="presParOf" srcId="{AEDC4D7E-C5FE-324F-9421-9BB58502552F}" destId="{CE421385-14DB-2448-ABED-712CC6E6764E}" srcOrd="1" destOrd="0" presId="urn:microsoft.com/office/officeart/2005/8/layout/bProcess4"/>
    <dgm:cxn modelId="{2F349566-21A0-0649-925A-09025ABEC864}" type="presParOf" srcId="{93D88FF3-09F6-AB43-93EE-D25145648CBA}" destId="{E2F8D4B6-39CE-9947-904F-B70404F2B189}" srcOrd="1" destOrd="0" presId="urn:microsoft.com/office/officeart/2005/8/layout/bProcess4"/>
    <dgm:cxn modelId="{77EAC232-1991-BA46-9186-58680E11F543}" type="presParOf" srcId="{93D88FF3-09F6-AB43-93EE-D25145648CBA}" destId="{DE203054-2A47-8E4D-B50A-7C668D378D65}" srcOrd="2" destOrd="0" presId="urn:microsoft.com/office/officeart/2005/8/layout/bProcess4"/>
    <dgm:cxn modelId="{08B74080-605E-5447-BA7B-3D0A803B11C2}" type="presParOf" srcId="{DE203054-2A47-8E4D-B50A-7C668D378D65}" destId="{4986FE13-9A35-8F44-9047-7B2A0F25BC0E}" srcOrd="0" destOrd="0" presId="urn:microsoft.com/office/officeart/2005/8/layout/bProcess4"/>
    <dgm:cxn modelId="{6F308231-72F0-4B4B-9203-C9FA9A6E5980}" type="presParOf" srcId="{DE203054-2A47-8E4D-B50A-7C668D378D65}" destId="{22731E79-7DA3-0C46-9B67-DA54141E70BC}"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118DB6-DE0C-43FF-8C57-EBA79DB0778F}" type="doc">
      <dgm:prSet loTypeId="urn:microsoft.com/office/officeart/2018/5/layout/IconCircleLabelList" loCatId="icon" qsTypeId="urn:microsoft.com/office/officeart/2005/8/quickstyle/simple1" qsCatId="simple" csTypeId="urn:microsoft.com/office/officeart/2018/5/colors/Iconchunking_coloredtext_accent0_3" csCatId="mainScheme" phldr="1"/>
      <dgm:spPr/>
      <dgm:t>
        <a:bodyPr/>
        <a:lstStyle/>
        <a:p>
          <a:endParaRPr lang="en-US"/>
        </a:p>
      </dgm:t>
    </dgm:pt>
    <dgm:pt modelId="{E8597119-06DE-4FB2-9E1F-3987A1EF4249}">
      <dgm:prSet/>
      <dgm:spPr/>
      <dgm:t>
        <a:bodyPr/>
        <a:lstStyle/>
        <a:p>
          <a:pPr>
            <a:lnSpc>
              <a:spcPct val="100000"/>
            </a:lnSpc>
            <a:defRPr cap="all"/>
          </a:pPr>
          <a:r>
            <a:rPr lang="en-US" dirty="0">
              <a:solidFill>
                <a:schemeClr val="tx1"/>
              </a:solidFill>
            </a:rPr>
            <a:t>Develop the first platform to support individuals in need, and business integration platform</a:t>
          </a:r>
        </a:p>
        <a:p>
          <a:pPr>
            <a:lnSpc>
              <a:spcPct val="100000"/>
            </a:lnSpc>
            <a:defRPr cap="all"/>
          </a:pPr>
          <a:endParaRPr lang="en-US" dirty="0">
            <a:solidFill>
              <a:schemeClr val="tx1"/>
            </a:solidFill>
          </a:endParaRPr>
        </a:p>
        <a:p>
          <a:pPr>
            <a:lnSpc>
              <a:spcPct val="100000"/>
            </a:lnSpc>
            <a:defRPr cap="all"/>
          </a:pPr>
          <a:r>
            <a:rPr lang="en-US" dirty="0">
              <a:solidFill>
                <a:schemeClr val="tx1"/>
              </a:solidFill>
            </a:rPr>
            <a:t>TRL</a:t>
          </a:r>
        </a:p>
      </dgm:t>
    </dgm:pt>
    <dgm:pt modelId="{98578416-7F96-4AA1-AEEB-10C277DA4775}" type="parTrans" cxnId="{302114E7-C3CE-43BB-8B7A-5FC6392E00D7}">
      <dgm:prSet/>
      <dgm:spPr/>
      <dgm:t>
        <a:bodyPr/>
        <a:lstStyle/>
        <a:p>
          <a:endParaRPr lang="en-US"/>
        </a:p>
      </dgm:t>
    </dgm:pt>
    <dgm:pt modelId="{F103A879-79C4-4CE6-97A6-BDD3F6477AF0}" type="sibTrans" cxnId="{302114E7-C3CE-43BB-8B7A-5FC6392E00D7}">
      <dgm:prSet/>
      <dgm:spPr/>
      <dgm:t>
        <a:bodyPr/>
        <a:lstStyle/>
        <a:p>
          <a:endParaRPr lang="en-US"/>
        </a:p>
      </dgm:t>
    </dgm:pt>
    <dgm:pt modelId="{37E06900-216D-4E23-9CA1-09850BD57811}">
      <dgm:prSet/>
      <dgm:spPr/>
      <dgm:t>
        <a:bodyPr/>
        <a:lstStyle/>
        <a:p>
          <a:pPr>
            <a:lnSpc>
              <a:spcPct val="100000"/>
            </a:lnSpc>
            <a:defRPr cap="all"/>
          </a:pPr>
          <a:r>
            <a:rPr lang="en-US" dirty="0">
              <a:solidFill>
                <a:schemeClr val="tx1"/>
              </a:solidFill>
            </a:rPr>
            <a:t>Understanding the needs of the individuals and the services and support the local businesses are offering</a:t>
          </a:r>
        </a:p>
      </dgm:t>
    </dgm:pt>
    <dgm:pt modelId="{B86A4925-7301-41AC-92A7-BC32A9117FCB}" type="parTrans" cxnId="{E1BF1E1B-6E7B-4F36-8B92-24D01B9B5A02}">
      <dgm:prSet/>
      <dgm:spPr/>
      <dgm:t>
        <a:bodyPr/>
        <a:lstStyle/>
        <a:p>
          <a:endParaRPr lang="en-US"/>
        </a:p>
      </dgm:t>
    </dgm:pt>
    <dgm:pt modelId="{5DC447AB-3366-46A8-80F7-0A371A9554D8}" type="sibTrans" cxnId="{E1BF1E1B-6E7B-4F36-8B92-24D01B9B5A02}">
      <dgm:prSet/>
      <dgm:spPr/>
      <dgm:t>
        <a:bodyPr/>
        <a:lstStyle/>
        <a:p>
          <a:endParaRPr lang="en-US"/>
        </a:p>
      </dgm:t>
    </dgm:pt>
    <dgm:pt modelId="{27A8069D-6B38-4297-ABE3-407D294301C3}">
      <dgm:prSet/>
      <dgm:spPr/>
      <dgm:t>
        <a:bodyPr/>
        <a:lstStyle/>
        <a:p>
          <a:pPr>
            <a:lnSpc>
              <a:spcPct val="100000"/>
            </a:lnSpc>
            <a:defRPr cap="all"/>
          </a:pPr>
          <a:r>
            <a:rPr lang="en-US" dirty="0">
              <a:solidFill>
                <a:schemeClr val="tx1"/>
              </a:solidFill>
            </a:rPr>
            <a:t>Get as many businesses as we can involved to increase revenue and Funds</a:t>
          </a:r>
        </a:p>
      </dgm:t>
    </dgm:pt>
    <dgm:pt modelId="{B00F652F-24F6-45C8-B5F6-0C72868AD0A2}" type="parTrans" cxnId="{97E4DA89-CB45-4349-B021-A8750985E85D}">
      <dgm:prSet/>
      <dgm:spPr/>
      <dgm:t>
        <a:bodyPr/>
        <a:lstStyle/>
        <a:p>
          <a:endParaRPr lang="en-US"/>
        </a:p>
      </dgm:t>
    </dgm:pt>
    <dgm:pt modelId="{EE8F8412-BECC-4FA0-B963-6F58D5BB8098}" type="sibTrans" cxnId="{97E4DA89-CB45-4349-B021-A8750985E85D}">
      <dgm:prSet/>
      <dgm:spPr/>
      <dgm:t>
        <a:bodyPr/>
        <a:lstStyle/>
        <a:p>
          <a:endParaRPr lang="en-US"/>
        </a:p>
      </dgm:t>
    </dgm:pt>
    <dgm:pt modelId="{8621ECB0-2BB3-461F-8E49-4AC043E1079B}">
      <dgm:prSet/>
      <dgm:spPr/>
      <dgm:t>
        <a:bodyPr/>
        <a:lstStyle/>
        <a:p>
          <a:pPr>
            <a:lnSpc>
              <a:spcPct val="100000"/>
            </a:lnSpc>
            <a:defRPr cap="all"/>
          </a:pPr>
          <a:r>
            <a:rPr lang="en-US" dirty="0">
              <a:solidFill>
                <a:schemeClr val="tx1"/>
              </a:solidFill>
            </a:rPr>
            <a:t>Create events for communities where businesses can participate and express their support and needs</a:t>
          </a:r>
        </a:p>
      </dgm:t>
    </dgm:pt>
    <dgm:pt modelId="{2AF96538-867E-4CC1-ADCB-A61DEF3DA27C}" type="parTrans" cxnId="{57984B76-94D1-4D98-A271-DF9AE4C21BAC}">
      <dgm:prSet/>
      <dgm:spPr/>
      <dgm:t>
        <a:bodyPr/>
        <a:lstStyle/>
        <a:p>
          <a:endParaRPr lang="en-US"/>
        </a:p>
      </dgm:t>
    </dgm:pt>
    <dgm:pt modelId="{99B8BFDE-FA8E-4A19-9F5C-403789F996C0}" type="sibTrans" cxnId="{57984B76-94D1-4D98-A271-DF9AE4C21BAC}">
      <dgm:prSet/>
      <dgm:spPr/>
      <dgm:t>
        <a:bodyPr/>
        <a:lstStyle/>
        <a:p>
          <a:endParaRPr lang="en-US"/>
        </a:p>
      </dgm:t>
    </dgm:pt>
    <dgm:pt modelId="{23DFFDAE-8BE4-3645-BDBA-03E58B071EE9}">
      <dgm:prSet/>
      <dgm:spPr/>
      <dgm:t>
        <a:bodyPr/>
        <a:lstStyle/>
        <a:p>
          <a:pPr>
            <a:lnSpc>
              <a:spcPct val="100000"/>
            </a:lnSpc>
            <a:defRPr cap="all"/>
          </a:pPr>
          <a:r>
            <a:rPr lang="en-US" dirty="0">
              <a:solidFill>
                <a:schemeClr val="tx1"/>
              </a:solidFill>
            </a:rPr>
            <a:t>CREATE A Long-term AGREEMENT WITH COMMUNITIES TO GET THEIR NEEDS ACCOMPLISHED AND CREATE INDEPENDENCY</a:t>
          </a:r>
        </a:p>
      </dgm:t>
    </dgm:pt>
    <dgm:pt modelId="{78FD5D7C-39BA-F741-A023-4E7554A814E7}" type="parTrans" cxnId="{93686093-DBD2-ED4C-9918-6768C9AB9122}">
      <dgm:prSet/>
      <dgm:spPr/>
      <dgm:t>
        <a:bodyPr/>
        <a:lstStyle/>
        <a:p>
          <a:endParaRPr lang="en-US"/>
        </a:p>
      </dgm:t>
    </dgm:pt>
    <dgm:pt modelId="{C045DEB0-AE9F-C445-BEC5-EF1E53C4DF88}" type="sibTrans" cxnId="{93686093-DBD2-ED4C-9918-6768C9AB9122}">
      <dgm:prSet/>
      <dgm:spPr/>
      <dgm:t>
        <a:bodyPr/>
        <a:lstStyle/>
        <a:p>
          <a:endParaRPr lang="en-US"/>
        </a:p>
      </dgm:t>
    </dgm:pt>
    <dgm:pt modelId="{0FD24EF8-51AD-403E-8061-91C80AB1137C}" type="pres">
      <dgm:prSet presAssocID="{91118DB6-DE0C-43FF-8C57-EBA79DB0778F}" presName="root" presStyleCnt="0">
        <dgm:presLayoutVars>
          <dgm:dir/>
          <dgm:resizeHandles val="exact"/>
        </dgm:presLayoutVars>
      </dgm:prSet>
      <dgm:spPr/>
    </dgm:pt>
    <dgm:pt modelId="{B467980E-657F-481D-B45F-79E35A08B521}" type="pres">
      <dgm:prSet presAssocID="{E8597119-06DE-4FB2-9E1F-3987A1EF4249}" presName="compNode" presStyleCnt="0"/>
      <dgm:spPr/>
    </dgm:pt>
    <dgm:pt modelId="{43684763-948F-41C8-AC0E-3AD865F15F6F}" type="pres">
      <dgm:prSet presAssocID="{E8597119-06DE-4FB2-9E1F-3987A1EF4249}" presName="iconBgRect" presStyleLbl="bgShp" presStyleIdx="0" presStyleCnt="5"/>
      <dgm:spPr>
        <a:solidFill>
          <a:schemeClr val="tx1"/>
        </a:solidFill>
        <a:ln>
          <a:solidFill>
            <a:srgbClr val="FF0000"/>
          </a:solidFill>
        </a:ln>
      </dgm:spPr>
    </dgm:pt>
    <dgm:pt modelId="{93260F96-688C-4CF4-A189-57D082910A06}" type="pres">
      <dgm:prSet presAssocID="{E8597119-06DE-4FB2-9E1F-3987A1EF424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5FA17116-39B1-4326-965D-82B31C32FD40}" type="pres">
      <dgm:prSet presAssocID="{E8597119-06DE-4FB2-9E1F-3987A1EF4249}" presName="spaceRect" presStyleCnt="0"/>
      <dgm:spPr/>
    </dgm:pt>
    <dgm:pt modelId="{024F3341-D165-43A1-90A7-B00751B0B939}" type="pres">
      <dgm:prSet presAssocID="{E8597119-06DE-4FB2-9E1F-3987A1EF4249}" presName="textRect" presStyleLbl="revTx" presStyleIdx="0" presStyleCnt="5">
        <dgm:presLayoutVars>
          <dgm:chMax val="1"/>
          <dgm:chPref val="1"/>
        </dgm:presLayoutVars>
      </dgm:prSet>
      <dgm:spPr/>
    </dgm:pt>
    <dgm:pt modelId="{A530C785-7CE7-484B-8C4D-26A1F739186A}" type="pres">
      <dgm:prSet presAssocID="{F103A879-79C4-4CE6-97A6-BDD3F6477AF0}" presName="sibTrans" presStyleCnt="0"/>
      <dgm:spPr/>
    </dgm:pt>
    <dgm:pt modelId="{A05D4D7D-29D6-4B74-839F-0E9AAAF2994F}" type="pres">
      <dgm:prSet presAssocID="{37E06900-216D-4E23-9CA1-09850BD57811}" presName="compNode" presStyleCnt="0"/>
      <dgm:spPr/>
    </dgm:pt>
    <dgm:pt modelId="{5840E2C6-8A3A-49D3-9727-66B449F9ED7B}" type="pres">
      <dgm:prSet presAssocID="{37E06900-216D-4E23-9CA1-09850BD57811}" presName="iconBgRect" presStyleLbl="bgShp" presStyleIdx="1" presStyleCnt="5"/>
      <dgm:spPr>
        <a:solidFill>
          <a:schemeClr val="tx1"/>
        </a:solidFill>
        <a:ln>
          <a:solidFill>
            <a:srgbClr val="FF0000"/>
          </a:solidFill>
        </a:ln>
      </dgm:spPr>
    </dgm:pt>
    <dgm:pt modelId="{A936E9E2-FE3F-4C36-B670-FF0D8B7A9B2D}" type="pres">
      <dgm:prSet presAssocID="{37E06900-216D-4E23-9CA1-09850BD5781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C41BFE5D-17BE-4C70-90F9-93ED825132CF}" type="pres">
      <dgm:prSet presAssocID="{37E06900-216D-4E23-9CA1-09850BD57811}" presName="spaceRect" presStyleCnt="0"/>
      <dgm:spPr/>
    </dgm:pt>
    <dgm:pt modelId="{450EF5AA-E09E-4940-A92B-039E683F69C5}" type="pres">
      <dgm:prSet presAssocID="{37E06900-216D-4E23-9CA1-09850BD57811}" presName="textRect" presStyleLbl="revTx" presStyleIdx="1" presStyleCnt="5">
        <dgm:presLayoutVars>
          <dgm:chMax val="1"/>
          <dgm:chPref val="1"/>
        </dgm:presLayoutVars>
      </dgm:prSet>
      <dgm:spPr/>
    </dgm:pt>
    <dgm:pt modelId="{0E1D0368-2FFF-4DCA-924B-01E451FB6525}" type="pres">
      <dgm:prSet presAssocID="{5DC447AB-3366-46A8-80F7-0A371A9554D8}" presName="sibTrans" presStyleCnt="0"/>
      <dgm:spPr/>
    </dgm:pt>
    <dgm:pt modelId="{AE7A824D-6ED5-45B4-B3CF-67861A1E4433}" type="pres">
      <dgm:prSet presAssocID="{27A8069D-6B38-4297-ABE3-407D294301C3}" presName="compNode" presStyleCnt="0"/>
      <dgm:spPr/>
    </dgm:pt>
    <dgm:pt modelId="{8B2BC64D-7F1F-4FFA-AA69-C3B0B0C5AA73}" type="pres">
      <dgm:prSet presAssocID="{27A8069D-6B38-4297-ABE3-407D294301C3}" presName="iconBgRect" presStyleLbl="bgShp" presStyleIdx="2" presStyleCnt="5"/>
      <dgm:spPr>
        <a:solidFill>
          <a:schemeClr val="tx1"/>
        </a:solidFill>
        <a:ln>
          <a:solidFill>
            <a:srgbClr val="FF0000"/>
          </a:solidFill>
        </a:ln>
      </dgm:spPr>
    </dgm:pt>
    <dgm:pt modelId="{2029333F-B884-47D3-957B-0EDFCE2448D8}" type="pres">
      <dgm:prSet presAssocID="{27A8069D-6B38-4297-ABE3-407D294301C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961C9225-6993-429D-A798-61953C2EF20C}" type="pres">
      <dgm:prSet presAssocID="{27A8069D-6B38-4297-ABE3-407D294301C3}" presName="spaceRect" presStyleCnt="0"/>
      <dgm:spPr/>
    </dgm:pt>
    <dgm:pt modelId="{92FE89B2-13E5-4D4C-92FE-EB6E64413AEA}" type="pres">
      <dgm:prSet presAssocID="{27A8069D-6B38-4297-ABE3-407D294301C3}" presName="textRect" presStyleLbl="revTx" presStyleIdx="2" presStyleCnt="5">
        <dgm:presLayoutVars>
          <dgm:chMax val="1"/>
          <dgm:chPref val="1"/>
        </dgm:presLayoutVars>
      </dgm:prSet>
      <dgm:spPr/>
    </dgm:pt>
    <dgm:pt modelId="{8E43901D-70C8-4BC6-AB95-18A6E9449467}" type="pres">
      <dgm:prSet presAssocID="{EE8F8412-BECC-4FA0-B963-6F58D5BB8098}" presName="sibTrans" presStyleCnt="0"/>
      <dgm:spPr/>
    </dgm:pt>
    <dgm:pt modelId="{BD7A8270-B7F4-4E56-81BA-2AFF1EBF5916}" type="pres">
      <dgm:prSet presAssocID="{8621ECB0-2BB3-461F-8E49-4AC043E1079B}" presName="compNode" presStyleCnt="0"/>
      <dgm:spPr/>
    </dgm:pt>
    <dgm:pt modelId="{59656561-53D2-4AA4-8AEC-42BFCB412A2C}" type="pres">
      <dgm:prSet presAssocID="{8621ECB0-2BB3-461F-8E49-4AC043E1079B}" presName="iconBgRect" presStyleLbl="bgShp" presStyleIdx="3" presStyleCnt="5"/>
      <dgm:spPr>
        <a:solidFill>
          <a:schemeClr val="tx1"/>
        </a:solidFill>
        <a:ln>
          <a:solidFill>
            <a:srgbClr val="FF0000"/>
          </a:solidFill>
        </a:ln>
      </dgm:spPr>
    </dgm:pt>
    <dgm:pt modelId="{F84B1012-8307-476B-B9C4-4354EC63E01A}" type="pres">
      <dgm:prSet presAssocID="{8621ECB0-2BB3-461F-8E49-4AC043E1079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roup"/>
        </a:ext>
      </dgm:extLst>
    </dgm:pt>
    <dgm:pt modelId="{6F093785-E035-4922-956F-C11084B24182}" type="pres">
      <dgm:prSet presAssocID="{8621ECB0-2BB3-461F-8E49-4AC043E1079B}" presName="spaceRect" presStyleCnt="0"/>
      <dgm:spPr/>
    </dgm:pt>
    <dgm:pt modelId="{9CFE4E52-07CA-4589-B903-642CAD8F1333}" type="pres">
      <dgm:prSet presAssocID="{8621ECB0-2BB3-461F-8E49-4AC043E1079B}" presName="textRect" presStyleLbl="revTx" presStyleIdx="3" presStyleCnt="5">
        <dgm:presLayoutVars>
          <dgm:chMax val="1"/>
          <dgm:chPref val="1"/>
        </dgm:presLayoutVars>
      </dgm:prSet>
      <dgm:spPr/>
    </dgm:pt>
    <dgm:pt modelId="{92294FB7-DEFB-45BA-95DD-0AF9DA859600}" type="pres">
      <dgm:prSet presAssocID="{99B8BFDE-FA8E-4A19-9F5C-403789F996C0}" presName="sibTrans" presStyleCnt="0"/>
      <dgm:spPr/>
    </dgm:pt>
    <dgm:pt modelId="{9A110D88-56ED-468E-A127-7929401C942B}" type="pres">
      <dgm:prSet presAssocID="{23DFFDAE-8BE4-3645-BDBA-03E58B071EE9}" presName="compNode" presStyleCnt="0"/>
      <dgm:spPr/>
    </dgm:pt>
    <dgm:pt modelId="{7C450B2C-6A01-4D52-9803-8E0197009162}" type="pres">
      <dgm:prSet presAssocID="{23DFFDAE-8BE4-3645-BDBA-03E58B071EE9}" presName="iconBgRect" presStyleLbl="bgShp" presStyleIdx="4" presStyleCnt="5"/>
      <dgm:spPr>
        <a:solidFill>
          <a:schemeClr val="tx1"/>
        </a:solidFill>
        <a:ln>
          <a:solidFill>
            <a:srgbClr val="FF0000"/>
          </a:solidFill>
        </a:ln>
      </dgm:spPr>
    </dgm:pt>
    <dgm:pt modelId="{61D92430-98D9-4B6D-9D14-4EF1E82F38FF}" type="pres">
      <dgm:prSet presAssocID="{23DFFDAE-8BE4-3645-BDBA-03E58B071EE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nections"/>
        </a:ext>
      </dgm:extLst>
    </dgm:pt>
    <dgm:pt modelId="{B6DEB2CC-8E0F-4A5D-9884-E5355CE1DD03}" type="pres">
      <dgm:prSet presAssocID="{23DFFDAE-8BE4-3645-BDBA-03E58B071EE9}" presName="spaceRect" presStyleCnt="0"/>
      <dgm:spPr/>
    </dgm:pt>
    <dgm:pt modelId="{20344827-6207-4CD6-84B7-913F57110E67}" type="pres">
      <dgm:prSet presAssocID="{23DFFDAE-8BE4-3645-BDBA-03E58B071EE9}" presName="textRect" presStyleLbl="revTx" presStyleIdx="4" presStyleCnt="5">
        <dgm:presLayoutVars>
          <dgm:chMax val="1"/>
          <dgm:chPref val="1"/>
        </dgm:presLayoutVars>
      </dgm:prSet>
      <dgm:spPr/>
    </dgm:pt>
  </dgm:ptLst>
  <dgm:cxnLst>
    <dgm:cxn modelId="{E1BF1E1B-6E7B-4F36-8B92-24D01B9B5A02}" srcId="{91118DB6-DE0C-43FF-8C57-EBA79DB0778F}" destId="{37E06900-216D-4E23-9CA1-09850BD57811}" srcOrd="1" destOrd="0" parTransId="{B86A4925-7301-41AC-92A7-BC32A9117FCB}" sibTransId="{5DC447AB-3366-46A8-80F7-0A371A9554D8}"/>
    <dgm:cxn modelId="{E65A6B1D-649E-F948-A82A-AFCFA86081C5}" type="presOf" srcId="{23DFFDAE-8BE4-3645-BDBA-03E58B071EE9}" destId="{20344827-6207-4CD6-84B7-913F57110E67}" srcOrd="0" destOrd="0" presId="urn:microsoft.com/office/officeart/2018/5/layout/IconCircleLabelList"/>
    <dgm:cxn modelId="{14F98C28-BE8F-BF47-8FAF-86D529BD278C}" type="presOf" srcId="{8621ECB0-2BB3-461F-8E49-4AC043E1079B}" destId="{9CFE4E52-07CA-4589-B903-642CAD8F1333}" srcOrd="0" destOrd="0" presId="urn:microsoft.com/office/officeart/2018/5/layout/IconCircleLabelList"/>
    <dgm:cxn modelId="{57984B76-94D1-4D98-A271-DF9AE4C21BAC}" srcId="{91118DB6-DE0C-43FF-8C57-EBA79DB0778F}" destId="{8621ECB0-2BB3-461F-8E49-4AC043E1079B}" srcOrd="3" destOrd="0" parTransId="{2AF96538-867E-4CC1-ADCB-A61DEF3DA27C}" sibTransId="{99B8BFDE-FA8E-4A19-9F5C-403789F996C0}"/>
    <dgm:cxn modelId="{E7D31089-E2D3-8747-8F4E-4DC6DA772D30}" type="presOf" srcId="{27A8069D-6B38-4297-ABE3-407D294301C3}" destId="{92FE89B2-13E5-4D4C-92FE-EB6E64413AEA}" srcOrd="0" destOrd="0" presId="urn:microsoft.com/office/officeart/2018/5/layout/IconCircleLabelList"/>
    <dgm:cxn modelId="{97E4DA89-CB45-4349-B021-A8750985E85D}" srcId="{91118DB6-DE0C-43FF-8C57-EBA79DB0778F}" destId="{27A8069D-6B38-4297-ABE3-407D294301C3}" srcOrd="2" destOrd="0" parTransId="{B00F652F-24F6-45C8-B5F6-0C72868AD0A2}" sibTransId="{EE8F8412-BECC-4FA0-B963-6F58D5BB8098}"/>
    <dgm:cxn modelId="{93686093-DBD2-ED4C-9918-6768C9AB9122}" srcId="{91118DB6-DE0C-43FF-8C57-EBA79DB0778F}" destId="{23DFFDAE-8BE4-3645-BDBA-03E58B071EE9}" srcOrd="4" destOrd="0" parTransId="{78FD5D7C-39BA-F741-A023-4E7554A814E7}" sibTransId="{C045DEB0-AE9F-C445-BEC5-EF1E53C4DF88}"/>
    <dgm:cxn modelId="{737704B6-D97C-0345-99C2-215F85B78D2D}" type="presOf" srcId="{E8597119-06DE-4FB2-9E1F-3987A1EF4249}" destId="{024F3341-D165-43A1-90A7-B00751B0B939}" srcOrd="0" destOrd="0" presId="urn:microsoft.com/office/officeart/2018/5/layout/IconCircleLabelList"/>
    <dgm:cxn modelId="{AE3B31DC-2124-9540-9A70-A7CFDFE354C2}" type="presOf" srcId="{37E06900-216D-4E23-9CA1-09850BD57811}" destId="{450EF5AA-E09E-4940-A92B-039E683F69C5}" srcOrd="0" destOrd="0" presId="urn:microsoft.com/office/officeart/2018/5/layout/IconCircleLabelList"/>
    <dgm:cxn modelId="{302114E7-C3CE-43BB-8B7A-5FC6392E00D7}" srcId="{91118DB6-DE0C-43FF-8C57-EBA79DB0778F}" destId="{E8597119-06DE-4FB2-9E1F-3987A1EF4249}" srcOrd="0" destOrd="0" parTransId="{98578416-7F96-4AA1-AEEB-10C277DA4775}" sibTransId="{F103A879-79C4-4CE6-97A6-BDD3F6477AF0}"/>
    <dgm:cxn modelId="{009033F0-E777-654D-A10C-37F2EEDFE0EC}" type="presOf" srcId="{91118DB6-DE0C-43FF-8C57-EBA79DB0778F}" destId="{0FD24EF8-51AD-403E-8061-91C80AB1137C}" srcOrd="0" destOrd="0" presId="urn:microsoft.com/office/officeart/2018/5/layout/IconCircleLabelList"/>
    <dgm:cxn modelId="{F1DDA443-A018-6143-A914-88A2F589D323}" type="presParOf" srcId="{0FD24EF8-51AD-403E-8061-91C80AB1137C}" destId="{B467980E-657F-481D-B45F-79E35A08B521}" srcOrd="0" destOrd="0" presId="urn:microsoft.com/office/officeart/2018/5/layout/IconCircleLabelList"/>
    <dgm:cxn modelId="{8BF2B2D3-9A98-584C-A752-9865B25CFF93}" type="presParOf" srcId="{B467980E-657F-481D-B45F-79E35A08B521}" destId="{43684763-948F-41C8-AC0E-3AD865F15F6F}" srcOrd="0" destOrd="0" presId="urn:microsoft.com/office/officeart/2018/5/layout/IconCircleLabelList"/>
    <dgm:cxn modelId="{5F182A3A-4F14-2A4D-B227-900ACAC6C0B5}" type="presParOf" srcId="{B467980E-657F-481D-B45F-79E35A08B521}" destId="{93260F96-688C-4CF4-A189-57D082910A06}" srcOrd="1" destOrd="0" presId="urn:microsoft.com/office/officeart/2018/5/layout/IconCircleLabelList"/>
    <dgm:cxn modelId="{9BAD6A5D-E175-F748-A6A6-339246A405B8}" type="presParOf" srcId="{B467980E-657F-481D-B45F-79E35A08B521}" destId="{5FA17116-39B1-4326-965D-82B31C32FD40}" srcOrd="2" destOrd="0" presId="urn:microsoft.com/office/officeart/2018/5/layout/IconCircleLabelList"/>
    <dgm:cxn modelId="{C121A846-1191-DD45-BD65-D22A09F414A0}" type="presParOf" srcId="{B467980E-657F-481D-B45F-79E35A08B521}" destId="{024F3341-D165-43A1-90A7-B00751B0B939}" srcOrd="3" destOrd="0" presId="urn:microsoft.com/office/officeart/2018/5/layout/IconCircleLabelList"/>
    <dgm:cxn modelId="{500C4446-CFC4-AD44-989E-F403B4FCCCBC}" type="presParOf" srcId="{0FD24EF8-51AD-403E-8061-91C80AB1137C}" destId="{A530C785-7CE7-484B-8C4D-26A1F739186A}" srcOrd="1" destOrd="0" presId="urn:microsoft.com/office/officeart/2018/5/layout/IconCircleLabelList"/>
    <dgm:cxn modelId="{7359F39F-7ACE-FC45-92B1-3B8ED0194BFF}" type="presParOf" srcId="{0FD24EF8-51AD-403E-8061-91C80AB1137C}" destId="{A05D4D7D-29D6-4B74-839F-0E9AAAF2994F}" srcOrd="2" destOrd="0" presId="urn:microsoft.com/office/officeart/2018/5/layout/IconCircleLabelList"/>
    <dgm:cxn modelId="{751B46E2-4E64-6546-B928-F07446455006}" type="presParOf" srcId="{A05D4D7D-29D6-4B74-839F-0E9AAAF2994F}" destId="{5840E2C6-8A3A-49D3-9727-66B449F9ED7B}" srcOrd="0" destOrd="0" presId="urn:microsoft.com/office/officeart/2018/5/layout/IconCircleLabelList"/>
    <dgm:cxn modelId="{F5BD780D-98DC-784A-A81A-6E0DE4C4D441}" type="presParOf" srcId="{A05D4D7D-29D6-4B74-839F-0E9AAAF2994F}" destId="{A936E9E2-FE3F-4C36-B670-FF0D8B7A9B2D}" srcOrd="1" destOrd="0" presId="urn:microsoft.com/office/officeart/2018/5/layout/IconCircleLabelList"/>
    <dgm:cxn modelId="{74F03556-3034-C146-AC6B-104D060D396E}" type="presParOf" srcId="{A05D4D7D-29D6-4B74-839F-0E9AAAF2994F}" destId="{C41BFE5D-17BE-4C70-90F9-93ED825132CF}" srcOrd="2" destOrd="0" presId="urn:microsoft.com/office/officeart/2018/5/layout/IconCircleLabelList"/>
    <dgm:cxn modelId="{F69B88BE-061A-9C4D-B6E4-8855165FCDC7}" type="presParOf" srcId="{A05D4D7D-29D6-4B74-839F-0E9AAAF2994F}" destId="{450EF5AA-E09E-4940-A92B-039E683F69C5}" srcOrd="3" destOrd="0" presId="urn:microsoft.com/office/officeart/2018/5/layout/IconCircleLabelList"/>
    <dgm:cxn modelId="{4306A163-1EE1-4247-B7BA-3A81835F7C0A}" type="presParOf" srcId="{0FD24EF8-51AD-403E-8061-91C80AB1137C}" destId="{0E1D0368-2FFF-4DCA-924B-01E451FB6525}" srcOrd="3" destOrd="0" presId="urn:microsoft.com/office/officeart/2018/5/layout/IconCircleLabelList"/>
    <dgm:cxn modelId="{0FE695A6-3E5B-744E-AAF8-DE37E77E1BA4}" type="presParOf" srcId="{0FD24EF8-51AD-403E-8061-91C80AB1137C}" destId="{AE7A824D-6ED5-45B4-B3CF-67861A1E4433}" srcOrd="4" destOrd="0" presId="urn:microsoft.com/office/officeart/2018/5/layout/IconCircleLabelList"/>
    <dgm:cxn modelId="{BDBE0710-F822-834D-B08B-BCFB11A9F7C7}" type="presParOf" srcId="{AE7A824D-6ED5-45B4-B3CF-67861A1E4433}" destId="{8B2BC64D-7F1F-4FFA-AA69-C3B0B0C5AA73}" srcOrd="0" destOrd="0" presId="urn:microsoft.com/office/officeart/2018/5/layout/IconCircleLabelList"/>
    <dgm:cxn modelId="{2F424C60-FEC9-B341-82CF-C40AC0C12124}" type="presParOf" srcId="{AE7A824D-6ED5-45B4-B3CF-67861A1E4433}" destId="{2029333F-B884-47D3-957B-0EDFCE2448D8}" srcOrd="1" destOrd="0" presId="urn:microsoft.com/office/officeart/2018/5/layout/IconCircleLabelList"/>
    <dgm:cxn modelId="{64D65C61-B2F4-3846-BCE0-8370E5B59549}" type="presParOf" srcId="{AE7A824D-6ED5-45B4-B3CF-67861A1E4433}" destId="{961C9225-6993-429D-A798-61953C2EF20C}" srcOrd="2" destOrd="0" presId="urn:microsoft.com/office/officeart/2018/5/layout/IconCircleLabelList"/>
    <dgm:cxn modelId="{CAA08ECB-1CAB-EB44-B94D-757371C869CB}" type="presParOf" srcId="{AE7A824D-6ED5-45B4-B3CF-67861A1E4433}" destId="{92FE89B2-13E5-4D4C-92FE-EB6E64413AEA}" srcOrd="3" destOrd="0" presId="urn:microsoft.com/office/officeart/2018/5/layout/IconCircleLabelList"/>
    <dgm:cxn modelId="{1A5D56B9-F00D-D345-B79E-6BD34C4535D6}" type="presParOf" srcId="{0FD24EF8-51AD-403E-8061-91C80AB1137C}" destId="{8E43901D-70C8-4BC6-AB95-18A6E9449467}" srcOrd="5" destOrd="0" presId="urn:microsoft.com/office/officeart/2018/5/layout/IconCircleLabelList"/>
    <dgm:cxn modelId="{5DC07DBE-B55E-5848-B3EC-34344D3987D7}" type="presParOf" srcId="{0FD24EF8-51AD-403E-8061-91C80AB1137C}" destId="{BD7A8270-B7F4-4E56-81BA-2AFF1EBF5916}" srcOrd="6" destOrd="0" presId="urn:microsoft.com/office/officeart/2018/5/layout/IconCircleLabelList"/>
    <dgm:cxn modelId="{60946B08-9BD5-BA48-9B9E-C026191A825E}" type="presParOf" srcId="{BD7A8270-B7F4-4E56-81BA-2AFF1EBF5916}" destId="{59656561-53D2-4AA4-8AEC-42BFCB412A2C}" srcOrd="0" destOrd="0" presId="urn:microsoft.com/office/officeart/2018/5/layout/IconCircleLabelList"/>
    <dgm:cxn modelId="{CEBB60CD-15AC-1741-9627-F475644E9A06}" type="presParOf" srcId="{BD7A8270-B7F4-4E56-81BA-2AFF1EBF5916}" destId="{F84B1012-8307-476B-B9C4-4354EC63E01A}" srcOrd="1" destOrd="0" presId="urn:microsoft.com/office/officeart/2018/5/layout/IconCircleLabelList"/>
    <dgm:cxn modelId="{44172751-3555-8745-96E2-D467154C1BDA}" type="presParOf" srcId="{BD7A8270-B7F4-4E56-81BA-2AFF1EBF5916}" destId="{6F093785-E035-4922-956F-C11084B24182}" srcOrd="2" destOrd="0" presId="urn:microsoft.com/office/officeart/2018/5/layout/IconCircleLabelList"/>
    <dgm:cxn modelId="{364B6758-0638-D94B-9777-9E19F9EBA760}" type="presParOf" srcId="{BD7A8270-B7F4-4E56-81BA-2AFF1EBF5916}" destId="{9CFE4E52-07CA-4589-B903-642CAD8F1333}" srcOrd="3" destOrd="0" presId="urn:microsoft.com/office/officeart/2018/5/layout/IconCircleLabelList"/>
    <dgm:cxn modelId="{C2D08F6E-D6A6-CD4A-AB30-B3374445C65A}" type="presParOf" srcId="{0FD24EF8-51AD-403E-8061-91C80AB1137C}" destId="{92294FB7-DEFB-45BA-95DD-0AF9DA859600}" srcOrd="7" destOrd="0" presId="urn:microsoft.com/office/officeart/2018/5/layout/IconCircleLabelList"/>
    <dgm:cxn modelId="{2BB93B17-51D9-1040-A8B0-8B2E805A59BD}" type="presParOf" srcId="{0FD24EF8-51AD-403E-8061-91C80AB1137C}" destId="{9A110D88-56ED-468E-A127-7929401C942B}" srcOrd="8" destOrd="0" presId="urn:microsoft.com/office/officeart/2018/5/layout/IconCircleLabelList"/>
    <dgm:cxn modelId="{33D99AB0-F4A0-8844-ACB1-4256993F7CDC}" type="presParOf" srcId="{9A110D88-56ED-468E-A127-7929401C942B}" destId="{7C450B2C-6A01-4D52-9803-8E0197009162}" srcOrd="0" destOrd="0" presId="urn:microsoft.com/office/officeart/2018/5/layout/IconCircleLabelList"/>
    <dgm:cxn modelId="{00E7FC2F-87AC-8143-BEAA-5F09E0D61FDB}" type="presParOf" srcId="{9A110D88-56ED-468E-A127-7929401C942B}" destId="{61D92430-98D9-4B6D-9D14-4EF1E82F38FF}" srcOrd="1" destOrd="0" presId="urn:microsoft.com/office/officeart/2018/5/layout/IconCircleLabelList"/>
    <dgm:cxn modelId="{D616C7B6-CD12-AB49-8A87-3B54C386DF96}" type="presParOf" srcId="{9A110D88-56ED-468E-A127-7929401C942B}" destId="{B6DEB2CC-8E0F-4A5D-9884-E5355CE1DD03}" srcOrd="2" destOrd="0" presId="urn:microsoft.com/office/officeart/2018/5/layout/IconCircleLabelList"/>
    <dgm:cxn modelId="{23493610-3E79-404D-9D17-E97E36155C44}" type="presParOf" srcId="{9A110D88-56ED-468E-A127-7929401C942B}" destId="{20344827-6207-4CD6-84B7-913F57110E67}" srcOrd="3" destOrd="0" presId="urn:microsoft.com/office/officeart/2018/5/layout/IconCircleLabelList"/>
  </dgm:cxnLst>
  <dgm:bg>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4CC2C64-603E-584A-99B6-1D6765601F9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75A64B0-179E-F249-85B9-F09196097BAD}">
      <dgm:prSet custT="1"/>
      <dgm:spPr>
        <a:solidFill>
          <a:schemeClr val="tx1"/>
        </a:solidFill>
      </dgm:spPr>
      <dgm:t>
        <a:bodyPr/>
        <a:lstStyle/>
        <a:p>
          <a:r>
            <a:rPr lang="en-US" sz="2400" dirty="0"/>
            <a:t>Market Size</a:t>
          </a:r>
        </a:p>
      </dgm:t>
    </dgm:pt>
    <dgm:pt modelId="{2AD0FA70-9157-1941-8A82-304CD01CD212}" type="parTrans" cxnId="{7D3E1C56-D770-9445-B7FA-0B25CE4043A8}">
      <dgm:prSet/>
      <dgm:spPr/>
      <dgm:t>
        <a:bodyPr/>
        <a:lstStyle/>
        <a:p>
          <a:endParaRPr lang="en-US"/>
        </a:p>
      </dgm:t>
    </dgm:pt>
    <dgm:pt modelId="{903B8A11-DC9C-5C4B-8301-3A7648B7182B}" type="sibTrans" cxnId="{7D3E1C56-D770-9445-B7FA-0B25CE4043A8}">
      <dgm:prSet/>
      <dgm:spPr/>
      <dgm:t>
        <a:bodyPr/>
        <a:lstStyle/>
        <a:p>
          <a:endParaRPr lang="en-US"/>
        </a:p>
      </dgm:t>
    </dgm:pt>
    <dgm:pt modelId="{816CB555-C248-704B-A9A4-7AB7306197FB}">
      <dgm:prSet custT="1"/>
      <dgm:spPr>
        <a:solidFill>
          <a:schemeClr val="tx1"/>
        </a:solidFill>
      </dgm:spPr>
      <dgm:t>
        <a:bodyPr/>
        <a:lstStyle/>
        <a:p>
          <a:r>
            <a:rPr lang="en-US" sz="2400" dirty="0"/>
            <a:t>Revenue System</a:t>
          </a:r>
        </a:p>
      </dgm:t>
    </dgm:pt>
    <dgm:pt modelId="{D783BB46-6E46-994F-A626-60260C3FFC1D}" type="parTrans" cxnId="{2737F317-6949-ED4A-8020-C603234DBC01}">
      <dgm:prSet/>
      <dgm:spPr/>
      <dgm:t>
        <a:bodyPr/>
        <a:lstStyle/>
        <a:p>
          <a:endParaRPr lang="en-US"/>
        </a:p>
      </dgm:t>
    </dgm:pt>
    <dgm:pt modelId="{4133E20F-45F5-C142-A17E-6B9328258CDA}" type="sibTrans" cxnId="{2737F317-6949-ED4A-8020-C603234DBC01}">
      <dgm:prSet/>
      <dgm:spPr/>
      <dgm:t>
        <a:bodyPr/>
        <a:lstStyle/>
        <a:p>
          <a:endParaRPr lang="en-US"/>
        </a:p>
      </dgm:t>
    </dgm:pt>
    <dgm:pt modelId="{9ABA8B8B-439B-B841-9903-0F21193A5672}">
      <dgm:prSet custT="1"/>
      <dgm:spPr>
        <a:solidFill>
          <a:schemeClr val="tx1"/>
        </a:solidFill>
      </dgm:spPr>
      <dgm:t>
        <a:bodyPr/>
        <a:lstStyle/>
        <a:p>
          <a:r>
            <a:rPr lang="en-US" sz="2400" dirty="0"/>
            <a:t>Trends</a:t>
          </a:r>
        </a:p>
      </dgm:t>
    </dgm:pt>
    <dgm:pt modelId="{657BF654-1167-0F4C-A7A0-A5DB3F57987B}" type="parTrans" cxnId="{D2F24B38-1AD5-254C-96B5-CF6895E234E8}">
      <dgm:prSet/>
      <dgm:spPr/>
      <dgm:t>
        <a:bodyPr/>
        <a:lstStyle/>
        <a:p>
          <a:endParaRPr lang="en-US"/>
        </a:p>
      </dgm:t>
    </dgm:pt>
    <dgm:pt modelId="{B20772FE-B5C8-4C41-922D-3343928A315B}" type="sibTrans" cxnId="{D2F24B38-1AD5-254C-96B5-CF6895E234E8}">
      <dgm:prSet/>
      <dgm:spPr/>
      <dgm:t>
        <a:bodyPr/>
        <a:lstStyle/>
        <a:p>
          <a:endParaRPr lang="en-US"/>
        </a:p>
      </dgm:t>
    </dgm:pt>
    <dgm:pt modelId="{E3A9913E-BE14-C549-BFC3-9EE7D0B58BA0}" type="pres">
      <dgm:prSet presAssocID="{E4CC2C64-603E-584A-99B6-1D6765601F97}" presName="linear" presStyleCnt="0">
        <dgm:presLayoutVars>
          <dgm:animLvl val="lvl"/>
          <dgm:resizeHandles val="exact"/>
        </dgm:presLayoutVars>
      </dgm:prSet>
      <dgm:spPr/>
    </dgm:pt>
    <dgm:pt modelId="{54EC756B-B6A6-434C-81DC-F6BBAA1A5D43}" type="pres">
      <dgm:prSet presAssocID="{775A64B0-179E-F249-85B9-F09196097BAD}" presName="parentText" presStyleLbl="node1" presStyleIdx="0" presStyleCnt="3" custScaleY="61388">
        <dgm:presLayoutVars>
          <dgm:chMax val="0"/>
          <dgm:bulletEnabled val="1"/>
        </dgm:presLayoutVars>
      </dgm:prSet>
      <dgm:spPr/>
    </dgm:pt>
    <dgm:pt modelId="{EEF89C0E-0CCB-4E41-BF77-9EA6966D4CEA}" type="pres">
      <dgm:prSet presAssocID="{903B8A11-DC9C-5C4B-8301-3A7648B7182B}" presName="spacer" presStyleCnt="0"/>
      <dgm:spPr/>
    </dgm:pt>
    <dgm:pt modelId="{A133812D-8D97-574E-97D4-FD801A7650FD}" type="pres">
      <dgm:prSet presAssocID="{816CB555-C248-704B-A9A4-7AB7306197FB}" presName="parentText" presStyleLbl="node1" presStyleIdx="1" presStyleCnt="3" custScaleY="65399">
        <dgm:presLayoutVars>
          <dgm:chMax val="0"/>
          <dgm:bulletEnabled val="1"/>
        </dgm:presLayoutVars>
      </dgm:prSet>
      <dgm:spPr/>
    </dgm:pt>
    <dgm:pt modelId="{07F82022-8A39-3745-AC3C-D93B7011D60C}" type="pres">
      <dgm:prSet presAssocID="{4133E20F-45F5-C142-A17E-6B9328258CDA}" presName="spacer" presStyleCnt="0"/>
      <dgm:spPr/>
    </dgm:pt>
    <dgm:pt modelId="{2128D36B-CDC7-6A42-AA6F-32A1F7A4086D}" type="pres">
      <dgm:prSet presAssocID="{9ABA8B8B-439B-B841-9903-0F21193A5672}" presName="parentText" presStyleLbl="node1" presStyleIdx="2" presStyleCnt="3" custScaleY="55093">
        <dgm:presLayoutVars>
          <dgm:chMax val="0"/>
          <dgm:bulletEnabled val="1"/>
        </dgm:presLayoutVars>
      </dgm:prSet>
      <dgm:spPr/>
    </dgm:pt>
  </dgm:ptLst>
  <dgm:cxnLst>
    <dgm:cxn modelId="{2737F317-6949-ED4A-8020-C603234DBC01}" srcId="{E4CC2C64-603E-584A-99B6-1D6765601F97}" destId="{816CB555-C248-704B-A9A4-7AB7306197FB}" srcOrd="1" destOrd="0" parTransId="{D783BB46-6E46-994F-A626-60260C3FFC1D}" sibTransId="{4133E20F-45F5-C142-A17E-6B9328258CDA}"/>
    <dgm:cxn modelId="{08F25D32-D8B8-3A4D-9AF0-6C92B602D49B}" type="presOf" srcId="{816CB555-C248-704B-A9A4-7AB7306197FB}" destId="{A133812D-8D97-574E-97D4-FD801A7650FD}" srcOrd="0" destOrd="0" presId="urn:microsoft.com/office/officeart/2005/8/layout/vList2"/>
    <dgm:cxn modelId="{D2F24B38-1AD5-254C-96B5-CF6895E234E8}" srcId="{E4CC2C64-603E-584A-99B6-1D6765601F97}" destId="{9ABA8B8B-439B-B841-9903-0F21193A5672}" srcOrd="2" destOrd="0" parTransId="{657BF654-1167-0F4C-A7A0-A5DB3F57987B}" sibTransId="{B20772FE-B5C8-4C41-922D-3343928A315B}"/>
    <dgm:cxn modelId="{7D3E1C56-D770-9445-B7FA-0B25CE4043A8}" srcId="{E4CC2C64-603E-584A-99B6-1D6765601F97}" destId="{775A64B0-179E-F249-85B9-F09196097BAD}" srcOrd="0" destOrd="0" parTransId="{2AD0FA70-9157-1941-8A82-304CD01CD212}" sibTransId="{903B8A11-DC9C-5C4B-8301-3A7648B7182B}"/>
    <dgm:cxn modelId="{E5545E58-035C-194A-8B60-A84EA53B4C15}" type="presOf" srcId="{9ABA8B8B-439B-B841-9903-0F21193A5672}" destId="{2128D36B-CDC7-6A42-AA6F-32A1F7A4086D}" srcOrd="0" destOrd="0" presId="urn:microsoft.com/office/officeart/2005/8/layout/vList2"/>
    <dgm:cxn modelId="{11B8F5F0-0EC7-DC4F-A9B7-ABD69941AEE4}" type="presOf" srcId="{E4CC2C64-603E-584A-99B6-1D6765601F97}" destId="{E3A9913E-BE14-C549-BFC3-9EE7D0B58BA0}" srcOrd="0" destOrd="0" presId="urn:microsoft.com/office/officeart/2005/8/layout/vList2"/>
    <dgm:cxn modelId="{EB62E0FF-B240-6447-825E-D054A0102482}" type="presOf" srcId="{775A64B0-179E-F249-85B9-F09196097BAD}" destId="{54EC756B-B6A6-434C-81DC-F6BBAA1A5D43}" srcOrd="0" destOrd="0" presId="urn:microsoft.com/office/officeart/2005/8/layout/vList2"/>
    <dgm:cxn modelId="{624FFFDC-68BA-DE4C-A37B-BE10AAA9A8AE}" type="presParOf" srcId="{E3A9913E-BE14-C549-BFC3-9EE7D0B58BA0}" destId="{54EC756B-B6A6-434C-81DC-F6BBAA1A5D43}" srcOrd="0" destOrd="0" presId="urn:microsoft.com/office/officeart/2005/8/layout/vList2"/>
    <dgm:cxn modelId="{5CFB44AD-1AD8-2B41-9D62-33CE1D84AD88}" type="presParOf" srcId="{E3A9913E-BE14-C549-BFC3-9EE7D0B58BA0}" destId="{EEF89C0E-0CCB-4E41-BF77-9EA6966D4CEA}" srcOrd="1" destOrd="0" presId="urn:microsoft.com/office/officeart/2005/8/layout/vList2"/>
    <dgm:cxn modelId="{08B97A66-2C3F-7A40-818C-69C02A37EA1E}" type="presParOf" srcId="{E3A9913E-BE14-C549-BFC3-9EE7D0B58BA0}" destId="{A133812D-8D97-574E-97D4-FD801A7650FD}" srcOrd="2" destOrd="0" presId="urn:microsoft.com/office/officeart/2005/8/layout/vList2"/>
    <dgm:cxn modelId="{58C36B6C-BEC4-BB47-BDF1-545908CEE809}" type="presParOf" srcId="{E3A9913E-BE14-C549-BFC3-9EE7D0B58BA0}" destId="{07F82022-8A39-3745-AC3C-D93B7011D60C}" srcOrd="3" destOrd="0" presId="urn:microsoft.com/office/officeart/2005/8/layout/vList2"/>
    <dgm:cxn modelId="{E085BCA5-C935-8044-89C1-E8C4E1F42042}" type="presParOf" srcId="{E3A9913E-BE14-C549-BFC3-9EE7D0B58BA0}" destId="{2128D36B-CDC7-6A42-AA6F-32A1F7A4086D}" srcOrd="4" destOrd="0" presId="urn:microsoft.com/office/officeart/2005/8/layout/vList2"/>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94101A7-81F5-ED4D-ABAB-F8404D69BB7A}"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11270D50-791F-284B-894F-F20ED3184D4F}">
      <dgm:prSet phldrT="[Text]" custT="1"/>
      <dgm:spPr>
        <a:solidFill>
          <a:schemeClr val="tx1"/>
        </a:solidFill>
        <a:ln>
          <a:solidFill>
            <a:srgbClr val="FF0000"/>
          </a:solidFill>
        </a:ln>
      </dgm:spPr>
      <dgm:t>
        <a:bodyPr/>
        <a:lstStyle/>
        <a:p>
          <a:r>
            <a:rPr lang="en-US" sz="1600" dirty="0"/>
            <a:t>Kristi Pina</a:t>
          </a:r>
        </a:p>
        <a:p>
          <a:r>
            <a:rPr lang="en-US" sz="1200" dirty="0"/>
            <a:t>CEO</a:t>
          </a:r>
          <a:endParaRPr lang="en-US" sz="1400" dirty="0"/>
        </a:p>
      </dgm:t>
    </dgm:pt>
    <dgm:pt modelId="{1EA44BE2-0D80-ED48-A453-E57FDBBDECD2}" type="parTrans" cxnId="{9128AFE0-E404-DD45-BBF6-3633F3E4FE25}">
      <dgm:prSet/>
      <dgm:spPr/>
      <dgm:t>
        <a:bodyPr/>
        <a:lstStyle/>
        <a:p>
          <a:endParaRPr lang="en-US"/>
        </a:p>
      </dgm:t>
    </dgm:pt>
    <dgm:pt modelId="{6CDD5129-79F9-1047-98A2-33465AF69B89}" type="sibTrans" cxnId="{9128AFE0-E404-DD45-BBF6-3633F3E4FE25}">
      <dgm:prSet/>
      <dgm:spPr/>
      <dgm:t>
        <a:bodyPr/>
        <a:lstStyle/>
        <a:p>
          <a:endParaRPr lang="en-US"/>
        </a:p>
      </dgm:t>
    </dgm:pt>
    <dgm:pt modelId="{97C2AC20-1691-DC46-9EFB-65C536D02B08}">
      <dgm:prSet phldrT="[Text]" custT="1"/>
      <dgm:spPr>
        <a:solidFill>
          <a:schemeClr val="tx1"/>
        </a:solidFill>
        <a:ln>
          <a:solidFill>
            <a:srgbClr val="FF0000"/>
          </a:solidFill>
        </a:ln>
      </dgm:spPr>
      <dgm:t>
        <a:bodyPr/>
        <a:lstStyle/>
        <a:p>
          <a:r>
            <a:rPr lang="en-US" sz="1400" dirty="0" err="1"/>
            <a:t>Gloris</a:t>
          </a:r>
          <a:r>
            <a:rPr lang="en-US" sz="1400" dirty="0"/>
            <a:t> Pina</a:t>
          </a:r>
        </a:p>
        <a:p>
          <a:r>
            <a:rPr lang="en-US" sz="1200" dirty="0"/>
            <a:t>COO</a:t>
          </a:r>
          <a:endParaRPr lang="en-US" sz="1400" dirty="0"/>
        </a:p>
      </dgm:t>
    </dgm:pt>
    <dgm:pt modelId="{4BD24D24-2F74-C843-B239-951D84F20EC0}" type="parTrans" cxnId="{0BA22FAD-3976-E744-B810-385BB27C2F7D}">
      <dgm:prSet/>
      <dgm:spPr>
        <a:ln>
          <a:solidFill>
            <a:srgbClr val="C00000"/>
          </a:solidFill>
        </a:ln>
      </dgm:spPr>
      <dgm:t>
        <a:bodyPr/>
        <a:lstStyle/>
        <a:p>
          <a:endParaRPr lang="en-US"/>
        </a:p>
      </dgm:t>
    </dgm:pt>
    <dgm:pt modelId="{EF8C2E90-0ACD-7A4B-BF16-3942BA6B95F7}" type="sibTrans" cxnId="{0BA22FAD-3976-E744-B810-385BB27C2F7D}">
      <dgm:prSet/>
      <dgm:spPr/>
      <dgm:t>
        <a:bodyPr/>
        <a:lstStyle/>
        <a:p>
          <a:endParaRPr lang="en-US"/>
        </a:p>
      </dgm:t>
    </dgm:pt>
    <dgm:pt modelId="{41C8049D-77F5-DE4A-A15D-8C722499FCFA}">
      <dgm:prSet phldrT="[Text]" custT="1"/>
      <dgm:spPr>
        <a:solidFill>
          <a:schemeClr val="tx1"/>
        </a:solidFill>
        <a:ln>
          <a:solidFill>
            <a:srgbClr val="FF0000"/>
          </a:solidFill>
        </a:ln>
      </dgm:spPr>
      <dgm:t>
        <a:bodyPr/>
        <a:lstStyle/>
        <a:p>
          <a:r>
            <a:rPr lang="en-US" sz="1100" dirty="0" err="1"/>
            <a:t>Divyanshu</a:t>
          </a:r>
          <a:r>
            <a:rPr lang="en-US" sz="1100" dirty="0"/>
            <a:t> Mudgal</a:t>
          </a:r>
        </a:p>
        <a:p>
          <a:r>
            <a:rPr lang="en-US" sz="1200" dirty="0"/>
            <a:t>CFO</a:t>
          </a:r>
          <a:endParaRPr lang="en-US" sz="1600" dirty="0"/>
        </a:p>
      </dgm:t>
    </dgm:pt>
    <dgm:pt modelId="{E515FBDA-F2DC-7D41-9D33-187B99845C4F}" type="parTrans" cxnId="{A5643540-C6CA-9949-B4C8-CB0D87D93500}">
      <dgm:prSet/>
      <dgm:spPr/>
      <dgm:t>
        <a:bodyPr/>
        <a:lstStyle/>
        <a:p>
          <a:endParaRPr lang="en-US"/>
        </a:p>
      </dgm:t>
    </dgm:pt>
    <dgm:pt modelId="{D9C59DD5-7C0D-3D48-854A-B30FAD451617}" type="sibTrans" cxnId="{A5643540-C6CA-9949-B4C8-CB0D87D93500}">
      <dgm:prSet/>
      <dgm:spPr/>
      <dgm:t>
        <a:bodyPr/>
        <a:lstStyle/>
        <a:p>
          <a:endParaRPr lang="en-US"/>
        </a:p>
      </dgm:t>
    </dgm:pt>
    <dgm:pt modelId="{3ADAC29C-577C-4D48-8365-6FB0B47739DC}">
      <dgm:prSet phldrT="[Text]" custT="1"/>
      <dgm:spPr>
        <a:solidFill>
          <a:schemeClr val="tx1"/>
        </a:solidFill>
        <a:ln>
          <a:solidFill>
            <a:srgbClr val="FF0000"/>
          </a:solidFill>
        </a:ln>
      </dgm:spPr>
      <dgm:t>
        <a:bodyPr/>
        <a:lstStyle/>
        <a:p>
          <a:r>
            <a:rPr lang="en-US" sz="1400" dirty="0" err="1"/>
            <a:t>Shishu</a:t>
          </a:r>
          <a:r>
            <a:rPr lang="en-US" sz="1400" dirty="0"/>
            <a:t> Raj</a:t>
          </a:r>
        </a:p>
        <a:p>
          <a:r>
            <a:rPr lang="en-US" sz="1200" dirty="0"/>
            <a:t>CTO</a:t>
          </a:r>
          <a:endParaRPr lang="en-US" sz="2500" dirty="0"/>
        </a:p>
      </dgm:t>
    </dgm:pt>
    <dgm:pt modelId="{27C376CE-04B5-1F47-8103-4A15AFD4C28F}" type="parTrans" cxnId="{7509D95E-D3F3-7B43-B4B0-D1ED49A617F9}">
      <dgm:prSet/>
      <dgm:spPr>
        <a:ln>
          <a:solidFill>
            <a:srgbClr val="C00000"/>
          </a:solidFill>
        </a:ln>
      </dgm:spPr>
      <dgm:t>
        <a:bodyPr/>
        <a:lstStyle/>
        <a:p>
          <a:endParaRPr lang="en-US"/>
        </a:p>
      </dgm:t>
    </dgm:pt>
    <dgm:pt modelId="{24300820-52DA-D14A-8005-E8D2728CFE2F}" type="sibTrans" cxnId="{7509D95E-D3F3-7B43-B4B0-D1ED49A617F9}">
      <dgm:prSet/>
      <dgm:spPr/>
      <dgm:t>
        <a:bodyPr/>
        <a:lstStyle/>
        <a:p>
          <a:endParaRPr lang="en-US"/>
        </a:p>
      </dgm:t>
    </dgm:pt>
    <dgm:pt modelId="{61AA5112-4D0F-7541-B82A-3AE725853707}">
      <dgm:prSet phldrT="[Text]" custT="1"/>
      <dgm:spPr>
        <a:solidFill>
          <a:schemeClr val="tx1"/>
        </a:solidFill>
        <a:ln>
          <a:solidFill>
            <a:srgbClr val="FF0000"/>
          </a:solidFill>
        </a:ln>
      </dgm:spPr>
      <dgm:t>
        <a:bodyPr/>
        <a:lstStyle/>
        <a:p>
          <a:r>
            <a:rPr lang="en-US" sz="1400" dirty="0"/>
            <a:t>Sarthak Raj</a:t>
          </a:r>
        </a:p>
        <a:p>
          <a:r>
            <a:rPr lang="en-US" sz="1200" dirty="0"/>
            <a:t>CSO</a:t>
          </a:r>
          <a:endParaRPr lang="en-US" sz="2500" dirty="0"/>
        </a:p>
      </dgm:t>
    </dgm:pt>
    <dgm:pt modelId="{181B5317-7F9A-834A-A869-A0F5BE0998C0}" type="parTrans" cxnId="{95DE345F-67EC-4941-922B-143EA883F437}">
      <dgm:prSet/>
      <dgm:spPr>
        <a:ln>
          <a:solidFill>
            <a:srgbClr val="C00000"/>
          </a:solidFill>
        </a:ln>
      </dgm:spPr>
      <dgm:t>
        <a:bodyPr/>
        <a:lstStyle/>
        <a:p>
          <a:endParaRPr lang="en-US"/>
        </a:p>
      </dgm:t>
    </dgm:pt>
    <dgm:pt modelId="{20FF14B1-DD29-B944-8C6B-5E8817B37A89}" type="sibTrans" cxnId="{95DE345F-67EC-4941-922B-143EA883F437}">
      <dgm:prSet/>
      <dgm:spPr/>
      <dgm:t>
        <a:bodyPr/>
        <a:lstStyle/>
        <a:p>
          <a:endParaRPr lang="en-US"/>
        </a:p>
      </dgm:t>
    </dgm:pt>
    <dgm:pt modelId="{969CE667-6FF5-4F48-9E26-8FA907E50C7B}">
      <dgm:prSet phldrT="[Text]" custT="1"/>
      <dgm:spPr>
        <a:solidFill>
          <a:schemeClr val="tx1"/>
        </a:solidFill>
        <a:ln>
          <a:solidFill>
            <a:srgbClr val="FF0000"/>
          </a:solidFill>
        </a:ln>
      </dgm:spPr>
      <dgm:t>
        <a:bodyPr/>
        <a:lstStyle/>
        <a:p>
          <a:r>
            <a:rPr lang="en-US" sz="1200" dirty="0"/>
            <a:t>VP of HR</a:t>
          </a:r>
        </a:p>
      </dgm:t>
    </dgm:pt>
    <dgm:pt modelId="{99E728EC-A5D5-4E4E-9FAA-D0F8B1087B4A}" type="parTrans" cxnId="{EDE9F4A1-6C89-4643-BF47-A3EB9D8DE175}">
      <dgm:prSet/>
      <dgm:spPr>
        <a:ln>
          <a:solidFill>
            <a:srgbClr val="C00000"/>
          </a:solidFill>
        </a:ln>
      </dgm:spPr>
      <dgm:t>
        <a:bodyPr/>
        <a:lstStyle/>
        <a:p>
          <a:endParaRPr lang="en-US"/>
        </a:p>
      </dgm:t>
    </dgm:pt>
    <dgm:pt modelId="{F7A796D5-78B5-4947-9B58-1F7AE48B4EBF}" type="sibTrans" cxnId="{EDE9F4A1-6C89-4643-BF47-A3EB9D8DE175}">
      <dgm:prSet/>
      <dgm:spPr/>
      <dgm:t>
        <a:bodyPr/>
        <a:lstStyle/>
        <a:p>
          <a:endParaRPr lang="en-US"/>
        </a:p>
      </dgm:t>
    </dgm:pt>
    <dgm:pt modelId="{ADD0662C-4F43-C440-86CE-E0A0A5B7B6C4}">
      <dgm:prSet phldrT="[Text]" custT="1"/>
      <dgm:spPr>
        <a:solidFill>
          <a:schemeClr val="tx1"/>
        </a:solidFill>
        <a:ln>
          <a:solidFill>
            <a:srgbClr val="FF0000"/>
          </a:solidFill>
        </a:ln>
      </dgm:spPr>
      <dgm:t>
        <a:bodyPr/>
        <a:lstStyle/>
        <a:p>
          <a:r>
            <a:rPr lang="en-US" sz="1200" dirty="0"/>
            <a:t>VP of Logistics</a:t>
          </a:r>
        </a:p>
      </dgm:t>
    </dgm:pt>
    <dgm:pt modelId="{B5F10EC6-E8A4-504B-B1CE-8A1F04AB2B68}" type="parTrans" cxnId="{6E4BC744-80CF-334A-92F4-A5C6323B3A21}">
      <dgm:prSet/>
      <dgm:spPr>
        <a:ln>
          <a:solidFill>
            <a:srgbClr val="C00000"/>
          </a:solidFill>
        </a:ln>
      </dgm:spPr>
      <dgm:t>
        <a:bodyPr/>
        <a:lstStyle/>
        <a:p>
          <a:endParaRPr lang="en-US"/>
        </a:p>
      </dgm:t>
    </dgm:pt>
    <dgm:pt modelId="{01DCA8A9-559F-814F-81B3-64FB365725F0}" type="sibTrans" cxnId="{6E4BC744-80CF-334A-92F4-A5C6323B3A21}">
      <dgm:prSet/>
      <dgm:spPr/>
      <dgm:t>
        <a:bodyPr/>
        <a:lstStyle/>
        <a:p>
          <a:endParaRPr lang="en-US"/>
        </a:p>
      </dgm:t>
    </dgm:pt>
    <dgm:pt modelId="{E3361C94-06B4-DD45-8206-B7ED189BB2C2}">
      <dgm:prSet phldrT="[Text]" custT="1"/>
      <dgm:spPr>
        <a:solidFill>
          <a:schemeClr val="tx1"/>
        </a:solidFill>
        <a:ln>
          <a:solidFill>
            <a:srgbClr val="FF0000"/>
          </a:solidFill>
        </a:ln>
      </dgm:spPr>
      <dgm:t>
        <a:bodyPr/>
        <a:lstStyle/>
        <a:p>
          <a:r>
            <a:rPr lang="en-US" sz="1200" dirty="0"/>
            <a:t>VP of Compliance</a:t>
          </a:r>
        </a:p>
      </dgm:t>
    </dgm:pt>
    <dgm:pt modelId="{4838F06B-3118-844B-B61C-BCAB6A505F9D}" type="parTrans" cxnId="{C3F19409-D364-BF49-9B72-5005CEEBFEE4}">
      <dgm:prSet/>
      <dgm:spPr>
        <a:ln>
          <a:solidFill>
            <a:srgbClr val="C00000"/>
          </a:solidFill>
        </a:ln>
      </dgm:spPr>
      <dgm:t>
        <a:bodyPr/>
        <a:lstStyle/>
        <a:p>
          <a:endParaRPr lang="en-US"/>
        </a:p>
      </dgm:t>
    </dgm:pt>
    <dgm:pt modelId="{EA34FACD-FD0E-F445-9C30-0E9901E7F6B7}" type="sibTrans" cxnId="{C3F19409-D364-BF49-9B72-5005CEEBFEE4}">
      <dgm:prSet/>
      <dgm:spPr/>
      <dgm:t>
        <a:bodyPr/>
        <a:lstStyle/>
        <a:p>
          <a:endParaRPr lang="en-US"/>
        </a:p>
      </dgm:t>
    </dgm:pt>
    <dgm:pt modelId="{92DD8657-3E96-854C-9E37-F627AB439B55}">
      <dgm:prSet phldrT="[Text]" custT="1"/>
      <dgm:spPr>
        <a:solidFill>
          <a:schemeClr val="tx1"/>
        </a:solidFill>
        <a:ln>
          <a:solidFill>
            <a:srgbClr val="FF0000"/>
          </a:solidFill>
        </a:ln>
      </dgm:spPr>
      <dgm:t>
        <a:bodyPr/>
        <a:lstStyle/>
        <a:p>
          <a:r>
            <a:rPr lang="en-US" sz="1200" dirty="0"/>
            <a:t>VP of Treasury</a:t>
          </a:r>
        </a:p>
      </dgm:t>
    </dgm:pt>
    <dgm:pt modelId="{2B2749E7-C3D7-6B46-99ED-E730B30CE51C}" type="parTrans" cxnId="{137A8218-AA2D-624B-988D-C685A8B879F4}">
      <dgm:prSet/>
      <dgm:spPr>
        <a:ln>
          <a:solidFill>
            <a:srgbClr val="C00000"/>
          </a:solidFill>
        </a:ln>
      </dgm:spPr>
      <dgm:t>
        <a:bodyPr/>
        <a:lstStyle/>
        <a:p>
          <a:endParaRPr lang="en-US"/>
        </a:p>
      </dgm:t>
    </dgm:pt>
    <dgm:pt modelId="{7E843E4D-F472-3A47-BAB2-16A2C45EA526}" type="sibTrans" cxnId="{137A8218-AA2D-624B-988D-C685A8B879F4}">
      <dgm:prSet/>
      <dgm:spPr/>
      <dgm:t>
        <a:bodyPr/>
        <a:lstStyle/>
        <a:p>
          <a:endParaRPr lang="en-US"/>
        </a:p>
      </dgm:t>
    </dgm:pt>
    <dgm:pt modelId="{8BED4CD4-FD55-2D4B-BCBD-A495A6D5EC79}">
      <dgm:prSet phldrT="[Text]" custT="1"/>
      <dgm:spPr>
        <a:solidFill>
          <a:schemeClr val="tx1"/>
        </a:solidFill>
        <a:ln>
          <a:solidFill>
            <a:srgbClr val="FF0000"/>
          </a:solidFill>
        </a:ln>
      </dgm:spPr>
      <dgm:t>
        <a:bodyPr/>
        <a:lstStyle/>
        <a:p>
          <a:r>
            <a:rPr lang="en-US" sz="1200" dirty="0"/>
            <a:t>VP of Strategic Development</a:t>
          </a:r>
        </a:p>
      </dgm:t>
    </dgm:pt>
    <dgm:pt modelId="{D9EB6821-5528-4F4D-9391-0CD9952F86EA}" type="parTrans" cxnId="{F716E058-310C-BD4F-BF62-8B07B2AE3E38}">
      <dgm:prSet/>
      <dgm:spPr>
        <a:ln>
          <a:solidFill>
            <a:srgbClr val="C00000"/>
          </a:solidFill>
        </a:ln>
      </dgm:spPr>
      <dgm:t>
        <a:bodyPr/>
        <a:lstStyle/>
        <a:p>
          <a:endParaRPr lang="en-US"/>
        </a:p>
      </dgm:t>
    </dgm:pt>
    <dgm:pt modelId="{87566529-5EE2-8C40-BE57-9FC7231E03E9}" type="sibTrans" cxnId="{F716E058-310C-BD4F-BF62-8B07B2AE3E38}">
      <dgm:prSet/>
      <dgm:spPr/>
      <dgm:t>
        <a:bodyPr/>
        <a:lstStyle/>
        <a:p>
          <a:endParaRPr lang="en-US"/>
        </a:p>
      </dgm:t>
    </dgm:pt>
    <dgm:pt modelId="{4B9F7DE3-AEFF-5D4A-AD96-E49D46C2FECD}">
      <dgm:prSet phldrT="[Text]" custT="1"/>
      <dgm:spPr>
        <a:solidFill>
          <a:schemeClr val="tx1"/>
        </a:solidFill>
        <a:ln>
          <a:solidFill>
            <a:srgbClr val="FF0000"/>
          </a:solidFill>
        </a:ln>
      </dgm:spPr>
      <dgm:t>
        <a:bodyPr/>
        <a:lstStyle/>
        <a:p>
          <a:r>
            <a:rPr lang="en-US" sz="1200" dirty="0"/>
            <a:t>VP of Internal Audit</a:t>
          </a:r>
        </a:p>
      </dgm:t>
    </dgm:pt>
    <dgm:pt modelId="{62CC7510-F9C9-534E-AF29-B5491188300D}" type="parTrans" cxnId="{5C74FCC0-7FDE-414E-AC3C-14201BCF26BB}">
      <dgm:prSet/>
      <dgm:spPr>
        <a:ln>
          <a:solidFill>
            <a:srgbClr val="C00000"/>
          </a:solidFill>
        </a:ln>
      </dgm:spPr>
      <dgm:t>
        <a:bodyPr/>
        <a:lstStyle/>
        <a:p>
          <a:endParaRPr lang="en-US"/>
        </a:p>
      </dgm:t>
    </dgm:pt>
    <dgm:pt modelId="{CC9B6F6F-6244-7B4E-9F36-86CDC3A7EAF2}" type="sibTrans" cxnId="{5C74FCC0-7FDE-414E-AC3C-14201BCF26BB}">
      <dgm:prSet/>
      <dgm:spPr/>
      <dgm:t>
        <a:bodyPr/>
        <a:lstStyle/>
        <a:p>
          <a:endParaRPr lang="en-US"/>
        </a:p>
      </dgm:t>
    </dgm:pt>
    <dgm:pt modelId="{9D6F1BCD-3027-9642-9D13-EF14E99F4621}">
      <dgm:prSet phldrT="[Text]" custT="1"/>
      <dgm:spPr>
        <a:solidFill>
          <a:schemeClr val="tx1"/>
        </a:solidFill>
        <a:ln>
          <a:solidFill>
            <a:srgbClr val="FF0000"/>
          </a:solidFill>
        </a:ln>
      </dgm:spPr>
      <dgm:t>
        <a:bodyPr/>
        <a:lstStyle/>
        <a:p>
          <a:r>
            <a:rPr lang="en-US" sz="1200" dirty="0"/>
            <a:t>VP of Product Management</a:t>
          </a:r>
        </a:p>
      </dgm:t>
    </dgm:pt>
    <dgm:pt modelId="{85A62ACE-E307-684E-A685-2A36695A8493}" type="parTrans" cxnId="{8E8F51B8-6636-974B-BF64-323A83CA573B}">
      <dgm:prSet/>
      <dgm:spPr>
        <a:ln>
          <a:solidFill>
            <a:srgbClr val="C00000"/>
          </a:solidFill>
        </a:ln>
      </dgm:spPr>
      <dgm:t>
        <a:bodyPr/>
        <a:lstStyle/>
        <a:p>
          <a:endParaRPr lang="en-US"/>
        </a:p>
      </dgm:t>
    </dgm:pt>
    <dgm:pt modelId="{F5E7D6C0-5EEB-C549-ADA0-70427CF100EC}" type="sibTrans" cxnId="{8E8F51B8-6636-974B-BF64-323A83CA573B}">
      <dgm:prSet/>
      <dgm:spPr/>
      <dgm:t>
        <a:bodyPr/>
        <a:lstStyle/>
        <a:p>
          <a:endParaRPr lang="en-US"/>
        </a:p>
      </dgm:t>
    </dgm:pt>
    <dgm:pt modelId="{799D8A79-BF2E-894C-83BA-E6024EB704CD}">
      <dgm:prSet phldrT="[Text]" custT="1"/>
      <dgm:spPr>
        <a:solidFill>
          <a:schemeClr val="tx1"/>
        </a:solidFill>
        <a:ln>
          <a:solidFill>
            <a:srgbClr val="FF0000"/>
          </a:solidFill>
        </a:ln>
      </dgm:spPr>
      <dgm:t>
        <a:bodyPr/>
        <a:lstStyle/>
        <a:p>
          <a:r>
            <a:rPr lang="en-US" sz="1200" dirty="0"/>
            <a:t>VP of Engineering</a:t>
          </a:r>
        </a:p>
      </dgm:t>
    </dgm:pt>
    <dgm:pt modelId="{033C5F06-EADC-2C40-9E66-0C32E391F5D5}" type="parTrans" cxnId="{A7ADBA0C-D783-5A4C-89AE-9217AD57AE95}">
      <dgm:prSet/>
      <dgm:spPr>
        <a:ln>
          <a:solidFill>
            <a:srgbClr val="C00000"/>
          </a:solidFill>
        </a:ln>
      </dgm:spPr>
      <dgm:t>
        <a:bodyPr/>
        <a:lstStyle/>
        <a:p>
          <a:endParaRPr lang="en-US"/>
        </a:p>
      </dgm:t>
    </dgm:pt>
    <dgm:pt modelId="{5A8872B7-D0FC-A747-9D71-BCD7F4DF8116}" type="sibTrans" cxnId="{A7ADBA0C-D783-5A4C-89AE-9217AD57AE95}">
      <dgm:prSet/>
      <dgm:spPr/>
      <dgm:t>
        <a:bodyPr/>
        <a:lstStyle/>
        <a:p>
          <a:endParaRPr lang="en-US"/>
        </a:p>
      </dgm:t>
    </dgm:pt>
    <dgm:pt modelId="{8D7CB7A2-79E3-EF4E-95B3-5BE89BDEFD2C}">
      <dgm:prSet phldrT="[Text]" custT="1"/>
      <dgm:spPr>
        <a:solidFill>
          <a:schemeClr val="tx1"/>
        </a:solidFill>
        <a:ln>
          <a:solidFill>
            <a:srgbClr val="FF0000"/>
          </a:solidFill>
        </a:ln>
      </dgm:spPr>
      <dgm:t>
        <a:bodyPr/>
        <a:lstStyle/>
        <a:p>
          <a:r>
            <a:rPr lang="en-US" sz="1200" dirty="0"/>
            <a:t>VP of R&amp;D</a:t>
          </a:r>
        </a:p>
      </dgm:t>
    </dgm:pt>
    <dgm:pt modelId="{7F318991-0CC8-A44C-BB38-93C7F153B81F}" type="parTrans" cxnId="{5DC60D2D-CCC4-6144-BA0F-6ECA66ACC91A}">
      <dgm:prSet/>
      <dgm:spPr>
        <a:ln>
          <a:solidFill>
            <a:srgbClr val="C00000"/>
          </a:solidFill>
        </a:ln>
      </dgm:spPr>
      <dgm:t>
        <a:bodyPr/>
        <a:lstStyle/>
        <a:p>
          <a:endParaRPr lang="en-US"/>
        </a:p>
      </dgm:t>
    </dgm:pt>
    <dgm:pt modelId="{2A6491E4-3207-C34B-B11D-80336419A5BA}" type="sibTrans" cxnId="{5DC60D2D-CCC4-6144-BA0F-6ECA66ACC91A}">
      <dgm:prSet/>
      <dgm:spPr/>
      <dgm:t>
        <a:bodyPr/>
        <a:lstStyle/>
        <a:p>
          <a:endParaRPr lang="en-US"/>
        </a:p>
      </dgm:t>
    </dgm:pt>
    <dgm:pt modelId="{1F54DCAC-14E1-6340-BEE2-C4A0C86CFD4F}">
      <dgm:prSet phldrT="[Text]" custT="1"/>
      <dgm:spPr>
        <a:solidFill>
          <a:schemeClr val="tx1"/>
        </a:solidFill>
        <a:ln>
          <a:solidFill>
            <a:srgbClr val="FF0000"/>
          </a:solidFill>
        </a:ln>
      </dgm:spPr>
      <dgm:t>
        <a:bodyPr/>
        <a:lstStyle/>
        <a:p>
          <a:r>
            <a:rPr lang="en-US" sz="1200" dirty="0"/>
            <a:t>VP of Operations </a:t>
          </a:r>
        </a:p>
      </dgm:t>
    </dgm:pt>
    <dgm:pt modelId="{A0557DFA-DCC3-6C43-9D47-9F5CC09298AC}" type="parTrans" cxnId="{A087C739-84D9-E644-AE60-56F852136F7F}">
      <dgm:prSet/>
      <dgm:spPr>
        <a:ln>
          <a:solidFill>
            <a:srgbClr val="C00000"/>
          </a:solidFill>
        </a:ln>
      </dgm:spPr>
      <dgm:t>
        <a:bodyPr/>
        <a:lstStyle/>
        <a:p>
          <a:endParaRPr lang="en-US"/>
        </a:p>
      </dgm:t>
    </dgm:pt>
    <dgm:pt modelId="{0566AA5F-4CD4-5C4A-AC87-2E0599869D8A}" type="sibTrans" cxnId="{A087C739-84D9-E644-AE60-56F852136F7F}">
      <dgm:prSet/>
      <dgm:spPr/>
      <dgm:t>
        <a:bodyPr/>
        <a:lstStyle/>
        <a:p>
          <a:endParaRPr lang="en-US"/>
        </a:p>
      </dgm:t>
    </dgm:pt>
    <dgm:pt modelId="{9991ACBA-9582-CB4B-A04E-AF39D0BF80F6}">
      <dgm:prSet phldrT="[Text]" custT="1"/>
      <dgm:spPr>
        <a:solidFill>
          <a:schemeClr val="tx1"/>
        </a:solidFill>
        <a:ln>
          <a:solidFill>
            <a:srgbClr val="FF0000"/>
          </a:solidFill>
        </a:ln>
      </dgm:spPr>
      <dgm:t>
        <a:bodyPr/>
        <a:lstStyle/>
        <a:p>
          <a:r>
            <a:rPr lang="en-US" sz="1200" dirty="0"/>
            <a:t>VP of Sales</a:t>
          </a:r>
        </a:p>
      </dgm:t>
    </dgm:pt>
    <dgm:pt modelId="{1F04CA70-A574-AF40-AF22-8A6C93C8ACDF}" type="parTrans" cxnId="{652848EF-A93D-9245-840A-1965AE551150}">
      <dgm:prSet/>
      <dgm:spPr>
        <a:ln>
          <a:solidFill>
            <a:srgbClr val="C00000"/>
          </a:solidFill>
        </a:ln>
      </dgm:spPr>
      <dgm:t>
        <a:bodyPr/>
        <a:lstStyle/>
        <a:p>
          <a:endParaRPr lang="en-US"/>
        </a:p>
      </dgm:t>
    </dgm:pt>
    <dgm:pt modelId="{F5516F88-D193-0946-B031-9917203F6DED}" type="sibTrans" cxnId="{652848EF-A93D-9245-840A-1965AE551150}">
      <dgm:prSet/>
      <dgm:spPr/>
      <dgm:t>
        <a:bodyPr/>
        <a:lstStyle/>
        <a:p>
          <a:endParaRPr lang="en-US"/>
        </a:p>
      </dgm:t>
    </dgm:pt>
    <dgm:pt modelId="{7C402E20-7900-3842-9331-45BA2FF88E9F}">
      <dgm:prSet phldrT="[Text]" custT="1"/>
      <dgm:spPr>
        <a:solidFill>
          <a:schemeClr val="tx1"/>
        </a:solidFill>
        <a:ln>
          <a:solidFill>
            <a:srgbClr val="FF0000"/>
          </a:solidFill>
        </a:ln>
      </dgm:spPr>
      <dgm:t>
        <a:bodyPr/>
        <a:lstStyle/>
        <a:p>
          <a:r>
            <a:rPr lang="en-US" sz="1200" dirty="0"/>
            <a:t>VP of Marketing</a:t>
          </a:r>
        </a:p>
      </dgm:t>
    </dgm:pt>
    <dgm:pt modelId="{E047CEAE-871E-8343-B8B4-2C046D972FC5}" type="parTrans" cxnId="{6AC06D42-E3DA-B94E-92DA-447C3F093467}">
      <dgm:prSet/>
      <dgm:spPr>
        <a:ln>
          <a:solidFill>
            <a:srgbClr val="C00000"/>
          </a:solidFill>
        </a:ln>
      </dgm:spPr>
      <dgm:t>
        <a:bodyPr/>
        <a:lstStyle/>
        <a:p>
          <a:endParaRPr lang="en-US"/>
        </a:p>
      </dgm:t>
    </dgm:pt>
    <dgm:pt modelId="{B1F6E8B4-D50B-4E40-B95B-B52D37EBFCD0}" type="sibTrans" cxnId="{6AC06D42-E3DA-B94E-92DA-447C3F093467}">
      <dgm:prSet/>
      <dgm:spPr/>
      <dgm:t>
        <a:bodyPr/>
        <a:lstStyle/>
        <a:p>
          <a:endParaRPr lang="en-US"/>
        </a:p>
      </dgm:t>
    </dgm:pt>
    <dgm:pt modelId="{D5FC0623-8603-6344-8169-95C005231A83}">
      <dgm:prSet phldrT="[Text]" custT="1"/>
      <dgm:spPr>
        <a:solidFill>
          <a:schemeClr val="tx1"/>
        </a:solidFill>
        <a:ln>
          <a:solidFill>
            <a:srgbClr val="FF0000"/>
          </a:solidFill>
        </a:ln>
      </dgm:spPr>
      <dgm:t>
        <a:bodyPr/>
        <a:lstStyle/>
        <a:p>
          <a:r>
            <a:rPr lang="en-US" sz="1200" dirty="0"/>
            <a:t>VP of Business Intelligence</a:t>
          </a:r>
        </a:p>
      </dgm:t>
    </dgm:pt>
    <dgm:pt modelId="{9B916A89-868B-D641-AE40-BF540F9A3116}" type="parTrans" cxnId="{803301FE-4D8A-5842-86C4-F4B985F7DA26}">
      <dgm:prSet/>
      <dgm:spPr>
        <a:ln>
          <a:solidFill>
            <a:srgbClr val="C00000"/>
          </a:solidFill>
        </a:ln>
      </dgm:spPr>
      <dgm:t>
        <a:bodyPr/>
        <a:lstStyle/>
        <a:p>
          <a:endParaRPr lang="en-US"/>
        </a:p>
      </dgm:t>
    </dgm:pt>
    <dgm:pt modelId="{4BC2104B-6358-6640-A96F-094FF3284593}" type="sibTrans" cxnId="{803301FE-4D8A-5842-86C4-F4B985F7DA26}">
      <dgm:prSet/>
      <dgm:spPr/>
      <dgm:t>
        <a:bodyPr/>
        <a:lstStyle/>
        <a:p>
          <a:endParaRPr lang="en-US"/>
        </a:p>
      </dgm:t>
    </dgm:pt>
    <dgm:pt modelId="{C220F558-292E-974B-A195-1B18157C84C0}">
      <dgm:prSet phldrT="[Text]" custT="1"/>
      <dgm:spPr>
        <a:solidFill>
          <a:schemeClr val="tx1"/>
        </a:solidFill>
        <a:ln>
          <a:solidFill>
            <a:srgbClr val="FF0000"/>
          </a:solidFill>
        </a:ln>
      </dgm:spPr>
      <dgm:t>
        <a:bodyPr/>
        <a:lstStyle/>
        <a:p>
          <a:r>
            <a:rPr lang="en-US" sz="1200" dirty="0"/>
            <a:t>VP of Customer Relations</a:t>
          </a:r>
        </a:p>
      </dgm:t>
    </dgm:pt>
    <dgm:pt modelId="{0D47F699-5A14-5249-90E6-E413426934C8}" type="parTrans" cxnId="{2D8D9104-3501-2949-A641-8BFCC7F16155}">
      <dgm:prSet/>
      <dgm:spPr>
        <a:ln>
          <a:solidFill>
            <a:srgbClr val="C00000"/>
          </a:solidFill>
        </a:ln>
      </dgm:spPr>
      <dgm:t>
        <a:bodyPr/>
        <a:lstStyle/>
        <a:p>
          <a:endParaRPr lang="en-US"/>
        </a:p>
      </dgm:t>
    </dgm:pt>
    <dgm:pt modelId="{65B10ED7-3E0C-3540-86F9-461C5FC445D5}" type="sibTrans" cxnId="{2D8D9104-3501-2949-A641-8BFCC7F16155}">
      <dgm:prSet/>
      <dgm:spPr/>
      <dgm:t>
        <a:bodyPr/>
        <a:lstStyle/>
        <a:p>
          <a:endParaRPr lang="en-US"/>
        </a:p>
      </dgm:t>
    </dgm:pt>
    <dgm:pt modelId="{59E62233-D8DB-F34C-8779-63E7FF60502E}" type="pres">
      <dgm:prSet presAssocID="{694101A7-81F5-ED4D-ABAB-F8404D69BB7A}" presName="hierChild1" presStyleCnt="0">
        <dgm:presLayoutVars>
          <dgm:orgChart val="1"/>
          <dgm:chPref val="1"/>
          <dgm:dir/>
          <dgm:animOne val="branch"/>
          <dgm:animLvl val="lvl"/>
          <dgm:resizeHandles/>
        </dgm:presLayoutVars>
      </dgm:prSet>
      <dgm:spPr/>
    </dgm:pt>
    <dgm:pt modelId="{B9E322BD-1B3C-5247-8A66-AAB5140803FF}" type="pres">
      <dgm:prSet presAssocID="{11270D50-791F-284B-894F-F20ED3184D4F}" presName="hierRoot1" presStyleCnt="0">
        <dgm:presLayoutVars>
          <dgm:hierBranch val="init"/>
        </dgm:presLayoutVars>
      </dgm:prSet>
      <dgm:spPr/>
    </dgm:pt>
    <dgm:pt modelId="{B8BA2C64-759D-FD43-98FC-5DBAF7192CBC}" type="pres">
      <dgm:prSet presAssocID="{11270D50-791F-284B-894F-F20ED3184D4F}" presName="rootComposite1" presStyleCnt="0"/>
      <dgm:spPr/>
    </dgm:pt>
    <dgm:pt modelId="{5497D03E-8482-7C48-BE2D-D21E2254AD32}" type="pres">
      <dgm:prSet presAssocID="{11270D50-791F-284B-894F-F20ED3184D4F}" presName="rootText1" presStyleLbl="node0" presStyleIdx="0" presStyleCnt="1">
        <dgm:presLayoutVars>
          <dgm:chPref val="3"/>
        </dgm:presLayoutVars>
      </dgm:prSet>
      <dgm:spPr/>
    </dgm:pt>
    <dgm:pt modelId="{23BCB42C-7806-3F46-9952-1D9D45DF56F8}" type="pres">
      <dgm:prSet presAssocID="{11270D50-791F-284B-894F-F20ED3184D4F}" presName="rootConnector1" presStyleLbl="node1" presStyleIdx="0" presStyleCnt="0"/>
      <dgm:spPr/>
    </dgm:pt>
    <dgm:pt modelId="{A9023CF7-2E78-8144-9598-F5B73B56A221}" type="pres">
      <dgm:prSet presAssocID="{11270D50-791F-284B-894F-F20ED3184D4F}" presName="hierChild2" presStyleCnt="0"/>
      <dgm:spPr/>
    </dgm:pt>
    <dgm:pt modelId="{BC2302C3-6B27-174D-84A4-A3BC69E29C44}" type="pres">
      <dgm:prSet presAssocID="{4BD24D24-2F74-C843-B239-951D84F20EC0}" presName="Name37" presStyleLbl="parChTrans1D2" presStyleIdx="0" presStyleCnt="4"/>
      <dgm:spPr/>
    </dgm:pt>
    <dgm:pt modelId="{C2100535-CCCE-4242-9B25-742737C11B1C}" type="pres">
      <dgm:prSet presAssocID="{97C2AC20-1691-DC46-9EFB-65C536D02B08}" presName="hierRoot2" presStyleCnt="0">
        <dgm:presLayoutVars>
          <dgm:hierBranch val="init"/>
        </dgm:presLayoutVars>
      </dgm:prSet>
      <dgm:spPr/>
    </dgm:pt>
    <dgm:pt modelId="{E47FBCC9-FE1D-7F4F-B9CB-97FC7E3540C9}" type="pres">
      <dgm:prSet presAssocID="{97C2AC20-1691-DC46-9EFB-65C536D02B08}" presName="rootComposite" presStyleCnt="0"/>
      <dgm:spPr/>
    </dgm:pt>
    <dgm:pt modelId="{A904C714-DA12-7F44-9007-38DBC7BA4A4A}" type="pres">
      <dgm:prSet presAssocID="{97C2AC20-1691-DC46-9EFB-65C536D02B08}" presName="rootText" presStyleLbl="node2" presStyleIdx="0" presStyleCnt="4">
        <dgm:presLayoutVars>
          <dgm:chPref val="3"/>
        </dgm:presLayoutVars>
      </dgm:prSet>
      <dgm:spPr/>
    </dgm:pt>
    <dgm:pt modelId="{67A94B8D-5963-E749-A095-5CEC60EF1CC7}" type="pres">
      <dgm:prSet presAssocID="{97C2AC20-1691-DC46-9EFB-65C536D02B08}" presName="rootConnector" presStyleLbl="node2" presStyleIdx="0" presStyleCnt="4"/>
      <dgm:spPr/>
    </dgm:pt>
    <dgm:pt modelId="{C61DEA21-4178-734B-B130-EFF467C62FC4}" type="pres">
      <dgm:prSet presAssocID="{97C2AC20-1691-DC46-9EFB-65C536D02B08}" presName="hierChild4" presStyleCnt="0"/>
      <dgm:spPr/>
    </dgm:pt>
    <dgm:pt modelId="{E6642154-D2DC-D648-9749-E776B2AA87C5}" type="pres">
      <dgm:prSet presAssocID="{99E728EC-A5D5-4E4E-9FAA-D0F8B1087B4A}" presName="Name37" presStyleLbl="parChTrans1D3" presStyleIdx="0" presStyleCnt="14"/>
      <dgm:spPr/>
    </dgm:pt>
    <dgm:pt modelId="{C816CA0C-9791-6E49-B4E0-B18097647D37}" type="pres">
      <dgm:prSet presAssocID="{969CE667-6FF5-4F48-9E26-8FA907E50C7B}" presName="hierRoot2" presStyleCnt="0">
        <dgm:presLayoutVars>
          <dgm:hierBranch val="init"/>
        </dgm:presLayoutVars>
      </dgm:prSet>
      <dgm:spPr/>
    </dgm:pt>
    <dgm:pt modelId="{2922A406-2562-0D4B-918A-5784FA6D2AFC}" type="pres">
      <dgm:prSet presAssocID="{969CE667-6FF5-4F48-9E26-8FA907E50C7B}" presName="rootComposite" presStyleCnt="0"/>
      <dgm:spPr/>
    </dgm:pt>
    <dgm:pt modelId="{674F47A7-4B0E-BB49-AD2F-5D981A3AC03A}" type="pres">
      <dgm:prSet presAssocID="{969CE667-6FF5-4F48-9E26-8FA907E50C7B}" presName="rootText" presStyleLbl="node3" presStyleIdx="0" presStyleCnt="14">
        <dgm:presLayoutVars>
          <dgm:chPref val="3"/>
        </dgm:presLayoutVars>
      </dgm:prSet>
      <dgm:spPr/>
    </dgm:pt>
    <dgm:pt modelId="{27021A14-DD88-5845-B901-C027F04CB007}" type="pres">
      <dgm:prSet presAssocID="{969CE667-6FF5-4F48-9E26-8FA907E50C7B}" presName="rootConnector" presStyleLbl="node3" presStyleIdx="0" presStyleCnt="14"/>
      <dgm:spPr/>
    </dgm:pt>
    <dgm:pt modelId="{497AFDDE-5B0B-7148-8F98-4BFC23B9991B}" type="pres">
      <dgm:prSet presAssocID="{969CE667-6FF5-4F48-9E26-8FA907E50C7B}" presName="hierChild4" presStyleCnt="0"/>
      <dgm:spPr/>
    </dgm:pt>
    <dgm:pt modelId="{9BC0272E-A771-7C4B-B4EB-5E1831489505}" type="pres">
      <dgm:prSet presAssocID="{969CE667-6FF5-4F48-9E26-8FA907E50C7B}" presName="hierChild5" presStyleCnt="0"/>
      <dgm:spPr/>
    </dgm:pt>
    <dgm:pt modelId="{63FB3E54-750C-B84C-93A7-09ECA47E4E4A}" type="pres">
      <dgm:prSet presAssocID="{B5F10EC6-E8A4-504B-B1CE-8A1F04AB2B68}" presName="Name37" presStyleLbl="parChTrans1D3" presStyleIdx="1" presStyleCnt="14"/>
      <dgm:spPr/>
    </dgm:pt>
    <dgm:pt modelId="{2A6BD644-102A-C848-B68E-83272E5A9A98}" type="pres">
      <dgm:prSet presAssocID="{ADD0662C-4F43-C440-86CE-E0A0A5B7B6C4}" presName="hierRoot2" presStyleCnt="0">
        <dgm:presLayoutVars>
          <dgm:hierBranch val="init"/>
        </dgm:presLayoutVars>
      </dgm:prSet>
      <dgm:spPr/>
    </dgm:pt>
    <dgm:pt modelId="{13B5E302-2387-1F47-B584-39BA36028620}" type="pres">
      <dgm:prSet presAssocID="{ADD0662C-4F43-C440-86CE-E0A0A5B7B6C4}" presName="rootComposite" presStyleCnt="0"/>
      <dgm:spPr/>
    </dgm:pt>
    <dgm:pt modelId="{94FF798D-1C69-DF47-AF76-F5EDAE6F762C}" type="pres">
      <dgm:prSet presAssocID="{ADD0662C-4F43-C440-86CE-E0A0A5B7B6C4}" presName="rootText" presStyleLbl="node3" presStyleIdx="1" presStyleCnt="14">
        <dgm:presLayoutVars>
          <dgm:chPref val="3"/>
        </dgm:presLayoutVars>
      </dgm:prSet>
      <dgm:spPr/>
    </dgm:pt>
    <dgm:pt modelId="{8C40CE57-4786-B14F-9132-B984A81C90C7}" type="pres">
      <dgm:prSet presAssocID="{ADD0662C-4F43-C440-86CE-E0A0A5B7B6C4}" presName="rootConnector" presStyleLbl="node3" presStyleIdx="1" presStyleCnt="14"/>
      <dgm:spPr/>
    </dgm:pt>
    <dgm:pt modelId="{DC5E3450-1505-274D-AFE3-39250D18A302}" type="pres">
      <dgm:prSet presAssocID="{ADD0662C-4F43-C440-86CE-E0A0A5B7B6C4}" presName="hierChild4" presStyleCnt="0"/>
      <dgm:spPr/>
    </dgm:pt>
    <dgm:pt modelId="{06424501-1929-8248-A7D3-716D74803074}" type="pres">
      <dgm:prSet presAssocID="{ADD0662C-4F43-C440-86CE-E0A0A5B7B6C4}" presName="hierChild5" presStyleCnt="0"/>
      <dgm:spPr/>
    </dgm:pt>
    <dgm:pt modelId="{27C0B896-4C90-F24B-BE78-61B7D7B430D0}" type="pres">
      <dgm:prSet presAssocID="{4838F06B-3118-844B-B61C-BCAB6A505F9D}" presName="Name37" presStyleLbl="parChTrans1D3" presStyleIdx="2" presStyleCnt="14"/>
      <dgm:spPr/>
    </dgm:pt>
    <dgm:pt modelId="{6490CFA3-EF19-AA42-98EE-4FC8E4475026}" type="pres">
      <dgm:prSet presAssocID="{E3361C94-06B4-DD45-8206-B7ED189BB2C2}" presName="hierRoot2" presStyleCnt="0">
        <dgm:presLayoutVars>
          <dgm:hierBranch val="init"/>
        </dgm:presLayoutVars>
      </dgm:prSet>
      <dgm:spPr/>
    </dgm:pt>
    <dgm:pt modelId="{A23543B5-50F7-B742-95F8-0537C5B82F73}" type="pres">
      <dgm:prSet presAssocID="{E3361C94-06B4-DD45-8206-B7ED189BB2C2}" presName="rootComposite" presStyleCnt="0"/>
      <dgm:spPr/>
    </dgm:pt>
    <dgm:pt modelId="{886E6410-281C-5349-907F-1A99F2C2258B}" type="pres">
      <dgm:prSet presAssocID="{E3361C94-06B4-DD45-8206-B7ED189BB2C2}" presName="rootText" presStyleLbl="node3" presStyleIdx="2" presStyleCnt="14">
        <dgm:presLayoutVars>
          <dgm:chPref val="3"/>
        </dgm:presLayoutVars>
      </dgm:prSet>
      <dgm:spPr/>
    </dgm:pt>
    <dgm:pt modelId="{EFB9E40D-8AC3-624A-AF96-3CF2C592C1C3}" type="pres">
      <dgm:prSet presAssocID="{E3361C94-06B4-DD45-8206-B7ED189BB2C2}" presName="rootConnector" presStyleLbl="node3" presStyleIdx="2" presStyleCnt="14"/>
      <dgm:spPr/>
    </dgm:pt>
    <dgm:pt modelId="{A437CB73-A0D8-224A-8572-6D7D249C0233}" type="pres">
      <dgm:prSet presAssocID="{E3361C94-06B4-DD45-8206-B7ED189BB2C2}" presName="hierChild4" presStyleCnt="0"/>
      <dgm:spPr/>
    </dgm:pt>
    <dgm:pt modelId="{24E7492D-2CD6-6845-AACF-7FBC66341FC8}" type="pres">
      <dgm:prSet presAssocID="{E3361C94-06B4-DD45-8206-B7ED189BB2C2}" presName="hierChild5" presStyleCnt="0"/>
      <dgm:spPr/>
    </dgm:pt>
    <dgm:pt modelId="{BF2DDC33-B4C3-504D-AA29-3EF0F9E8CEAA}" type="pres">
      <dgm:prSet presAssocID="{A0557DFA-DCC3-6C43-9D47-9F5CC09298AC}" presName="Name37" presStyleLbl="parChTrans1D3" presStyleIdx="3" presStyleCnt="14"/>
      <dgm:spPr/>
    </dgm:pt>
    <dgm:pt modelId="{6C4FB69B-BC64-5B48-8318-8B1F9EC5877A}" type="pres">
      <dgm:prSet presAssocID="{1F54DCAC-14E1-6340-BEE2-C4A0C86CFD4F}" presName="hierRoot2" presStyleCnt="0">
        <dgm:presLayoutVars>
          <dgm:hierBranch val="init"/>
        </dgm:presLayoutVars>
      </dgm:prSet>
      <dgm:spPr/>
    </dgm:pt>
    <dgm:pt modelId="{E6652585-BB94-A54D-AA75-1A609A85B212}" type="pres">
      <dgm:prSet presAssocID="{1F54DCAC-14E1-6340-BEE2-C4A0C86CFD4F}" presName="rootComposite" presStyleCnt="0"/>
      <dgm:spPr/>
    </dgm:pt>
    <dgm:pt modelId="{9DAFA190-49CF-264C-987C-8D934F472601}" type="pres">
      <dgm:prSet presAssocID="{1F54DCAC-14E1-6340-BEE2-C4A0C86CFD4F}" presName="rootText" presStyleLbl="node3" presStyleIdx="3" presStyleCnt="14">
        <dgm:presLayoutVars>
          <dgm:chPref val="3"/>
        </dgm:presLayoutVars>
      </dgm:prSet>
      <dgm:spPr/>
    </dgm:pt>
    <dgm:pt modelId="{7CED4127-8028-B943-9872-BA289B6C5C8F}" type="pres">
      <dgm:prSet presAssocID="{1F54DCAC-14E1-6340-BEE2-C4A0C86CFD4F}" presName="rootConnector" presStyleLbl="node3" presStyleIdx="3" presStyleCnt="14"/>
      <dgm:spPr/>
    </dgm:pt>
    <dgm:pt modelId="{235F7145-EA47-8A4B-B545-3053EA09B545}" type="pres">
      <dgm:prSet presAssocID="{1F54DCAC-14E1-6340-BEE2-C4A0C86CFD4F}" presName="hierChild4" presStyleCnt="0"/>
      <dgm:spPr/>
    </dgm:pt>
    <dgm:pt modelId="{7F7264AA-68A8-7049-BE57-24CDD34542E1}" type="pres">
      <dgm:prSet presAssocID="{1F54DCAC-14E1-6340-BEE2-C4A0C86CFD4F}" presName="hierChild5" presStyleCnt="0"/>
      <dgm:spPr/>
    </dgm:pt>
    <dgm:pt modelId="{B561E7DF-101C-4A45-8729-C2DECEDC10E6}" type="pres">
      <dgm:prSet presAssocID="{97C2AC20-1691-DC46-9EFB-65C536D02B08}" presName="hierChild5" presStyleCnt="0"/>
      <dgm:spPr/>
    </dgm:pt>
    <dgm:pt modelId="{DA7ACD25-ECED-6C45-8CC2-DB141965EE09}" type="pres">
      <dgm:prSet presAssocID="{E515FBDA-F2DC-7D41-9D33-187B99845C4F}" presName="Name37" presStyleLbl="parChTrans1D2" presStyleIdx="1" presStyleCnt="4"/>
      <dgm:spPr/>
    </dgm:pt>
    <dgm:pt modelId="{86F093A2-B8D8-C04A-AE9A-070EA2390E07}" type="pres">
      <dgm:prSet presAssocID="{41C8049D-77F5-DE4A-A15D-8C722499FCFA}" presName="hierRoot2" presStyleCnt="0">
        <dgm:presLayoutVars>
          <dgm:hierBranch val="init"/>
        </dgm:presLayoutVars>
      </dgm:prSet>
      <dgm:spPr/>
    </dgm:pt>
    <dgm:pt modelId="{F67962CB-C305-6944-8BB1-9166A030593F}" type="pres">
      <dgm:prSet presAssocID="{41C8049D-77F5-DE4A-A15D-8C722499FCFA}" presName="rootComposite" presStyleCnt="0"/>
      <dgm:spPr/>
    </dgm:pt>
    <dgm:pt modelId="{FBE679D6-2B88-F04A-BFA4-DC18807ED752}" type="pres">
      <dgm:prSet presAssocID="{41C8049D-77F5-DE4A-A15D-8C722499FCFA}" presName="rootText" presStyleLbl="node2" presStyleIdx="1" presStyleCnt="4">
        <dgm:presLayoutVars>
          <dgm:chPref val="3"/>
        </dgm:presLayoutVars>
      </dgm:prSet>
      <dgm:spPr/>
    </dgm:pt>
    <dgm:pt modelId="{BE7417E7-DE92-F446-934E-C44052133483}" type="pres">
      <dgm:prSet presAssocID="{41C8049D-77F5-DE4A-A15D-8C722499FCFA}" presName="rootConnector" presStyleLbl="node2" presStyleIdx="1" presStyleCnt="4"/>
      <dgm:spPr/>
    </dgm:pt>
    <dgm:pt modelId="{7E5E1C74-7162-454C-ACE0-4CDD9CFA2BE5}" type="pres">
      <dgm:prSet presAssocID="{41C8049D-77F5-DE4A-A15D-8C722499FCFA}" presName="hierChild4" presStyleCnt="0"/>
      <dgm:spPr/>
    </dgm:pt>
    <dgm:pt modelId="{187A7810-1479-904A-A89E-3EA3E5A59018}" type="pres">
      <dgm:prSet presAssocID="{2B2749E7-C3D7-6B46-99ED-E730B30CE51C}" presName="Name37" presStyleLbl="parChTrans1D3" presStyleIdx="4" presStyleCnt="14"/>
      <dgm:spPr/>
    </dgm:pt>
    <dgm:pt modelId="{77E98811-89D0-F84A-A4DD-146D1F82310A}" type="pres">
      <dgm:prSet presAssocID="{92DD8657-3E96-854C-9E37-F627AB439B55}" presName="hierRoot2" presStyleCnt="0">
        <dgm:presLayoutVars>
          <dgm:hierBranch val="init"/>
        </dgm:presLayoutVars>
      </dgm:prSet>
      <dgm:spPr/>
    </dgm:pt>
    <dgm:pt modelId="{07A0D18C-2136-EB45-9E57-1DB2D7D22433}" type="pres">
      <dgm:prSet presAssocID="{92DD8657-3E96-854C-9E37-F627AB439B55}" presName="rootComposite" presStyleCnt="0"/>
      <dgm:spPr/>
    </dgm:pt>
    <dgm:pt modelId="{DB1DA805-A0A8-654D-8D4E-B5195B7D3A10}" type="pres">
      <dgm:prSet presAssocID="{92DD8657-3E96-854C-9E37-F627AB439B55}" presName="rootText" presStyleLbl="node3" presStyleIdx="4" presStyleCnt="14">
        <dgm:presLayoutVars>
          <dgm:chPref val="3"/>
        </dgm:presLayoutVars>
      </dgm:prSet>
      <dgm:spPr/>
    </dgm:pt>
    <dgm:pt modelId="{8E94F13D-3118-244E-9E2B-2754DAA099D0}" type="pres">
      <dgm:prSet presAssocID="{92DD8657-3E96-854C-9E37-F627AB439B55}" presName="rootConnector" presStyleLbl="node3" presStyleIdx="4" presStyleCnt="14"/>
      <dgm:spPr/>
    </dgm:pt>
    <dgm:pt modelId="{C3ECB999-F11A-914D-A188-AF17C1EE00C2}" type="pres">
      <dgm:prSet presAssocID="{92DD8657-3E96-854C-9E37-F627AB439B55}" presName="hierChild4" presStyleCnt="0"/>
      <dgm:spPr/>
    </dgm:pt>
    <dgm:pt modelId="{8ADFBA96-B30C-E647-8A16-944A5CA4E1D4}" type="pres">
      <dgm:prSet presAssocID="{92DD8657-3E96-854C-9E37-F627AB439B55}" presName="hierChild5" presStyleCnt="0"/>
      <dgm:spPr/>
    </dgm:pt>
    <dgm:pt modelId="{7B11C8D9-9BB6-D346-8106-43AD5399040D}" type="pres">
      <dgm:prSet presAssocID="{D9EB6821-5528-4F4D-9391-0CD9952F86EA}" presName="Name37" presStyleLbl="parChTrans1D3" presStyleIdx="5" presStyleCnt="14"/>
      <dgm:spPr/>
    </dgm:pt>
    <dgm:pt modelId="{F47276AD-9544-1B47-8C48-1ABE89610705}" type="pres">
      <dgm:prSet presAssocID="{8BED4CD4-FD55-2D4B-BCBD-A495A6D5EC79}" presName="hierRoot2" presStyleCnt="0">
        <dgm:presLayoutVars>
          <dgm:hierBranch val="init"/>
        </dgm:presLayoutVars>
      </dgm:prSet>
      <dgm:spPr/>
    </dgm:pt>
    <dgm:pt modelId="{07FEAF80-A301-604B-91EB-5675075050F4}" type="pres">
      <dgm:prSet presAssocID="{8BED4CD4-FD55-2D4B-BCBD-A495A6D5EC79}" presName="rootComposite" presStyleCnt="0"/>
      <dgm:spPr/>
    </dgm:pt>
    <dgm:pt modelId="{1CFD9D55-914B-6F43-9708-E7A95D962A54}" type="pres">
      <dgm:prSet presAssocID="{8BED4CD4-FD55-2D4B-BCBD-A495A6D5EC79}" presName="rootText" presStyleLbl="node3" presStyleIdx="5" presStyleCnt="14">
        <dgm:presLayoutVars>
          <dgm:chPref val="3"/>
        </dgm:presLayoutVars>
      </dgm:prSet>
      <dgm:spPr/>
    </dgm:pt>
    <dgm:pt modelId="{77BA07A7-3067-FE4E-9B49-C7FDA2DF4A14}" type="pres">
      <dgm:prSet presAssocID="{8BED4CD4-FD55-2D4B-BCBD-A495A6D5EC79}" presName="rootConnector" presStyleLbl="node3" presStyleIdx="5" presStyleCnt="14"/>
      <dgm:spPr/>
    </dgm:pt>
    <dgm:pt modelId="{5BF9410D-3D62-6243-A449-70AC16E2F10F}" type="pres">
      <dgm:prSet presAssocID="{8BED4CD4-FD55-2D4B-BCBD-A495A6D5EC79}" presName="hierChild4" presStyleCnt="0"/>
      <dgm:spPr/>
    </dgm:pt>
    <dgm:pt modelId="{9BB3AC14-D242-ED41-9177-4BC1CE9B69E2}" type="pres">
      <dgm:prSet presAssocID="{8BED4CD4-FD55-2D4B-BCBD-A495A6D5EC79}" presName="hierChild5" presStyleCnt="0"/>
      <dgm:spPr/>
    </dgm:pt>
    <dgm:pt modelId="{028DB9D9-229C-B544-ABFE-B1A3E5300AA0}" type="pres">
      <dgm:prSet presAssocID="{62CC7510-F9C9-534E-AF29-B5491188300D}" presName="Name37" presStyleLbl="parChTrans1D3" presStyleIdx="6" presStyleCnt="14"/>
      <dgm:spPr/>
    </dgm:pt>
    <dgm:pt modelId="{2B187AEC-CD40-A943-9839-9D6B12F6B95A}" type="pres">
      <dgm:prSet presAssocID="{4B9F7DE3-AEFF-5D4A-AD96-E49D46C2FECD}" presName="hierRoot2" presStyleCnt="0">
        <dgm:presLayoutVars>
          <dgm:hierBranch val="init"/>
        </dgm:presLayoutVars>
      </dgm:prSet>
      <dgm:spPr/>
    </dgm:pt>
    <dgm:pt modelId="{4724D156-9F3A-794B-B68B-081E164375F2}" type="pres">
      <dgm:prSet presAssocID="{4B9F7DE3-AEFF-5D4A-AD96-E49D46C2FECD}" presName="rootComposite" presStyleCnt="0"/>
      <dgm:spPr/>
    </dgm:pt>
    <dgm:pt modelId="{30C44D3F-56F1-0841-8E2D-76F5C9814A96}" type="pres">
      <dgm:prSet presAssocID="{4B9F7DE3-AEFF-5D4A-AD96-E49D46C2FECD}" presName="rootText" presStyleLbl="node3" presStyleIdx="6" presStyleCnt="14">
        <dgm:presLayoutVars>
          <dgm:chPref val="3"/>
        </dgm:presLayoutVars>
      </dgm:prSet>
      <dgm:spPr/>
    </dgm:pt>
    <dgm:pt modelId="{6D18B38B-90B4-A64A-BFA0-D80B38D9B83F}" type="pres">
      <dgm:prSet presAssocID="{4B9F7DE3-AEFF-5D4A-AD96-E49D46C2FECD}" presName="rootConnector" presStyleLbl="node3" presStyleIdx="6" presStyleCnt="14"/>
      <dgm:spPr/>
    </dgm:pt>
    <dgm:pt modelId="{DE7AF86B-C94C-164D-9A5F-B6DB39252F60}" type="pres">
      <dgm:prSet presAssocID="{4B9F7DE3-AEFF-5D4A-AD96-E49D46C2FECD}" presName="hierChild4" presStyleCnt="0"/>
      <dgm:spPr/>
    </dgm:pt>
    <dgm:pt modelId="{F4E6ED00-F05D-0944-8009-D763C196E5D2}" type="pres">
      <dgm:prSet presAssocID="{4B9F7DE3-AEFF-5D4A-AD96-E49D46C2FECD}" presName="hierChild5" presStyleCnt="0"/>
      <dgm:spPr/>
    </dgm:pt>
    <dgm:pt modelId="{D314E523-D964-AA4D-8612-F48ADA5F83C5}" type="pres">
      <dgm:prSet presAssocID="{41C8049D-77F5-DE4A-A15D-8C722499FCFA}" presName="hierChild5" presStyleCnt="0"/>
      <dgm:spPr/>
    </dgm:pt>
    <dgm:pt modelId="{DA886BB0-6586-E348-9EDD-8568B5F6F16A}" type="pres">
      <dgm:prSet presAssocID="{27C376CE-04B5-1F47-8103-4A15AFD4C28F}" presName="Name37" presStyleLbl="parChTrans1D2" presStyleIdx="2" presStyleCnt="4"/>
      <dgm:spPr/>
    </dgm:pt>
    <dgm:pt modelId="{41FB3D9F-003A-C844-A46D-46C090661B24}" type="pres">
      <dgm:prSet presAssocID="{3ADAC29C-577C-4D48-8365-6FB0B47739DC}" presName="hierRoot2" presStyleCnt="0">
        <dgm:presLayoutVars>
          <dgm:hierBranch val="init"/>
        </dgm:presLayoutVars>
      </dgm:prSet>
      <dgm:spPr/>
    </dgm:pt>
    <dgm:pt modelId="{DD0E0358-725A-DB40-9BF5-6581AC55A211}" type="pres">
      <dgm:prSet presAssocID="{3ADAC29C-577C-4D48-8365-6FB0B47739DC}" presName="rootComposite" presStyleCnt="0"/>
      <dgm:spPr/>
    </dgm:pt>
    <dgm:pt modelId="{22165DE6-67B9-A849-9D7C-BDFDA6F77C19}" type="pres">
      <dgm:prSet presAssocID="{3ADAC29C-577C-4D48-8365-6FB0B47739DC}" presName="rootText" presStyleLbl="node2" presStyleIdx="2" presStyleCnt="4">
        <dgm:presLayoutVars>
          <dgm:chPref val="3"/>
        </dgm:presLayoutVars>
      </dgm:prSet>
      <dgm:spPr/>
    </dgm:pt>
    <dgm:pt modelId="{7159451A-8C08-D949-9114-9C858348433A}" type="pres">
      <dgm:prSet presAssocID="{3ADAC29C-577C-4D48-8365-6FB0B47739DC}" presName="rootConnector" presStyleLbl="node2" presStyleIdx="2" presStyleCnt="4"/>
      <dgm:spPr/>
    </dgm:pt>
    <dgm:pt modelId="{B5E2C09D-B21D-464B-BDDD-8C090988AE9B}" type="pres">
      <dgm:prSet presAssocID="{3ADAC29C-577C-4D48-8365-6FB0B47739DC}" presName="hierChild4" presStyleCnt="0"/>
      <dgm:spPr/>
    </dgm:pt>
    <dgm:pt modelId="{A2F14CA0-6ACA-3F4E-88E1-CDB5DC04EF66}" type="pres">
      <dgm:prSet presAssocID="{85A62ACE-E307-684E-A685-2A36695A8493}" presName="Name37" presStyleLbl="parChTrans1D3" presStyleIdx="7" presStyleCnt="14"/>
      <dgm:spPr/>
    </dgm:pt>
    <dgm:pt modelId="{414F6A82-DBCE-804E-8770-9E0E91343B12}" type="pres">
      <dgm:prSet presAssocID="{9D6F1BCD-3027-9642-9D13-EF14E99F4621}" presName="hierRoot2" presStyleCnt="0">
        <dgm:presLayoutVars>
          <dgm:hierBranch val="init"/>
        </dgm:presLayoutVars>
      </dgm:prSet>
      <dgm:spPr/>
    </dgm:pt>
    <dgm:pt modelId="{0BA9E3EB-00AF-CD48-B010-D3DBBC91D97F}" type="pres">
      <dgm:prSet presAssocID="{9D6F1BCD-3027-9642-9D13-EF14E99F4621}" presName="rootComposite" presStyleCnt="0"/>
      <dgm:spPr/>
    </dgm:pt>
    <dgm:pt modelId="{6128ABAF-662C-E744-B349-D3191152C14F}" type="pres">
      <dgm:prSet presAssocID="{9D6F1BCD-3027-9642-9D13-EF14E99F4621}" presName="rootText" presStyleLbl="node3" presStyleIdx="7" presStyleCnt="14">
        <dgm:presLayoutVars>
          <dgm:chPref val="3"/>
        </dgm:presLayoutVars>
      </dgm:prSet>
      <dgm:spPr/>
    </dgm:pt>
    <dgm:pt modelId="{8965FDF1-C7F6-EE4D-9802-4D8501C61E74}" type="pres">
      <dgm:prSet presAssocID="{9D6F1BCD-3027-9642-9D13-EF14E99F4621}" presName="rootConnector" presStyleLbl="node3" presStyleIdx="7" presStyleCnt="14"/>
      <dgm:spPr/>
    </dgm:pt>
    <dgm:pt modelId="{ED83A0A3-42B0-9E4F-B60B-6E0E78DEDB1C}" type="pres">
      <dgm:prSet presAssocID="{9D6F1BCD-3027-9642-9D13-EF14E99F4621}" presName="hierChild4" presStyleCnt="0"/>
      <dgm:spPr/>
    </dgm:pt>
    <dgm:pt modelId="{14577EA2-41B1-1E45-9ED7-D9DB40A46432}" type="pres">
      <dgm:prSet presAssocID="{9D6F1BCD-3027-9642-9D13-EF14E99F4621}" presName="hierChild5" presStyleCnt="0"/>
      <dgm:spPr/>
    </dgm:pt>
    <dgm:pt modelId="{E4E47DB4-D5D9-1544-B265-1A15040612F2}" type="pres">
      <dgm:prSet presAssocID="{033C5F06-EADC-2C40-9E66-0C32E391F5D5}" presName="Name37" presStyleLbl="parChTrans1D3" presStyleIdx="8" presStyleCnt="14"/>
      <dgm:spPr/>
    </dgm:pt>
    <dgm:pt modelId="{9A7C09F9-F1E7-EC49-BBE0-F714EBA0C86F}" type="pres">
      <dgm:prSet presAssocID="{799D8A79-BF2E-894C-83BA-E6024EB704CD}" presName="hierRoot2" presStyleCnt="0">
        <dgm:presLayoutVars>
          <dgm:hierBranch val="init"/>
        </dgm:presLayoutVars>
      </dgm:prSet>
      <dgm:spPr/>
    </dgm:pt>
    <dgm:pt modelId="{26D68579-69CD-4D41-9D8D-F45B69AA8F7C}" type="pres">
      <dgm:prSet presAssocID="{799D8A79-BF2E-894C-83BA-E6024EB704CD}" presName="rootComposite" presStyleCnt="0"/>
      <dgm:spPr/>
    </dgm:pt>
    <dgm:pt modelId="{350C79D6-D6AE-2D4B-8438-2053F419BB35}" type="pres">
      <dgm:prSet presAssocID="{799D8A79-BF2E-894C-83BA-E6024EB704CD}" presName="rootText" presStyleLbl="node3" presStyleIdx="8" presStyleCnt="14">
        <dgm:presLayoutVars>
          <dgm:chPref val="3"/>
        </dgm:presLayoutVars>
      </dgm:prSet>
      <dgm:spPr/>
    </dgm:pt>
    <dgm:pt modelId="{5C75B302-AAD8-AB49-B575-62A8AC2B74F8}" type="pres">
      <dgm:prSet presAssocID="{799D8A79-BF2E-894C-83BA-E6024EB704CD}" presName="rootConnector" presStyleLbl="node3" presStyleIdx="8" presStyleCnt="14"/>
      <dgm:spPr/>
    </dgm:pt>
    <dgm:pt modelId="{9C863F0D-633E-9F4B-B216-310A66535BFD}" type="pres">
      <dgm:prSet presAssocID="{799D8A79-BF2E-894C-83BA-E6024EB704CD}" presName="hierChild4" presStyleCnt="0"/>
      <dgm:spPr/>
    </dgm:pt>
    <dgm:pt modelId="{62505E7E-C7FC-4942-9479-FE6ECC7C1086}" type="pres">
      <dgm:prSet presAssocID="{799D8A79-BF2E-894C-83BA-E6024EB704CD}" presName="hierChild5" presStyleCnt="0"/>
      <dgm:spPr/>
    </dgm:pt>
    <dgm:pt modelId="{C9022512-8232-4642-83AA-799111E0210B}" type="pres">
      <dgm:prSet presAssocID="{7F318991-0CC8-A44C-BB38-93C7F153B81F}" presName="Name37" presStyleLbl="parChTrans1D3" presStyleIdx="9" presStyleCnt="14"/>
      <dgm:spPr/>
    </dgm:pt>
    <dgm:pt modelId="{016DC7E0-C96A-7543-AE3E-87E33741FDD7}" type="pres">
      <dgm:prSet presAssocID="{8D7CB7A2-79E3-EF4E-95B3-5BE89BDEFD2C}" presName="hierRoot2" presStyleCnt="0">
        <dgm:presLayoutVars>
          <dgm:hierBranch val="init"/>
        </dgm:presLayoutVars>
      </dgm:prSet>
      <dgm:spPr/>
    </dgm:pt>
    <dgm:pt modelId="{8447542A-CABC-2245-8857-07ED69BC3A19}" type="pres">
      <dgm:prSet presAssocID="{8D7CB7A2-79E3-EF4E-95B3-5BE89BDEFD2C}" presName="rootComposite" presStyleCnt="0"/>
      <dgm:spPr/>
    </dgm:pt>
    <dgm:pt modelId="{60460DE2-BC5C-084C-8B6B-E78AD67B73AD}" type="pres">
      <dgm:prSet presAssocID="{8D7CB7A2-79E3-EF4E-95B3-5BE89BDEFD2C}" presName="rootText" presStyleLbl="node3" presStyleIdx="9" presStyleCnt="14">
        <dgm:presLayoutVars>
          <dgm:chPref val="3"/>
        </dgm:presLayoutVars>
      </dgm:prSet>
      <dgm:spPr/>
    </dgm:pt>
    <dgm:pt modelId="{CDDC0F6C-517F-484F-9E9F-2E3EEA4F8A29}" type="pres">
      <dgm:prSet presAssocID="{8D7CB7A2-79E3-EF4E-95B3-5BE89BDEFD2C}" presName="rootConnector" presStyleLbl="node3" presStyleIdx="9" presStyleCnt="14"/>
      <dgm:spPr/>
    </dgm:pt>
    <dgm:pt modelId="{4CC629A9-F88D-924D-A095-D01AD747F3EC}" type="pres">
      <dgm:prSet presAssocID="{8D7CB7A2-79E3-EF4E-95B3-5BE89BDEFD2C}" presName="hierChild4" presStyleCnt="0"/>
      <dgm:spPr/>
    </dgm:pt>
    <dgm:pt modelId="{B1C816CF-EA91-1343-AA43-9BF00E52A37C}" type="pres">
      <dgm:prSet presAssocID="{8D7CB7A2-79E3-EF4E-95B3-5BE89BDEFD2C}" presName="hierChild5" presStyleCnt="0"/>
      <dgm:spPr/>
    </dgm:pt>
    <dgm:pt modelId="{2B750DF1-0568-5A4D-8905-A9135F34603A}" type="pres">
      <dgm:prSet presAssocID="{3ADAC29C-577C-4D48-8365-6FB0B47739DC}" presName="hierChild5" presStyleCnt="0"/>
      <dgm:spPr/>
    </dgm:pt>
    <dgm:pt modelId="{EEB5F5E4-7923-B844-9E0A-404E91B46310}" type="pres">
      <dgm:prSet presAssocID="{181B5317-7F9A-834A-A869-A0F5BE0998C0}" presName="Name37" presStyleLbl="parChTrans1D2" presStyleIdx="3" presStyleCnt="4"/>
      <dgm:spPr/>
    </dgm:pt>
    <dgm:pt modelId="{1C9E11F1-7F5E-CE4A-8238-CAA727DC8491}" type="pres">
      <dgm:prSet presAssocID="{61AA5112-4D0F-7541-B82A-3AE725853707}" presName="hierRoot2" presStyleCnt="0">
        <dgm:presLayoutVars>
          <dgm:hierBranch val="init"/>
        </dgm:presLayoutVars>
      </dgm:prSet>
      <dgm:spPr/>
    </dgm:pt>
    <dgm:pt modelId="{2BDB4B2F-2685-AE43-9143-DE5514D39131}" type="pres">
      <dgm:prSet presAssocID="{61AA5112-4D0F-7541-B82A-3AE725853707}" presName="rootComposite" presStyleCnt="0"/>
      <dgm:spPr/>
    </dgm:pt>
    <dgm:pt modelId="{D54DE27B-3DA6-2942-8841-0032C72D5B7A}" type="pres">
      <dgm:prSet presAssocID="{61AA5112-4D0F-7541-B82A-3AE725853707}" presName="rootText" presStyleLbl="node2" presStyleIdx="3" presStyleCnt="4">
        <dgm:presLayoutVars>
          <dgm:chPref val="3"/>
        </dgm:presLayoutVars>
      </dgm:prSet>
      <dgm:spPr/>
    </dgm:pt>
    <dgm:pt modelId="{9BC60545-DF0C-784D-98FE-057D682C4996}" type="pres">
      <dgm:prSet presAssocID="{61AA5112-4D0F-7541-B82A-3AE725853707}" presName="rootConnector" presStyleLbl="node2" presStyleIdx="3" presStyleCnt="4"/>
      <dgm:spPr/>
    </dgm:pt>
    <dgm:pt modelId="{11D86D5F-C5BF-4E46-82ED-6035C4DBF365}" type="pres">
      <dgm:prSet presAssocID="{61AA5112-4D0F-7541-B82A-3AE725853707}" presName="hierChild4" presStyleCnt="0"/>
      <dgm:spPr/>
    </dgm:pt>
    <dgm:pt modelId="{73075D7F-F91D-DE4E-8563-2A56FDB154B1}" type="pres">
      <dgm:prSet presAssocID="{1F04CA70-A574-AF40-AF22-8A6C93C8ACDF}" presName="Name37" presStyleLbl="parChTrans1D3" presStyleIdx="10" presStyleCnt="14"/>
      <dgm:spPr/>
    </dgm:pt>
    <dgm:pt modelId="{E27D0020-B624-4240-9790-198904394FE0}" type="pres">
      <dgm:prSet presAssocID="{9991ACBA-9582-CB4B-A04E-AF39D0BF80F6}" presName="hierRoot2" presStyleCnt="0">
        <dgm:presLayoutVars>
          <dgm:hierBranch val="init"/>
        </dgm:presLayoutVars>
      </dgm:prSet>
      <dgm:spPr/>
    </dgm:pt>
    <dgm:pt modelId="{61303294-AFC3-6549-8CB8-5FFDEB7BC4A3}" type="pres">
      <dgm:prSet presAssocID="{9991ACBA-9582-CB4B-A04E-AF39D0BF80F6}" presName="rootComposite" presStyleCnt="0"/>
      <dgm:spPr/>
    </dgm:pt>
    <dgm:pt modelId="{295FF082-351F-B546-9794-24FFDA099C4A}" type="pres">
      <dgm:prSet presAssocID="{9991ACBA-9582-CB4B-A04E-AF39D0BF80F6}" presName="rootText" presStyleLbl="node3" presStyleIdx="10" presStyleCnt="14">
        <dgm:presLayoutVars>
          <dgm:chPref val="3"/>
        </dgm:presLayoutVars>
      </dgm:prSet>
      <dgm:spPr/>
    </dgm:pt>
    <dgm:pt modelId="{83E15D29-C568-9B41-A70B-53432F096C71}" type="pres">
      <dgm:prSet presAssocID="{9991ACBA-9582-CB4B-A04E-AF39D0BF80F6}" presName="rootConnector" presStyleLbl="node3" presStyleIdx="10" presStyleCnt="14"/>
      <dgm:spPr/>
    </dgm:pt>
    <dgm:pt modelId="{466879B1-F247-6941-828B-A61E60A274B3}" type="pres">
      <dgm:prSet presAssocID="{9991ACBA-9582-CB4B-A04E-AF39D0BF80F6}" presName="hierChild4" presStyleCnt="0"/>
      <dgm:spPr/>
    </dgm:pt>
    <dgm:pt modelId="{A31DEAFF-32E8-3D43-B1F9-EA596BE67010}" type="pres">
      <dgm:prSet presAssocID="{9991ACBA-9582-CB4B-A04E-AF39D0BF80F6}" presName="hierChild5" presStyleCnt="0"/>
      <dgm:spPr/>
    </dgm:pt>
    <dgm:pt modelId="{A2EFCF30-410B-AE48-8C5A-6C6C2E8016DD}" type="pres">
      <dgm:prSet presAssocID="{E047CEAE-871E-8343-B8B4-2C046D972FC5}" presName="Name37" presStyleLbl="parChTrans1D3" presStyleIdx="11" presStyleCnt="14"/>
      <dgm:spPr/>
    </dgm:pt>
    <dgm:pt modelId="{C37A8BCC-A71B-4A41-AEA6-B33F62CB2B5E}" type="pres">
      <dgm:prSet presAssocID="{7C402E20-7900-3842-9331-45BA2FF88E9F}" presName="hierRoot2" presStyleCnt="0">
        <dgm:presLayoutVars>
          <dgm:hierBranch val="init"/>
        </dgm:presLayoutVars>
      </dgm:prSet>
      <dgm:spPr/>
    </dgm:pt>
    <dgm:pt modelId="{10DB916C-F940-B649-97E6-BA809A4F78FB}" type="pres">
      <dgm:prSet presAssocID="{7C402E20-7900-3842-9331-45BA2FF88E9F}" presName="rootComposite" presStyleCnt="0"/>
      <dgm:spPr/>
    </dgm:pt>
    <dgm:pt modelId="{BCDDCB86-7681-F64A-B986-ED95BD0887DD}" type="pres">
      <dgm:prSet presAssocID="{7C402E20-7900-3842-9331-45BA2FF88E9F}" presName="rootText" presStyleLbl="node3" presStyleIdx="11" presStyleCnt="14">
        <dgm:presLayoutVars>
          <dgm:chPref val="3"/>
        </dgm:presLayoutVars>
      </dgm:prSet>
      <dgm:spPr/>
    </dgm:pt>
    <dgm:pt modelId="{74773023-98CE-644B-BEA1-2E29531E9A5A}" type="pres">
      <dgm:prSet presAssocID="{7C402E20-7900-3842-9331-45BA2FF88E9F}" presName="rootConnector" presStyleLbl="node3" presStyleIdx="11" presStyleCnt="14"/>
      <dgm:spPr/>
    </dgm:pt>
    <dgm:pt modelId="{A22BD14C-53D2-9346-896A-A537B6C9F4C1}" type="pres">
      <dgm:prSet presAssocID="{7C402E20-7900-3842-9331-45BA2FF88E9F}" presName="hierChild4" presStyleCnt="0"/>
      <dgm:spPr/>
    </dgm:pt>
    <dgm:pt modelId="{F466A064-C5B5-FE4E-B6B7-4F9C38209CC1}" type="pres">
      <dgm:prSet presAssocID="{7C402E20-7900-3842-9331-45BA2FF88E9F}" presName="hierChild5" presStyleCnt="0"/>
      <dgm:spPr/>
    </dgm:pt>
    <dgm:pt modelId="{4B263986-BA88-C044-880F-460BB10555F7}" type="pres">
      <dgm:prSet presAssocID="{9B916A89-868B-D641-AE40-BF540F9A3116}" presName="Name37" presStyleLbl="parChTrans1D3" presStyleIdx="12" presStyleCnt="14"/>
      <dgm:spPr/>
    </dgm:pt>
    <dgm:pt modelId="{B5D1DFBD-6BA3-2645-B4B5-84E84D499267}" type="pres">
      <dgm:prSet presAssocID="{D5FC0623-8603-6344-8169-95C005231A83}" presName="hierRoot2" presStyleCnt="0">
        <dgm:presLayoutVars>
          <dgm:hierBranch val="init"/>
        </dgm:presLayoutVars>
      </dgm:prSet>
      <dgm:spPr/>
    </dgm:pt>
    <dgm:pt modelId="{D9753E56-8A08-9C48-8B16-D25D494E7C52}" type="pres">
      <dgm:prSet presAssocID="{D5FC0623-8603-6344-8169-95C005231A83}" presName="rootComposite" presStyleCnt="0"/>
      <dgm:spPr/>
    </dgm:pt>
    <dgm:pt modelId="{66A64F20-568B-8541-93D1-51740188CE72}" type="pres">
      <dgm:prSet presAssocID="{D5FC0623-8603-6344-8169-95C005231A83}" presName="rootText" presStyleLbl="node3" presStyleIdx="12" presStyleCnt="14">
        <dgm:presLayoutVars>
          <dgm:chPref val="3"/>
        </dgm:presLayoutVars>
      </dgm:prSet>
      <dgm:spPr/>
    </dgm:pt>
    <dgm:pt modelId="{65E2D46B-A1B5-3D4D-B543-455F09D7FA91}" type="pres">
      <dgm:prSet presAssocID="{D5FC0623-8603-6344-8169-95C005231A83}" presName="rootConnector" presStyleLbl="node3" presStyleIdx="12" presStyleCnt="14"/>
      <dgm:spPr/>
    </dgm:pt>
    <dgm:pt modelId="{3B77AB77-F341-9A4E-9F0A-038B2CAB1577}" type="pres">
      <dgm:prSet presAssocID="{D5FC0623-8603-6344-8169-95C005231A83}" presName="hierChild4" presStyleCnt="0"/>
      <dgm:spPr/>
    </dgm:pt>
    <dgm:pt modelId="{AE8BF39A-0A3D-6243-8DFC-671CA49F5CF1}" type="pres">
      <dgm:prSet presAssocID="{D5FC0623-8603-6344-8169-95C005231A83}" presName="hierChild5" presStyleCnt="0"/>
      <dgm:spPr/>
    </dgm:pt>
    <dgm:pt modelId="{25295B6C-9535-4041-AC4C-E03743BBF441}" type="pres">
      <dgm:prSet presAssocID="{0D47F699-5A14-5249-90E6-E413426934C8}" presName="Name37" presStyleLbl="parChTrans1D3" presStyleIdx="13" presStyleCnt="14"/>
      <dgm:spPr/>
    </dgm:pt>
    <dgm:pt modelId="{296B12A8-907B-1E4E-9326-D8CBB2B8EDB6}" type="pres">
      <dgm:prSet presAssocID="{C220F558-292E-974B-A195-1B18157C84C0}" presName="hierRoot2" presStyleCnt="0">
        <dgm:presLayoutVars>
          <dgm:hierBranch val="init"/>
        </dgm:presLayoutVars>
      </dgm:prSet>
      <dgm:spPr/>
    </dgm:pt>
    <dgm:pt modelId="{557A53CA-BB06-9A43-9DA6-1840F1FC5C49}" type="pres">
      <dgm:prSet presAssocID="{C220F558-292E-974B-A195-1B18157C84C0}" presName="rootComposite" presStyleCnt="0"/>
      <dgm:spPr/>
    </dgm:pt>
    <dgm:pt modelId="{FD6A6041-0D9C-024A-A0B3-5A2C3C497196}" type="pres">
      <dgm:prSet presAssocID="{C220F558-292E-974B-A195-1B18157C84C0}" presName="rootText" presStyleLbl="node3" presStyleIdx="13" presStyleCnt="14">
        <dgm:presLayoutVars>
          <dgm:chPref val="3"/>
        </dgm:presLayoutVars>
      </dgm:prSet>
      <dgm:spPr/>
    </dgm:pt>
    <dgm:pt modelId="{DE415602-B0AA-454E-8B07-E05F7926F9E8}" type="pres">
      <dgm:prSet presAssocID="{C220F558-292E-974B-A195-1B18157C84C0}" presName="rootConnector" presStyleLbl="node3" presStyleIdx="13" presStyleCnt="14"/>
      <dgm:spPr/>
    </dgm:pt>
    <dgm:pt modelId="{5E91024E-AB3B-2E40-9EB0-089ECC7C1413}" type="pres">
      <dgm:prSet presAssocID="{C220F558-292E-974B-A195-1B18157C84C0}" presName="hierChild4" presStyleCnt="0"/>
      <dgm:spPr/>
    </dgm:pt>
    <dgm:pt modelId="{D3DB582A-2D59-2444-AE61-1901DB5A237E}" type="pres">
      <dgm:prSet presAssocID="{C220F558-292E-974B-A195-1B18157C84C0}" presName="hierChild5" presStyleCnt="0"/>
      <dgm:spPr/>
    </dgm:pt>
    <dgm:pt modelId="{E963B00B-B032-054B-891A-4C0381AA2B20}" type="pres">
      <dgm:prSet presAssocID="{61AA5112-4D0F-7541-B82A-3AE725853707}" presName="hierChild5" presStyleCnt="0"/>
      <dgm:spPr/>
    </dgm:pt>
    <dgm:pt modelId="{58456168-3580-5640-91AD-2591A220EF04}" type="pres">
      <dgm:prSet presAssocID="{11270D50-791F-284B-894F-F20ED3184D4F}" presName="hierChild3" presStyleCnt="0"/>
      <dgm:spPr/>
    </dgm:pt>
  </dgm:ptLst>
  <dgm:cxnLst>
    <dgm:cxn modelId="{ECE53F03-57D7-644B-AB63-910E071EB012}" type="presOf" srcId="{8BED4CD4-FD55-2D4B-BCBD-A495A6D5EC79}" destId="{77BA07A7-3067-FE4E-9B49-C7FDA2DF4A14}" srcOrd="1" destOrd="0" presId="urn:microsoft.com/office/officeart/2005/8/layout/orgChart1"/>
    <dgm:cxn modelId="{2D8D9104-3501-2949-A641-8BFCC7F16155}" srcId="{61AA5112-4D0F-7541-B82A-3AE725853707}" destId="{C220F558-292E-974B-A195-1B18157C84C0}" srcOrd="3" destOrd="0" parTransId="{0D47F699-5A14-5249-90E6-E413426934C8}" sibTransId="{65B10ED7-3E0C-3540-86F9-461C5FC445D5}"/>
    <dgm:cxn modelId="{C3F19409-D364-BF49-9B72-5005CEEBFEE4}" srcId="{97C2AC20-1691-DC46-9EFB-65C536D02B08}" destId="{E3361C94-06B4-DD45-8206-B7ED189BB2C2}" srcOrd="2" destOrd="0" parTransId="{4838F06B-3118-844B-B61C-BCAB6A505F9D}" sibTransId="{EA34FACD-FD0E-F445-9C30-0E9901E7F6B7}"/>
    <dgm:cxn modelId="{7387CF0A-610F-7841-90B0-45DE66C91337}" type="presOf" srcId="{4B9F7DE3-AEFF-5D4A-AD96-E49D46C2FECD}" destId="{30C44D3F-56F1-0841-8E2D-76F5C9814A96}" srcOrd="0" destOrd="0" presId="urn:microsoft.com/office/officeart/2005/8/layout/orgChart1"/>
    <dgm:cxn modelId="{A7ADBA0C-D783-5A4C-89AE-9217AD57AE95}" srcId="{3ADAC29C-577C-4D48-8365-6FB0B47739DC}" destId="{799D8A79-BF2E-894C-83BA-E6024EB704CD}" srcOrd="1" destOrd="0" parTransId="{033C5F06-EADC-2C40-9E66-0C32E391F5D5}" sibTransId="{5A8872B7-D0FC-A747-9D71-BCD7F4DF8116}"/>
    <dgm:cxn modelId="{5E206711-3473-B343-B5F8-B12E1447D109}" type="presOf" srcId="{7C402E20-7900-3842-9331-45BA2FF88E9F}" destId="{74773023-98CE-644B-BEA1-2E29531E9A5A}" srcOrd="1" destOrd="0" presId="urn:microsoft.com/office/officeart/2005/8/layout/orgChart1"/>
    <dgm:cxn modelId="{8F502414-331D-314F-A590-556404FD3BB3}" type="presOf" srcId="{694101A7-81F5-ED4D-ABAB-F8404D69BB7A}" destId="{59E62233-D8DB-F34C-8779-63E7FF60502E}" srcOrd="0" destOrd="0" presId="urn:microsoft.com/office/officeart/2005/8/layout/orgChart1"/>
    <dgm:cxn modelId="{137A8218-AA2D-624B-988D-C685A8B879F4}" srcId="{41C8049D-77F5-DE4A-A15D-8C722499FCFA}" destId="{92DD8657-3E96-854C-9E37-F627AB439B55}" srcOrd="0" destOrd="0" parTransId="{2B2749E7-C3D7-6B46-99ED-E730B30CE51C}" sibTransId="{7E843E4D-F472-3A47-BAB2-16A2C45EA526}"/>
    <dgm:cxn modelId="{BA13C218-7B97-8C4C-BCC5-69998962F25D}" type="presOf" srcId="{11270D50-791F-284B-894F-F20ED3184D4F}" destId="{23BCB42C-7806-3F46-9952-1D9D45DF56F8}" srcOrd="1" destOrd="0" presId="urn:microsoft.com/office/officeart/2005/8/layout/orgChart1"/>
    <dgm:cxn modelId="{03554E1D-3292-464F-88D5-FF4E2C720A28}" type="presOf" srcId="{969CE667-6FF5-4F48-9E26-8FA907E50C7B}" destId="{27021A14-DD88-5845-B901-C027F04CB007}" srcOrd="1" destOrd="0" presId="urn:microsoft.com/office/officeart/2005/8/layout/orgChart1"/>
    <dgm:cxn modelId="{7999B825-6988-D044-B22D-8AD6EDCD357D}" type="presOf" srcId="{97C2AC20-1691-DC46-9EFB-65C536D02B08}" destId="{67A94B8D-5963-E749-A095-5CEC60EF1CC7}" srcOrd="1" destOrd="0" presId="urn:microsoft.com/office/officeart/2005/8/layout/orgChart1"/>
    <dgm:cxn modelId="{AE0BBC2C-A9B7-F048-B657-57B74EF0E44B}" type="presOf" srcId="{3ADAC29C-577C-4D48-8365-6FB0B47739DC}" destId="{7159451A-8C08-D949-9114-9C858348433A}" srcOrd="1" destOrd="0" presId="urn:microsoft.com/office/officeart/2005/8/layout/orgChart1"/>
    <dgm:cxn modelId="{5DC60D2D-CCC4-6144-BA0F-6ECA66ACC91A}" srcId="{3ADAC29C-577C-4D48-8365-6FB0B47739DC}" destId="{8D7CB7A2-79E3-EF4E-95B3-5BE89BDEFD2C}" srcOrd="2" destOrd="0" parTransId="{7F318991-0CC8-A44C-BB38-93C7F153B81F}" sibTransId="{2A6491E4-3207-C34B-B11D-80336419A5BA}"/>
    <dgm:cxn modelId="{1600DC2D-7F83-094F-BB8A-A3B7E21BDCB7}" type="presOf" srcId="{7F318991-0CC8-A44C-BB38-93C7F153B81F}" destId="{C9022512-8232-4642-83AA-799111E0210B}" srcOrd="0" destOrd="0" presId="urn:microsoft.com/office/officeart/2005/8/layout/orgChart1"/>
    <dgm:cxn modelId="{567D1631-2E99-DD43-976F-AF1FE70EA822}" type="presOf" srcId="{2B2749E7-C3D7-6B46-99ED-E730B30CE51C}" destId="{187A7810-1479-904A-A89E-3EA3E5A59018}" srcOrd="0" destOrd="0" presId="urn:microsoft.com/office/officeart/2005/8/layout/orgChart1"/>
    <dgm:cxn modelId="{F565FB32-B11C-A247-BF8C-63B6E32C97BE}" type="presOf" srcId="{E3361C94-06B4-DD45-8206-B7ED189BB2C2}" destId="{EFB9E40D-8AC3-624A-AF96-3CF2C592C1C3}" srcOrd="1" destOrd="0" presId="urn:microsoft.com/office/officeart/2005/8/layout/orgChart1"/>
    <dgm:cxn modelId="{E00C0635-6BD9-F04D-A1B5-254CAFFFFFC5}" type="presOf" srcId="{799D8A79-BF2E-894C-83BA-E6024EB704CD}" destId="{350C79D6-D6AE-2D4B-8438-2053F419BB35}" srcOrd="0" destOrd="0" presId="urn:microsoft.com/office/officeart/2005/8/layout/orgChart1"/>
    <dgm:cxn modelId="{A087C739-84D9-E644-AE60-56F852136F7F}" srcId="{97C2AC20-1691-DC46-9EFB-65C536D02B08}" destId="{1F54DCAC-14E1-6340-BEE2-C4A0C86CFD4F}" srcOrd="3" destOrd="0" parTransId="{A0557DFA-DCC3-6C43-9D47-9F5CC09298AC}" sibTransId="{0566AA5F-4CD4-5C4A-AC87-2E0599869D8A}"/>
    <dgm:cxn modelId="{A5643540-C6CA-9949-B4C8-CB0D87D93500}" srcId="{11270D50-791F-284B-894F-F20ED3184D4F}" destId="{41C8049D-77F5-DE4A-A15D-8C722499FCFA}" srcOrd="1" destOrd="0" parTransId="{E515FBDA-F2DC-7D41-9D33-187B99845C4F}" sibTransId="{D9C59DD5-7C0D-3D48-854A-B30FAD451617}"/>
    <dgm:cxn modelId="{6AC06D42-E3DA-B94E-92DA-447C3F093467}" srcId="{61AA5112-4D0F-7541-B82A-3AE725853707}" destId="{7C402E20-7900-3842-9331-45BA2FF88E9F}" srcOrd="1" destOrd="0" parTransId="{E047CEAE-871E-8343-B8B4-2C046D972FC5}" sibTransId="{B1F6E8B4-D50B-4E40-B95B-B52D37EBFCD0}"/>
    <dgm:cxn modelId="{6E4BC744-80CF-334A-92F4-A5C6323B3A21}" srcId="{97C2AC20-1691-DC46-9EFB-65C536D02B08}" destId="{ADD0662C-4F43-C440-86CE-E0A0A5B7B6C4}" srcOrd="1" destOrd="0" parTransId="{B5F10EC6-E8A4-504B-B1CE-8A1F04AB2B68}" sibTransId="{01DCA8A9-559F-814F-81B3-64FB365725F0}"/>
    <dgm:cxn modelId="{BE289D54-CDD3-FF4F-8330-60DDF305A952}" type="presOf" srcId="{11270D50-791F-284B-894F-F20ED3184D4F}" destId="{5497D03E-8482-7C48-BE2D-D21E2254AD32}" srcOrd="0" destOrd="0" presId="urn:microsoft.com/office/officeart/2005/8/layout/orgChart1"/>
    <dgm:cxn modelId="{F716E058-310C-BD4F-BF62-8B07B2AE3E38}" srcId="{41C8049D-77F5-DE4A-A15D-8C722499FCFA}" destId="{8BED4CD4-FD55-2D4B-BCBD-A495A6D5EC79}" srcOrd="1" destOrd="0" parTransId="{D9EB6821-5528-4F4D-9391-0CD9952F86EA}" sibTransId="{87566529-5EE2-8C40-BE57-9FC7231E03E9}"/>
    <dgm:cxn modelId="{10218C5A-4B74-4448-A0BC-5A8732C4070A}" type="presOf" srcId="{7C402E20-7900-3842-9331-45BA2FF88E9F}" destId="{BCDDCB86-7681-F64A-B986-ED95BD0887DD}" srcOrd="0" destOrd="0" presId="urn:microsoft.com/office/officeart/2005/8/layout/orgChart1"/>
    <dgm:cxn modelId="{7C94275C-BB8F-FA47-B2F5-6406AF4FB7C5}" type="presOf" srcId="{D9EB6821-5528-4F4D-9391-0CD9952F86EA}" destId="{7B11C8D9-9BB6-D346-8106-43AD5399040D}" srcOrd="0" destOrd="0" presId="urn:microsoft.com/office/officeart/2005/8/layout/orgChart1"/>
    <dgm:cxn modelId="{7509D95E-D3F3-7B43-B4B0-D1ED49A617F9}" srcId="{11270D50-791F-284B-894F-F20ED3184D4F}" destId="{3ADAC29C-577C-4D48-8365-6FB0B47739DC}" srcOrd="2" destOrd="0" parTransId="{27C376CE-04B5-1F47-8103-4A15AFD4C28F}" sibTransId="{24300820-52DA-D14A-8005-E8D2728CFE2F}"/>
    <dgm:cxn modelId="{95DE345F-67EC-4941-922B-143EA883F437}" srcId="{11270D50-791F-284B-894F-F20ED3184D4F}" destId="{61AA5112-4D0F-7541-B82A-3AE725853707}" srcOrd="3" destOrd="0" parTransId="{181B5317-7F9A-834A-A869-A0F5BE0998C0}" sibTransId="{20FF14B1-DD29-B944-8C6B-5E8817B37A89}"/>
    <dgm:cxn modelId="{2484465F-07F0-F64A-A5BB-1F8D360415AE}" type="presOf" srcId="{4B9F7DE3-AEFF-5D4A-AD96-E49D46C2FECD}" destId="{6D18B38B-90B4-A64A-BFA0-D80B38D9B83F}" srcOrd="1" destOrd="0" presId="urn:microsoft.com/office/officeart/2005/8/layout/orgChart1"/>
    <dgm:cxn modelId="{F62BA462-5737-F74E-9895-547C870C9E4D}" type="presOf" srcId="{8BED4CD4-FD55-2D4B-BCBD-A495A6D5EC79}" destId="{1CFD9D55-914B-6F43-9708-E7A95D962A54}" srcOrd="0" destOrd="0" presId="urn:microsoft.com/office/officeart/2005/8/layout/orgChart1"/>
    <dgm:cxn modelId="{EBA3D965-16E4-1F40-9D62-568D56622B0F}" type="presOf" srcId="{99E728EC-A5D5-4E4E-9FAA-D0F8B1087B4A}" destId="{E6642154-D2DC-D648-9749-E776B2AA87C5}" srcOrd="0" destOrd="0" presId="urn:microsoft.com/office/officeart/2005/8/layout/orgChart1"/>
    <dgm:cxn modelId="{86B08469-D3E5-504C-A048-4A4634D589C2}" type="presOf" srcId="{8D7CB7A2-79E3-EF4E-95B3-5BE89BDEFD2C}" destId="{60460DE2-BC5C-084C-8B6B-E78AD67B73AD}" srcOrd="0" destOrd="0" presId="urn:microsoft.com/office/officeart/2005/8/layout/orgChart1"/>
    <dgm:cxn modelId="{8C4ACF6A-7549-9F40-B732-FAB81ABEA652}" type="presOf" srcId="{9991ACBA-9582-CB4B-A04E-AF39D0BF80F6}" destId="{295FF082-351F-B546-9794-24FFDA099C4A}" srcOrd="0" destOrd="0" presId="urn:microsoft.com/office/officeart/2005/8/layout/orgChart1"/>
    <dgm:cxn modelId="{CDC1BF6B-B138-C241-9F1C-8E4C4C34DDC0}" type="presOf" srcId="{B5F10EC6-E8A4-504B-B1CE-8A1F04AB2B68}" destId="{63FB3E54-750C-B84C-93A7-09ECA47E4E4A}" srcOrd="0" destOrd="0" presId="urn:microsoft.com/office/officeart/2005/8/layout/orgChart1"/>
    <dgm:cxn modelId="{0A9A3872-D97A-6440-85ED-8846A0C40512}" type="presOf" srcId="{1F54DCAC-14E1-6340-BEE2-C4A0C86CFD4F}" destId="{7CED4127-8028-B943-9872-BA289B6C5C8F}" srcOrd="1" destOrd="0" presId="urn:microsoft.com/office/officeart/2005/8/layout/orgChart1"/>
    <dgm:cxn modelId="{2F579674-D92B-DF4D-AB43-F99D2E082444}" type="presOf" srcId="{9B916A89-868B-D641-AE40-BF540F9A3116}" destId="{4B263986-BA88-C044-880F-460BB10555F7}" srcOrd="0" destOrd="0" presId="urn:microsoft.com/office/officeart/2005/8/layout/orgChart1"/>
    <dgm:cxn modelId="{42913E79-0AEE-BE40-86C6-CB55974464B2}" type="presOf" srcId="{61AA5112-4D0F-7541-B82A-3AE725853707}" destId="{D54DE27B-3DA6-2942-8841-0032C72D5B7A}" srcOrd="0" destOrd="0" presId="urn:microsoft.com/office/officeart/2005/8/layout/orgChart1"/>
    <dgm:cxn modelId="{F9FF497D-3D85-9F49-9079-A8A1D9473F04}" type="presOf" srcId="{1F04CA70-A574-AF40-AF22-8A6C93C8ACDF}" destId="{73075D7F-F91D-DE4E-8563-2A56FDB154B1}" srcOrd="0" destOrd="0" presId="urn:microsoft.com/office/officeart/2005/8/layout/orgChart1"/>
    <dgm:cxn modelId="{96FD0880-B2DE-534F-973F-B58643901563}" type="presOf" srcId="{E515FBDA-F2DC-7D41-9D33-187B99845C4F}" destId="{DA7ACD25-ECED-6C45-8CC2-DB141965EE09}" srcOrd="0" destOrd="0" presId="urn:microsoft.com/office/officeart/2005/8/layout/orgChart1"/>
    <dgm:cxn modelId="{3EEC9483-8239-4A45-85C2-D36439972415}" type="presOf" srcId="{4838F06B-3118-844B-B61C-BCAB6A505F9D}" destId="{27C0B896-4C90-F24B-BE78-61B7D7B430D0}" srcOrd="0" destOrd="0" presId="urn:microsoft.com/office/officeart/2005/8/layout/orgChart1"/>
    <dgm:cxn modelId="{73D0C684-25CA-8346-9778-5B30DC763B38}" type="presOf" srcId="{ADD0662C-4F43-C440-86CE-E0A0A5B7B6C4}" destId="{94FF798D-1C69-DF47-AF76-F5EDAE6F762C}" srcOrd="0" destOrd="0" presId="urn:microsoft.com/office/officeart/2005/8/layout/orgChart1"/>
    <dgm:cxn modelId="{F5A56186-D763-9A4C-8578-BFA6C6037A33}" type="presOf" srcId="{97C2AC20-1691-DC46-9EFB-65C536D02B08}" destId="{A904C714-DA12-7F44-9007-38DBC7BA4A4A}" srcOrd="0" destOrd="0" presId="urn:microsoft.com/office/officeart/2005/8/layout/orgChart1"/>
    <dgm:cxn modelId="{3602548E-53A6-A846-816C-B06A14C614F4}" type="presOf" srcId="{27C376CE-04B5-1F47-8103-4A15AFD4C28F}" destId="{DA886BB0-6586-E348-9EDD-8568B5F6F16A}" srcOrd="0" destOrd="0" presId="urn:microsoft.com/office/officeart/2005/8/layout/orgChart1"/>
    <dgm:cxn modelId="{4E54778E-2308-EC4A-93D8-067E0195ACDE}" type="presOf" srcId="{C220F558-292E-974B-A195-1B18157C84C0}" destId="{FD6A6041-0D9C-024A-A0B3-5A2C3C497196}" srcOrd="0" destOrd="0" presId="urn:microsoft.com/office/officeart/2005/8/layout/orgChart1"/>
    <dgm:cxn modelId="{E7A73A92-EC37-F943-9BFE-3302415D5E2E}" type="presOf" srcId="{969CE667-6FF5-4F48-9E26-8FA907E50C7B}" destId="{674F47A7-4B0E-BB49-AD2F-5D981A3AC03A}" srcOrd="0" destOrd="0" presId="urn:microsoft.com/office/officeart/2005/8/layout/orgChart1"/>
    <dgm:cxn modelId="{EEEE8593-8FB2-F74A-BC0E-74AFB44791F3}" type="presOf" srcId="{3ADAC29C-577C-4D48-8365-6FB0B47739DC}" destId="{22165DE6-67B9-A849-9D7C-BDFDA6F77C19}" srcOrd="0" destOrd="0" presId="urn:microsoft.com/office/officeart/2005/8/layout/orgChart1"/>
    <dgm:cxn modelId="{84D33C9C-60AE-AB40-8109-8B573D47CE31}" type="presOf" srcId="{4BD24D24-2F74-C843-B239-951D84F20EC0}" destId="{BC2302C3-6B27-174D-84A4-A3BC69E29C44}" srcOrd="0" destOrd="0" presId="urn:microsoft.com/office/officeart/2005/8/layout/orgChart1"/>
    <dgm:cxn modelId="{EDE9F4A1-6C89-4643-BF47-A3EB9D8DE175}" srcId="{97C2AC20-1691-DC46-9EFB-65C536D02B08}" destId="{969CE667-6FF5-4F48-9E26-8FA907E50C7B}" srcOrd="0" destOrd="0" parTransId="{99E728EC-A5D5-4E4E-9FAA-D0F8B1087B4A}" sibTransId="{F7A796D5-78B5-4947-9B58-1F7AE48B4EBF}"/>
    <dgm:cxn modelId="{B1376FA3-28E1-A44C-9592-DA88FF89781C}" type="presOf" srcId="{41C8049D-77F5-DE4A-A15D-8C722499FCFA}" destId="{FBE679D6-2B88-F04A-BFA4-DC18807ED752}" srcOrd="0" destOrd="0" presId="urn:microsoft.com/office/officeart/2005/8/layout/orgChart1"/>
    <dgm:cxn modelId="{3F5B1EA5-37E7-EF40-B4CF-ADB1B8F7B975}" type="presOf" srcId="{85A62ACE-E307-684E-A685-2A36695A8493}" destId="{A2F14CA0-6ACA-3F4E-88E1-CDB5DC04EF66}" srcOrd="0" destOrd="0" presId="urn:microsoft.com/office/officeart/2005/8/layout/orgChart1"/>
    <dgm:cxn modelId="{61CBA4AA-160D-9742-976D-1B82716A09AE}" type="presOf" srcId="{799D8A79-BF2E-894C-83BA-E6024EB704CD}" destId="{5C75B302-AAD8-AB49-B575-62A8AC2B74F8}" srcOrd="1" destOrd="0" presId="urn:microsoft.com/office/officeart/2005/8/layout/orgChart1"/>
    <dgm:cxn modelId="{642AFEAA-7440-5941-BBC7-02BDB81FE5FA}" type="presOf" srcId="{92DD8657-3E96-854C-9E37-F627AB439B55}" destId="{8E94F13D-3118-244E-9E2B-2754DAA099D0}" srcOrd="1" destOrd="0" presId="urn:microsoft.com/office/officeart/2005/8/layout/orgChart1"/>
    <dgm:cxn modelId="{7897F9AB-5983-1947-A0EA-813CC672164F}" type="presOf" srcId="{ADD0662C-4F43-C440-86CE-E0A0A5B7B6C4}" destId="{8C40CE57-4786-B14F-9132-B984A81C90C7}" srcOrd="1" destOrd="0" presId="urn:microsoft.com/office/officeart/2005/8/layout/orgChart1"/>
    <dgm:cxn modelId="{5593C0AC-44CC-044F-88E0-CC676DD589E9}" type="presOf" srcId="{92DD8657-3E96-854C-9E37-F627AB439B55}" destId="{DB1DA805-A0A8-654D-8D4E-B5195B7D3A10}" srcOrd="0" destOrd="0" presId="urn:microsoft.com/office/officeart/2005/8/layout/orgChart1"/>
    <dgm:cxn modelId="{0BA22FAD-3976-E744-B810-385BB27C2F7D}" srcId="{11270D50-791F-284B-894F-F20ED3184D4F}" destId="{97C2AC20-1691-DC46-9EFB-65C536D02B08}" srcOrd="0" destOrd="0" parTransId="{4BD24D24-2F74-C843-B239-951D84F20EC0}" sibTransId="{EF8C2E90-0ACD-7A4B-BF16-3942BA6B95F7}"/>
    <dgm:cxn modelId="{6EF0E2AE-5DE9-6B47-9BA1-3C271CF663B7}" type="presOf" srcId="{62CC7510-F9C9-534E-AF29-B5491188300D}" destId="{028DB9D9-229C-B544-ABFE-B1A3E5300AA0}" srcOrd="0" destOrd="0" presId="urn:microsoft.com/office/officeart/2005/8/layout/orgChart1"/>
    <dgm:cxn modelId="{D562F9B0-A77A-4E42-AD3E-D5C7A931D76B}" type="presOf" srcId="{41C8049D-77F5-DE4A-A15D-8C722499FCFA}" destId="{BE7417E7-DE92-F446-934E-C44052133483}" srcOrd="1" destOrd="0" presId="urn:microsoft.com/office/officeart/2005/8/layout/orgChart1"/>
    <dgm:cxn modelId="{C73D74B6-CB71-3841-A98B-BEA563A0C388}" type="presOf" srcId="{181B5317-7F9A-834A-A869-A0F5BE0998C0}" destId="{EEB5F5E4-7923-B844-9E0A-404E91B46310}" srcOrd="0" destOrd="0" presId="urn:microsoft.com/office/officeart/2005/8/layout/orgChart1"/>
    <dgm:cxn modelId="{AA60A0B6-7495-634F-AC5E-F01840FC182E}" type="presOf" srcId="{C220F558-292E-974B-A195-1B18157C84C0}" destId="{DE415602-B0AA-454E-8B07-E05F7926F9E8}" srcOrd="1" destOrd="0" presId="urn:microsoft.com/office/officeart/2005/8/layout/orgChart1"/>
    <dgm:cxn modelId="{8E8F51B8-6636-974B-BF64-323A83CA573B}" srcId="{3ADAC29C-577C-4D48-8365-6FB0B47739DC}" destId="{9D6F1BCD-3027-9642-9D13-EF14E99F4621}" srcOrd="0" destOrd="0" parTransId="{85A62ACE-E307-684E-A685-2A36695A8493}" sibTransId="{F5E7D6C0-5EEB-C549-ADA0-70427CF100EC}"/>
    <dgm:cxn modelId="{8E7E3CC0-A37B-4540-A525-E5914FE8225A}" type="presOf" srcId="{8D7CB7A2-79E3-EF4E-95B3-5BE89BDEFD2C}" destId="{CDDC0F6C-517F-484F-9E9F-2E3EEA4F8A29}" srcOrd="1" destOrd="0" presId="urn:microsoft.com/office/officeart/2005/8/layout/orgChart1"/>
    <dgm:cxn modelId="{CB776DC0-20BE-3649-99C7-7C5B8373E544}" type="presOf" srcId="{D5FC0623-8603-6344-8169-95C005231A83}" destId="{66A64F20-568B-8541-93D1-51740188CE72}" srcOrd="0" destOrd="0" presId="urn:microsoft.com/office/officeart/2005/8/layout/orgChart1"/>
    <dgm:cxn modelId="{5C74FCC0-7FDE-414E-AC3C-14201BCF26BB}" srcId="{41C8049D-77F5-DE4A-A15D-8C722499FCFA}" destId="{4B9F7DE3-AEFF-5D4A-AD96-E49D46C2FECD}" srcOrd="2" destOrd="0" parTransId="{62CC7510-F9C9-534E-AF29-B5491188300D}" sibTransId="{CC9B6F6F-6244-7B4E-9F36-86CDC3A7EAF2}"/>
    <dgm:cxn modelId="{AF80F1C2-4D54-A94C-97EB-0395485CE0FC}" type="presOf" srcId="{61AA5112-4D0F-7541-B82A-3AE725853707}" destId="{9BC60545-DF0C-784D-98FE-057D682C4996}" srcOrd="1" destOrd="0" presId="urn:microsoft.com/office/officeart/2005/8/layout/orgChart1"/>
    <dgm:cxn modelId="{B452D2CB-F27A-CD40-9A65-C72E62C9F059}" type="presOf" srcId="{9D6F1BCD-3027-9642-9D13-EF14E99F4621}" destId="{8965FDF1-C7F6-EE4D-9802-4D8501C61E74}" srcOrd="1" destOrd="0" presId="urn:microsoft.com/office/officeart/2005/8/layout/orgChart1"/>
    <dgm:cxn modelId="{9DD099D0-8FA3-0C47-B6E0-149DB9CAC01F}" type="presOf" srcId="{1F54DCAC-14E1-6340-BEE2-C4A0C86CFD4F}" destId="{9DAFA190-49CF-264C-987C-8D934F472601}" srcOrd="0" destOrd="0" presId="urn:microsoft.com/office/officeart/2005/8/layout/orgChart1"/>
    <dgm:cxn modelId="{60B229D5-E219-1542-8077-E0048556D7B0}" type="presOf" srcId="{9991ACBA-9582-CB4B-A04E-AF39D0BF80F6}" destId="{83E15D29-C568-9B41-A70B-53432F096C71}" srcOrd="1" destOrd="0" presId="urn:microsoft.com/office/officeart/2005/8/layout/orgChart1"/>
    <dgm:cxn modelId="{9128AFE0-E404-DD45-BBF6-3633F3E4FE25}" srcId="{694101A7-81F5-ED4D-ABAB-F8404D69BB7A}" destId="{11270D50-791F-284B-894F-F20ED3184D4F}" srcOrd="0" destOrd="0" parTransId="{1EA44BE2-0D80-ED48-A453-E57FDBBDECD2}" sibTransId="{6CDD5129-79F9-1047-98A2-33465AF69B89}"/>
    <dgm:cxn modelId="{AE3B63E4-8450-E547-B1CB-3BF9C1BDCE37}" type="presOf" srcId="{A0557DFA-DCC3-6C43-9D47-9F5CC09298AC}" destId="{BF2DDC33-B4C3-504D-AA29-3EF0F9E8CEAA}" srcOrd="0" destOrd="0" presId="urn:microsoft.com/office/officeart/2005/8/layout/orgChart1"/>
    <dgm:cxn modelId="{EADBFCE5-978E-EE41-8AAE-60E13BE5CBD0}" type="presOf" srcId="{0D47F699-5A14-5249-90E6-E413426934C8}" destId="{25295B6C-9535-4041-AC4C-E03743BBF441}" srcOrd="0" destOrd="0" presId="urn:microsoft.com/office/officeart/2005/8/layout/orgChart1"/>
    <dgm:cxn modelId="{C144F3EB-7390-DF4E-9624-1580A59A1CB2}" type="presOf" srcId="{9D6F1BCD-3027-9642-9D13-EF14E99F4621}" destId="{6128ABAF-662C-E744-B349-D3191152C14F}" srcOrd="0" destOrd="0" presId="urn:microsoft.com/office/officeart/2005/8/layout/orgChart1"/>
    <dgm:cxn modelId="{C0C22EEC-B2DA-3047-BC0B-80949D2E190B}" type="presOf" srcId="{E3361C94-06B4-DD45-8206-B7ED189BB2C2}" destId="{886E6410-281C-5349-907F-1A99F2C2258B}" srcOrd="0" destOrd="0" presId="urn:microsoft.com/office/officeart/2005/8/layout/orgChart1"/>
    <dgm:cxn modelId="{ABECDCEC-DB47-EE4E-96B1-9C2FEC897CF7}" type="presOf" srcId="{E047CEAE-871E-8343-B8B4-2C046D972FC5}" destId="{A2EFCF30-410B-AE48-8C5A-6C6C2E8016DD}" srcOrd="0" destOrd="0" presId="urn:microsoft.com/office/officeart/2005/8/layout/orgChart1"/>
    <dgm:cxn modelId="{759A63EE-F862-7E4C-9CCE-D9D5E0029CAA}" type="presOf" srcId="{D5FC0623-8603-6344-8169-95C005231A83}" destId="{65E2D46B-A1B5-3D4D-B543-455F09D7FA91}" srcOrd="1" destOrd="0" presId="urn:microsoft.com/office/officeart/2005/8/layout/orgChart1"/>
    <dgm:cxn modelId="{652848EF-A93D-9245-840A-1965AE551150}" srcId="{61AA5112-4D0F-7541-B82A-3AE725853707}" destId="{9991ACBA-9582-CB4B-A04E-AF39D0BF80F6}" srcOrd="0" destOrd="0" parTransId="{1F04CA70-A574-AF40-AF22-8A6C93C8ACDF}" sibTransId="{F5516F88-D193-0946-B031-9917203F6DED}"/>
    <dgm:cxn modelId="{88C932FA-3350-8E4A-9DB3-DE76B3C587FA}" type="presOf" srcId="{033C5F06-EADC-2C40-9E66-0C32E391F5D5}" destId="{E4E47DB4-D5D9-1544-B265-1A15040612F2}" srcOrd="0" destOrd="0" presId="urn:microsoft.com/office/officeart/2005/8/layout/orgChart1"/>
    <dgm:cxn modelId="{803301FE-4D8A-5842-86C4-F4B985F7DA26}" srcId="{61AA5112-4D0F-7541-B82A-3AE725853707}" destId="{D5FC0623-8603-6344-8169-95C005231A83}" srcOrd="2" destOrd="0" parTransId="{9B916A89-868B-D641-AE40-BF540F9A3116}" sibTransId="{4BC2104B-6358-6640-A96F-094FF3284593}"/>
    <dgm:cxn modelId="{3E0A69F6-431E-5B49-89DD-BFC335ECD992}" type="presParOf" srcId="{59E62233-D8DB-F34C-8779-63E7FF60502E}" destId="{B9E322BD-1B3C-5247-8A66-AAB5140803FF}" srcOrd="0" destOrd="0" presId="urn:microsoft.com/office/officeart/2005/8/layout/orgChart1"/>
    <dgm:cxn modelId="{EACB4D07-03AB-DD4E-B8CF-C61680143039}" type="presParOf" srcId="{B9E322BD-1B3C-5247-8A66-AAB5140803FF}" destId="{B8BA2C64-759D-FD43-98FC-5DBAF7192CBC}" srcOrd="0" destOrd="0" presId="urn:microsoft.com/office/officeart/2005/8/layout/orgChart1"/>
    <dgm:cxn modelId="{8D6002E8-8DDE-F44B-A01E-A939B056DE83}" type="presParOf" srcId="{B8BA2C64-759D-FD43-98FC-5DBAF7192CBC}" destId="{5497D03E-8482-7C48-BE2D-D21E2254AD32}" srcOrd="0" destOrd="0" presId="urn:microsoft.com/office/officeart/2005/8/layout/orgChart1"/>
    <dgm:cxn modelId="{BC858EC0-829F-D64D-B556-62FA1D9E8A0C}" type="presParOf" srcId="{B8BA2C64-759D-FD43-98FC-5DBAF7192CBC}" destId="{23BCB42C-7806-3F46-9952-1D9D45DF56F8}" srcOrd="1" destOrd="0" presId="urn:microsoft.com/office/officeart/2005/8/layout/orgChart1"/>
    <dgm:cxn modelId="{203F6899-F28F-7E44-BE65-EB3C7BA4AD76}" type="presParOf" srcId="{B9E322BD-1B3C-5247-8A66-AAB5140803FF}" destId="{A9023CF7-2E78-8144-9598-F5B73B56A221}" srcOrd="1" destOrd="0" presId="urn:microsoft.com/office/officeart/2005/8/layout/orgChart1"/>
    <dgm:cxn modelId="{972763D8-CD26-1F45-B032-7F677EF81F63}" type="presParOf" srcId="{A9023CF7-2E78-8144-9598-F5B73B56A221}" destId="{BC2302C3-6B27-174D-84A4-A3BC69E29C44}" srcOrd="0" destOrd="0" presId="urn:microsoft.com/office/officeart/2005/8/layout/orgChart1"/>
    <dgm:cxn modelId="{6E8F71A1-8925-424D-9D30-17878A886B5E}" type="presParOf" srcId="{A9023CF7-2E78-8144-9598-F5B73B56A221}" destId="{C2100535-CCCE-4242-9B25-742737C11B1C}" srcOrd="1" destOrd="0" presId="urn:microsoft.com/office/officeart/2005/8/layout/orgChart1"/>
    <dgm:cxn modelId="{53AEF3F9-2A85-EC48-8C8B-119FBF09C34E}" type="presParOf" srcId="{C2100535-CCCE-4242-9B25-742737C11B1C}" destId="{E47FBCC9-FE1D-7F4F-B9CB-97FC7E3540C9}" srcOrd="0" destOrd="0" presId="urn:microsoft.com/office/officeart/2005/8/layout/orgChart1"/>
    <dgm:cxn modelId="{6F9E0AFE-43FF-3641-B862-9A27F4081FC0}" type="presParOf" srcId="{E47FBCC9-FE1D-7F4F-B9CB-97FC7E3540C9}" destId="{A904C714-DA12-7F44-9007-38DBC7BA4A4A}" srcOrd="0" destOrd="0" presId="urn:microsoft.com/office/officeart/2005/8/layout/orgChart1"/>
    <dgm:cxn modelId="{2D483F03-78CC-BD43-9B0E-19AEA9D0A3BD}" type="presParOf" srcId="{E47FBCC9-FE1D-7F4F-B9CB-97FC7E3540C9}" destId="{67A94B8D-5963-E749-A095-5CEC60EF1CC7}" srcOrd="1" destOrd="0" presId="urn:microsoft.com/office/officeart/2005/8/layout/orgChart1"/>
    <dgm:cxn modelId="{B46FBC26-ED63-D249-B8BB-4CFC11031A39}" type="presParOf" srcId="{C2100535-CCCE-4242-9B25-742737C11B1C}" destId="{C61DEA21-4178-734B-B130-EFF467C62FC4}" srcOrd="1" destOrd="0" presId="urn:microsoft.com/office/officeart/2005/8/layout/orgChart1"/>
    <dgm:cxn modelId="{D4CB62F1-BC8B-4D41-A315-EE51FEBCA6C6}" type="presParOf" srcId="{C61DEA21-4178-734B-B130-EFF467C62FC4}" destId="{E6642154-D2DC-D648-9749-E776B2AA87C5}" srcOrd="0" destOrd="0" presId="urn:microsoft.com/office/officeart/2005/8/layout/orgChart1"/>
    <dgm:cxn modelId="{C2E96944-8D3F-9944-9F32-B280A3432EAE}" type="presParOf" srcId="{C61DEA21-4178-734B-B130-EFF467C62FC4}" destId="{C816CA0C-9791-6E49-B4E0-B18097647D37}" srcOrd="1" destOrd="0" presId="urn:microsoft.com/office/officeart/2005/8/layout/orgChart1"/>
    <dgm:cxn modelId="{B3D12C02-A65F-844B-BC06-39ADCDBC4977}" type="presParOf" srcId="{C816CA0C-9791-6E49-B4E0-B18097647D37}" destId="{2922A406-2562-0D4B-918A-5784FA6D2AFC}" srcOrd="0" destOrd="0" presId="urn:microsoft.com/office/officeart/2005/8/layout/orgChart1"/>
    <dgm:cxn modelId="{C7FE3231-C19C-0742-972C-71E7D7E98C97}" type="presParOf" srcId="{2922A406-2562-0D4B-918A-5784FA6D2AFC}" destId="{674F47A7-4B0E-BB49-AD2F-5D981A3AC03A}" srcOrd="0" destOrd="0" presId="urn:microsoft.com/office/officeart/2005/8/layout/orgChart1"/>
    <dgm:cxn modelId="{CA9AAC45-5FDB-7346-B7F1-4DB7906F7E70}" type="presParOf" srcId="{2922A406-2562-0D4B-918A-5784FA6D2AFC}" destId="{27021A14-DD88-5845-B901-C027F04CB007}" srcOrd="1" destOrd="0" presId="urn:microsoft.com/office/officeart/2005/8/layout/orgChart1"/>
    <dgm:cxn modelId="{B42B957D-DE68-0946-B0AF-0E3E180B2242}" type="presParOf" srcId="{C816CA0C-9791-6E49-B4E0-B18097647D37}" destId="{497AFDDE-5B0B-7148-8F98-4BFC23B9991B}" srcOrd="1" destOrd="0" presId="urn:microsoft.com/office/officeart/2005/8/layout/orgChart1"/>
    <dgm:cxn modelId="{36313369-3696-E740-BEE1-FE9D481E56A3}" type="presParOf" srcId="{C816CA0C-9791-6E49-B4E0-B18097647D37}" destId="{9BC0272E-A771-7C4B-B4EB-5E1831489505}" srcOrd="2" destOrd="0" presId="urn:microsoft.com/office/officeart/2005/8/layout/orgChart1"/>
    <dgm:cxn modelId="{359926A7-3227-9348-A5DD-1E95D1D3BFFC}" type="presParOf" srcId="{C61DEA21-4178-734B-B130-EFF467C62FC4}" destId="{63FB3E54-750C-B84C-93A7-09ECA47E4E4A}" srcOrd="2" destOrd="0" presId="urn:microsoft.com/office/officeart/2005/8/layout/orgChart1"/>
    <dgm:cxn modelId="{CB149D62-2B25-7349-8F7B-EB616C7E2BAC}" type="presParOf" srcId="{C61DEA21-4178-734B-B130-EFF467C62FC4}" destId="{2A6BD644-102A-C848-B68E-83272E5A9A98}" srcOrd="3" destOrd="0" presId="urn:microsoft.com/office/officeart/2005/8/layout/orgChart1"/>
    <dgm:cxn modelId="{8FC3A4DA-7DCA-0E4D-81A7-7B22111A1880}" type="presParOf" srcId="{2A6BD644-102A-C848-B68E-83272E5A9A98}" destId="{13B5E302-2387-1F47-B584-39BA36028620}" srcOrd="0" destOrd="0" presId="urn:microsoft.com/office/officeart/2005/8/layout/orgChart1"/>
    <dgm:cxn modelId="{0E3FE537-3281-6546-9787-39668472CE1D}" type="presParOf" srcId="{13B5E302-2387-1F47-B584-39BA36028620}" destId="{94FF798D-1C69-DF47-AF76-F5EDAE6F762C}" srcOrd="0" destOrd="0" presId="urn:microsoft.com/office/officeart/2005/8/layout/orgChart1"/>
    <dgm:cxn modelId="{E76C6466-7FA8-5540-BD00-F0E03D76DAED}" type="presParOf" srcId="{13B5E302-2387-1F47-B584-39BA36028620}" destId="{8C40CE57-4786-B14F-9132-B984A81C90C7}" srcOrd="1" destOrd="0" presId="urn:microsoft.com/office/officeart/2005/8/layout/orgChart1"/>
    <dgm:cxn modelId="{3C48BA5E-6516-324C-9E63-5AE477FC358F}" type="presParOf" srcId="{2A6BD644-102A-C848-B68E-83272E5A9A98}" destId="{DC5E3450-1505-274D-AFE3-39250D18A302}" srcOrd="1" destOrd="0" presId="urn:microsoft.com/office/officeart/2005/8/layout/orgChart1"/>
    <dgm:cxn modelId="{D9074DF3-F6CA-9744-9814-F8C68D12FAB6}" type="presParOf" srcId="{2A6BD644-102A-C848-B68E-83272E5A9A98}" destId="{06424501-1929-8248-A7D3-716D74803074}" srcOrd="2" destOrd="0" presId="urn:microsoft.com/office/officeart/2005/8/layout/orgChart1"/>
    <dgm:cxn modelId="{7F50B67D-F37A-7F47-82C3-D4A6763D58FC}" type="presParOf" srcId="{C61DEA21-4178-734B-B130-EFF467C62FC4}" destId="{27C0B896-4C90-F24B-BE78-61B7D7B430D0}" srcOrd="4" destOrd="0" presId="urn:microsoft.com/office/officeart/2005/8/layout/orgChart1"/>
    <dgm:cxn modelId="{89F37114-C844-4B44-AA7C-6A7D0BB58281}" type="presParOf" srcId="{C61DEA21-4178-734B-B130-EFF467C62FC4}" destId="{6490CFA3-EF19-AA42-98EE-4FC8E4475026}" srcOrd="5" destOrd="0" presId="urn:microsoft.com/office/officeart/2005/8/layout/orgChart1"/>
    <dgm:cxn modelId="{7CDF1541-BA2F-8845-9828-3BFCB273A10A}" type="presParOf" srcId="{6490CFA3-EF19-AA42-98EE-4FC8E4475026}" destId="{A23543B5-50F7-B742-95F8-0537C5B82F73}" srcOrd="0" destOrd="0" presId="urn:microsoft.com/office/officeart/2005/8/layout/orgChart1"/>
    <dgm:cxn modelId="{BCC3A358-9F6B-1C4F-B868-7103F8AB6A8F}" type="presParOf" srcId="{A23543B5-50F7-B742-95F8-0537C5B82F73}" destId="{886E6410-281C-5349-907F-1A99F2C2258B}" srcOrd="0" destOrd="0" presId="urn:microsoft.com/office/officeart/2005/8/layout/orgChart1"/>
    <dgm:cxn modelId="{60417CB0-B84A-034E-A11D-0E4C2620D3A6}" type="presParOf" srcId="{A23543B5-50F7-B742-95F8-0537C5B82F73}" destId="{EFB9E40D-8AC3-624A-AF96-3CF2C592C1C3}" srcOrd="1" destOrd="0" presId="urn:microsoft.com/office/officeart/2005/8/layout/orgChart1"/>
    <dgm:cxn modelId="{9079B456-6854-7A44-8B5A-9F7E1261F236}" type="presParOf" srcId="{6490CFA3-EF19-AA42-98EE-4FC8E4475026}" destId="{A437CB73-A0D8-224A-8572-6D7D249C0233}" srcOrd="1" destOrd="0" presId="urn:microsoft.com/office/officeart/2005/8/layout/orgChart1"/>
    <dgm:cxn modelId="{57927B7F-8606-2A42-992E-C86985ADD5BE}" type="presParOf" srcId="{6490CFA3-EF19-AA42-98EE-4FC8E4475026}" destId="{24E7492D-2CD6-6845-AACF-7FBC66341FC8}" srcOrd="2" destOrd="0" presId="urn:microsoft.com/office/officeart/2005/8/layout/orgChart1"/>
    <dgm:cxn modelId="{91D73825-E36C-C242-AA41-E75A8D5EF36D}" type="presParOf" srcId="{C61DEA21-4178-734B-B130-EFF467C62FC4}" destId="{BF2DDC33-B4C3-504D-AA29-3EF0F9E8CEAA}" srcOrd="6" destOrd="0" presId="urn:microsoft.com/office/officeart/2005/8/layout/orgChart1"/>
    <dgm:cxn modelId="{DB19B2C2-6404-1345-A400-81C5F0933AC1}" type="presParOf" srcId="{C61DEA21-4178-734B-B130-EFF467C62FC4}" destId="{6C4FB69B-BC64-5B48-8318-8B1F9EC5877A}" srcOrd="7" destOrd="0" presId="urn:microsoft.com/office/officeart/2005/8/layout/orgChart1"/>
    <dgm:cxn modelId="{045FAE42-67FB-C241-A1A3-6F739077EFD7}" type="presParOf" srcId="{6C4FB69B-BC64-5B48-8318-8B1F9EC5877A}" destId="{E6652585-BB94-A54D-AA75-1A609A85B212}" srcOrd="0" destOrd="0" presId="urn:microsoft.com/office/officeart/2005/8/layout/orgChart1"/>
    <dgm:cxn modelId="{49DB7260-E5B9-7C40-99A8-2667B8DAD1B6}" type="presParOf" srcId="{E6652585-BB94-A54D-AA75-1A609A85B212}" destId="{9DAFA190-49CF-264C-987C-8D934F472601}" srcOrd="0" destOrd="0" presId="urn:microsoft.com/office/officeart/2005/8/layout/orgChart1"/>
    <dgm:cxn modelId="{0232C9B6-DC40-CC46-AFEB-53838502F062}" type="presParOf" srcId="{E6652585-BB94-A54D-AA75-1A609A85B212}" destId="{7CED4127-8028-B943-9872-BA289B6C5C8F}" srcOrd="1" destOrd="0" presId="urn:microsoft.com/office/officeart/2005/8/layout/orgChart1"/>
    <dgm:cxn modelId="{5211A042-1E95-DB47-A216-8245F387C33A}" type="presParOf" srcId="{6C4FB69B-BC64-5B48-8318-8B1F9EC5877A}" destId="{235F7145-EA47-8A4B-B545-3053EA09B545}" srcOrd="1" destOrd="0" presId="urn:microsoft.com/office/officeart/2005/8/layout/orgChart1"/>
    <dgm:cxn modelId="{DDD1E87F-CFEA-F341-9AED-821B5AE02044}" type="presParOf" srcId="{6C4FB69B-BC64-5B48-8318-8B1F9EC5877A}" destId="{7F7264AA-68A8-7049-BE57-24CDD34542E1}" srcOrd="2" destOrd="0" presId="urn:microsoft.com/office/officeart/2005/8/layout/orgChart1"/>
    <dgm:cxn modelId="{7F0F678B-24D7-FB46-B143-9BA313A305B8}" type="presParOf" srcId="{C2100535-CCCE-4242-9B25-742737C11B1C}" destId="{B561E7DF-101C-4A45-8729-C2DECEDC10E6}" srcOrd="2" destOrd="0" presId="urn:microsoft.com/office/officeart/2005/8/layout/orgChart1"/>
    <dgm:cxn modelId="{32149496-9551-714B-A69B-A90F6732044D}" type="presParOf" srcId="{A9023CF7-2E78-8144-9598-F5B73B56A221}" destId="{DA7ACD25-ECED-6C45-8CC2-DB141965EE09}" srcOrd="2" destOrd="0" presId="urn:microsoft.com/office/officeart/2005/8/layout/orgChart1"/>
    <dgm:cxn modelId="{96B77A0C-CCC2-7E4A-9FCF-3876A712F785}" type="presParOf" srcId="{A9023CF7-2E78-8144-9598-F5B73B56A221}" destId="{86F093A2-B8D8-C04A-AE9A-070EA2390E07}" srcOrd="3" destOrd="0" presId="urn:microsoft.com/office/officeart/2005/8/layout/orgChart1"/>
    <dgm:cxn modelId="{72CA45C8-CAA1-E749-8CD5-65A95ECB73A1}" type="presParOf" srcId="{86F093A2-B8D8-C04A-AE9A-070EA2390E07}" destId="{F67962CB-C305-6944-8BB1-9166A030593F}" srcOrd="0" destOrd="0" presId="urn:microsoft.com/office/officeart/2005/8/layout/orgChart1"/>
    <dgm:cxn modelId="{07B189D6-F2A4-DA4B-8320-42A5A594E38A}" type="presParOf" srcId="{F67962CB-C305-6944-8BB1-9166A030593F}" destId="{FBE679D6-2B88-F04A-BFA4-DC18807ED752}" srcOrd="0" destOrd="0" presId="urn:microsoft.com/office/officeart/2005/8/layout/orgChart1"/>
    <dgm:cxn modelId="{C2153AE0-2DF6-BB4A-9B51-97971733FD6A}" type="presParOf" srcId="{F67962CB-C305-6944-8BB1-9166A030593F}" destId="{BE7417E7-DE92-F446-934E-C44052133483}" srcOrd="1" destOrd="0" presId="urn:microsoft.com/office/officeart/2005/8/layout/orgChart1"/>
    <dgm:cxn modelId="{4755A3D0-CFD2-0F40-9057-CA53A10BAAB6}" type="presParOf" srcId="{86F093A2-B8D8-C04A-AE9A-070EA2390E07}" destId="{7E5E1C74-7162-454C-ACE0-4CDD9CFA2BE5}" srcOrd="1" destOrd="0" presId="urn:microsoft.com/office/officeart/2005/8/layout/orgChart1"/>
    <dgm:cxn modelId="{6C476B1E-E418-6449-A45E-9C14B021F3EF}" type="presParOf" srcId="{7E5E1C74-7162-454C-ACE0-4CDD9CFA2BE5}" destId="{187A7810-1479-904A-A89E-3EA3E5A59018}" srcOrd="0" destOrd="0" presId="urn:microsoft.com/office/officeart/2005/8/layout/orgChart1"/>
    <dgm:cxn modelId="{E0214466-E617-B842-A011-6608F996E8F2}" type="presParOf" srcId="{7E5E1C74-7162-454C-ACE0-4CDD9CFA2BE5}" destId="{77E98811-89D0-F84A-A4DD-146D1F82310A}" srcOrd="1" destOrd="0" presId="urn:microsoft.com/office/officeart/2005/8/layout/orgChart1"/>
    <dgm:cxn modelId="{DF9DF367-B2F0-E644-A2B0-BD28A1470B03}" type="presParOf" srcId="{77E98811-89D0-F84A-A4DD-146D1F82310A}" destId="{07A0D18C-2136-EB45-9E57-1DB2D7D22433}" srcOrd="0" destOrd="0" presId="urn:microsoft.com/office/officeart/2005/8/layout/orgChart1"/>
    <dgm:cxn modelId="{EAF4D4F0-B8CE-CC4B-BEC6-0DE541D841F8}" type="presParOf" srcId="{07A0D18C-2136-EB45-9E57-1DB2D7D22433}" destId="{DB1DA805-A0A8-654D-8D4E-B5195B7D3A10}" srcOrd="0" destOrd="0" presId="urn:microsoft.com/office/officeart/2005/8/layout/orgChart1"/>
    <dgm:cxn modelId="{615FE570-1543-DF46-96D8-BC00A4D73C57}" type="presParOf" srcId="{07A0D18C-2136-EB45-9E57-1DB2D7D22433}" destId="{8E94F13D-3118-244E-9E2B-2754DAA099D0}" srcOrd="1" destOrd="0" presId="urn:microsoft.com/office/officeart/2005/8/layout/orgChart1"/>
    <dgm:cxn modelId="{7CDBC126-8394-7F40-B672-4465134854C0}" type="presParOf" srcId="{77E98811-89D0-F84A-A4DD-146D1F82310A}" destId="{C3ECB999-F11A-914D-A188-AF17C1EE00C2}" srcOrd="1" destOrd="0" presId="urn:microsoft.com/office/officeart/2005/8/layout/orgChart1"/>
    <dgm:cxn modelId="{9AF0151C-2D63-C447-9BCB-439899CBB5D0}" type="presParOf" srcId="{77E98811-89D0-F84A-A4DD-146D1F82310A}" destId="{8ADFBA96-B30C-E647-8A16-944A5CA4E1D4}" srcOrd="2" destOrd="0" presId="urn:microsoft.com/office/officeart/2005/8/layout/orgChart1"/>
    <dgm:cxn modelId="{1E071000-31E5-0544-8931-2D41516747A1}" type="presParOf" srcId="{7E5E1C74-7162-454C-ACE0-4CDD9CFA2BE5}" destId="{7B11C8D9-9BB6-D346-8106-43AD5399040D}" srcOrd="2" destOrd="0" presId="urn:microsoft.com/office/officeart/2005/8/layout/orgChart1"/>
    <dgm:cxn modelId="{AAAE66D9-1EA3-B047-B360-24B60F9CEC8A}" type="presParOf" srcId="{7E5E1C74-7162-454C-ACE0-4CDD9CFA2BE5}" destId="{F47276AD-9544-1B47-8C48-1ABE89610705}" srcOrd="3" destOrd="0" presId="urn:microsoft.com/office/officeart/2005/8/layout/orgChart1"/>
    <dgm:cxn modelId="{219BE768-468E-3241-8040-48A0705D4ABC}" type="presParOf" srcId="{F47276AD-9544-1B47-8C48-1ABE89610705}" destId="{07FEAF80-A301-604B-91EB-5675075050F4}" srcOrd="0" destOrd="0" presId="urn:microsoft.com/office/officeart/2005/8/layout/orgChart1"/>
    <dgm:cxn modelId="{E78527B5-CEDD-4A4E-9530-9CCF192DEDD3}" type="presParOf" srcId="{07FEAF80-A301-604B-91EB-5675075050F4}" destId="{1CFD9D55-914B-6F43-9708-E7A95D962A54}" srcOrd="0" destOrd="0" presId="urn:microsoft.com/office/officeart/2005/8/layout/orgChart1"/>
    <dgm:cxn modelId="{EFA63ED9-5FF0-A94F-8247-103164B3BEF0}" type="presParOf" srcId="{07FEAF80-A301-604B-91EB-5675075050F4}" destId="{77BA07A7-3067-FE4E-9B49-C7FDA2DF4A14}" srcOrd="1" destOrd="0" presId="urn:microsoft.com/office/officeart/2005/8/layout/orgChart1"/>
    <dgm:cxn modelId="{771FF994-EC61-5B49-A026-CAF93F47FEF6}" type="presParOf" srcId="{F47276AD-9544-1B47-8C48-1ABE89610705}" destId="{5BF9410D-3D62-6243-A449-70AC16E2F10F}" srcOrd="1" destOrd="0" presId="urn:microsoft.com/office/officeart/2005/8/layout/orgChart1"/>
    <dgm:cxn modelId="{F9320516-7712-F647-AC6A-09F4B2D12D8E}" type="presParOf" srcId="{F47276AD-9544-1B47-8C48-1ABE89610705}" destId="{9BB3AC14-D242-ED41-9177-4BC1CE9B69E2}" srcOrd="2" destOrd="0" presId="urn:microsoft.com/office/officeart/2005/8/layout/orgChart1"/>
    <dgm:cxn modelId="{601654B6-B9BC-3843-B887-718C8F428CA1}" type="presParOf" srcId="{7E5E1C74-7162-454C-ACE0-4CDD9CFA2BE5}" destId="{028DB9D9-229C-B544-ABFE-B1A3E5300AA0}" srcOrd="4" destOrd="0" presId="urn:microsoft.com/office/officeart/2005/8/layout/orgChart1"/>
    <dgm:cxn modelId="{A4B96786-DBDE-0F41-A220-9125B4BFABD8}" type="presParOf" srcId="{7E5E1C74-7162-454C-ACE0-4CDD9CFA2BE5}" destId="{2B187AEC-CD40-A943-9839-9D6B12F6B95A}" srcOrd="5" destOrd="0" presId="urn:microsoft.com/office/officeart/2005/8/layout/orgChart1"/>
    <dgm:cxn modelId="{472C29E5-8EE5-5641-AB31-9CCF3612B9D6}" type="presParOf" srcId="{2B187AEC-CD40-A943-9839-9D6B12F6B95A}" destId="{4724D156-9F3A-794B-B68B-081E164375F2}" srcOrd="0" destOrd="0" presId="urn:microsoft.com/office/officeart/2005/8/layout/orgChart1"/>
    <dgm:cxn modelId="{26B579B6-301D-6348-9880-5C9868A18205}" type="presParOf" srcId="{4724D156-9F3A-794B-B68B-081E164375F2}" destId="{30C44D3F-56F1-0841-8E2D-76F5C9814A96}" srcOrd="0" destOrd="0" presId="urn:microsoft.com/office/officeart/2005/8/layout/orgChart1"/>
    <dgm:cxn modelId="{49DD35AE-8B3B-9A4F-9149-8055A06CA860}" type="presParOf" srcId="{4724D156-9F3A-794B-B68B-081E164375F2}" destId="{6D18B38B-90B4-A64A-BFA0-D80B38D9B83F}" srcOrd="1" destOrd="0" presId="urn:microsoft.com/office/officeart/2005/8/layout/orgChart1"/>
    <dgm:cxn modelId="{929A7BA6-13C8-D448-841E-9E5B6B19B429}" type="presParOf" srcId="{2B187AEC-CD40-A943-9839-9D6B12F6B95A}" destId="{DE7AF86B-C94C-164D-9A5F-B6DB39252F60}" srcOrd="1" destOrd="0" presId="urn:microsoft.com/office/officeart/2005/8/layout/orgChart1"/>
    <dgm:cxn modelId="{BEEC2DBA-003D-3E4E-A54D-5A756ECEB1EE}" type="presParOf" srcId="{2B187AEC-CD40-A943-9839-9D6B12F6B95A}" destId="{F4E6ED00-F05D-0944-8009-D763C196E5D2}" srcOrd="2" destOrd="0" presId="urn:microsoft.com/office/officeart/2005/8/layout/orgChart1"/>
    <dgm:cxn modelId="{4BA59357-EA1E-A549-AC01-E67238C6CFCF}" type="presParOf" srcId="{86F093A2-B8D8-C04A-AE9A-070EA2390E07}" destId="{D314E523-D964-AA4D-8612-F48ADA5F83C5}" srcOrd="2" destOrd="0" presId="urn:microsoft.com/office/officeart/2005/8/layout/orgChart1"/>
    <dgm:cxn modelId="{51F652CE-9B55-A04A-A2AC-F58043965AA2}" type="presParOf" srcId="{A9023CF7-2E78-8144-9598-F5B73B56A221}" destId="{DA886BB0-6586-E348-9EDD-8568B5F6F16A}" srcOrd="4" destOrd="0" presId="urn:microsoft.com/office/officeart/2005/8/layout/orgChart1"/>
    <dgm:cxn modelId="{C94B4957-D7E9-E04E-8213-418FE98EEFC6}" type="presParOf" srcId="{A9023CF7-2E78-8144-9598-F5B73B56A221}" destId="{41FB3D9F-003A-C844-A46D-46C090661B24}" srcOrd="5" destOrd="0" presId="urn:microsoft.com/office/officeart/2005/8/layout/orgChart1"/>
    <dgm:cxn modelId="{BF377D13-088D-E742-B1F4-45AB86317AB7}" type="presParOf" srcId="{41FB3D9F-003A-C844-A46D-46C090661B24}" destId="{DD0E0358-725A-DB40-9BF5-6581AC55A211}" srcOrd="0" destOrd="0" presId="urn:microsoft.com/office/officeart/2005/8/layout/orgChart1"/>
    <dgm:cxn modelId="{FF8A6056-B8A2-B14A-A988-55093AAABA9B}" type="presParOf" srcId="{DD0E0358-725A-DB40-9BF5-6581AC55A211}" destId="{22165DE6-67B9-A849-9D7C-BDFDA6F77C19}" srcOrd="0" destOrd="0" presId="urn:microsoft.com/office/officeart/2005/8/layout/orgChart1"/>
    <dgm:cxn modelId="{C643BB99-9894-774F-98BE-1A80EF9CFC74}" type="presParOf" srcId="{DD0E0358-725A-DB40-9BF5-6581AC55A211}" destId="{7159451A-8C08-D949-9114-9C858348433A}" srcOrd="1" destOrd="0" presId="urn:microsoft.com/office/officeart/2005/8/layout/orgChart1"/>
    <dgm:cxn modelId="{CE357234-352D-464B-BEC4-2003671AB404}" type="presParOf" srcId="{41FB3D9F-003A-C844-A46D-46C090661B24}" destId="{B5E2C09D-B21D-464B-BDDD-8C090988AE9B}" srcOrd="1" destOrd="0" presId="urn:microsoft.com/office/officeart/2005/8/layout/orgChart1"/>
    <dgm:cxn modelId="{3401A39D-5CBF-2648-A18C-BF1A2FA25763}" type="presParOf" srcId="{B5E2C09D-B21D-464B-BDDD-8C090988AE9B}" destId="{A2F14CA0-6ACA-3F4E-88E1-CDB5DC04EF66}" srcOrd="0" destOrd="0" presId="urn:microsoft.com/office/officeart/2005/8/layout/orgChart1"/>
    <dgm:cxn modelId="{B0886284-8C76-C64B-9CCE-449C06C41207}" type="presParOf" srcId="{B5E2C09D-B21D-464B-BDDD-8C090988AE9B}" destId="{414F6A82-DBCE-804E-8770-9E0E91343B12}" srcOrd="1" destOrd="0" presId="urn:microsoft.com/office/officeart/2005/8/layout/orgChart1"/>
    <dgm:cxn modelId="{6CBEFC3B-202A-AF48-B24B-AFD060B31571}" type="presParOf" srcId="{414F6A82-DBCE-804E-8770-9E0E91343B12}" destId="{0BA9E3EB-00AF-CD48-B010-D3DBBC91D97F}" srcOrd="0" destOrd="0" presId="urn:microsoft.com/office/officeart/2005/8/layout/orgChart1"/>
    <dgm:cxn modelId="{71CEAE78-E9A6-EE49-9E48-593C3C4E74AD}" type="presParOf" srcId="{0BA9E3EB-00AF-CD48-B010-D3DBBC91D97F}" destId="{6128ABAF-662C-E744-B349-D3191152C14F}" srcOrd="0" destOrd="0" presId="urn:microsoft.com/office/officeart/2005/8/layout/orgChart1"/>
    <dgm:cxn modelId="{E7D304E9-EB0C-7D40-B47A-A44EAC00BF6E}" type="presParOf" srcId="{0BA9E3EB-00AF-CD48-B010-D3DBBC91D97F}" destId="{8965FDF1-C7F6-EE4D-9802-4D8501C61E74}" srcOrd="1" destOrd="0" presId="urn:microsoft.com/office/officeart/2005/8/layout/orgChart1"/>
    <dgm:cxn modelId="{CDB9F23A-787F-FD43-904A-3176375F3C59}" type="presParOf" srcId="{414F6A82-DBCE-804E-8770-9E0E91343B12}" destId="{ED83A0A3-42B0-9E4F-B60B-6E0E78DEDB1C}" srcOrd="1" destOrd="0" presId="urn:microsoft.com/office/officeart/2005/8/layout/orgChart1"/>
    <dgm:cxn modelId="{31AA4FB6-6695-B541-AE0B-ABF17430C940}" type="presParOf" srcId="{414F6A82-DBCE-804E-8770-9E0E91343B12}" destId="{14577EA2-41B1-1E45-9ED7-D9DB40A46432}" srcOrd="2" destOrd="0" presId="urn:microsoft.com/office/officeart/2005/8/layout/orgChart1"/>
    <dgm:cxn modelId="{BB26BE18-EE23-634E-836F-E187CED8E114}" type="presParOf" srcId="{B5E2C09D-B21D-464B-BDDD-8C090988AE9B}" destId="{E4E47DB4-D5D9-1544-B265-1A15040612F2}" srcOrd="2" destOrd="0" presId="urn:microsoft.com/office/officeart/2005/8/layout/orgChart1"/>
    <dgm:cxn modelId="{4EFCE010-D0AC-3540-BD21-5AFB89E530BA}" type="presParOf" srcId="{B5E2C09D-B21D-464B-BDDD-8C090988AE9B}" destId="{9A7C09F9-F1E7-EC49-BBE0-F714EBA0C86F}" srcOrd="3" destOrd="0" presId="urn:microsoft.com/office/officeart/2005/8/layout/orgChart1"/>
    <dgm:cxn modelId="{6783B4E1-730B-004B-82D1-5A2B1FCC1B21}" type="presParOf" srcId="{9A7C09F9-F1E7-EC49-BBE0-F714EBA0C86F}" destId="{26D68579-69CD-4D41-9D8D-F45B69AA8F7C}" srcOrd="0" destOrd="0" presId="urn:microsoft.com/office/officeart/2005/8/layout/orgChart1"/>
    <dgm:cxn modelId="{D7AECEC4-B0B8-5B46-AF61-DE9B7FCD45A4}" type="presParOf" srcId="{26D68579-69CD-4D41-9D8D-F45B69AA8F7C}" destId="{350C79D6-D6AE-2D4B-8438-2053F419BB35}" srcOrd="0" destOrd="0" presId="urn:microsoft.com/office/officeart/2005/8/layout/orgChart1"/>
    <dgm:cxn modelId="{D180B93A-7523-F740-8247-7B7892E45C1D}" type="presParOf" srcId="{26D68579-69CD-4D41-9D8D-F45B69AA8F7C}" destId="{5C75B302-AAD8-AB49-B575-62A8AC2B74F8}" srcOrd="1" destOrd="0" presId="urn:microsoft.com/office/officeart/2005/8/layout/orgChart1"/>
    <dgm:cxn modelId="{7B1E9A3C-6452-F343-ABDB-BBA09C74CB40}" type="presParOf" srcId="{9A7C09F9-F1E7-EC49-BBE0-F714EBA0C86F}" destId="{9C863F0D-633E-9F4B-B216-310A66535BFD}" srcOrd="1" destOrd="0" presId="urn:microsoft.com/office/officeart/2005/8/layout/orgChart1"/>
    <dgm:cxn modelId="{B31318CF-DC40-E549-B633-1BDD53A614B7}" type="presParOf" srcId="{9A7C09F9-F1E7-EC49-BBE0-F714EBA0C86F}" destId="{62505E7E-C7FC-4942-9479-FE6ECC7C1086}" srcOrd="2" destOrd="0" presId="urn:microsoft.com/office/officeart/2005/8/layout/orgChart1"/>
    <dgm:cxn modelId="{1E17923C-EFF4-8545-91B0-5C3598A41FDE}" type="presParOf" srcId="{B5E2C09D-B21D-464B-BDDD-8C090988AE9B}" destId="{C9022512-8232-4642-83AA-799111E0210B}" srcOrd="4" destOrd="0" presId="urn:microsoft.com/office/officeart/2005/8/layout/orgChart1"/>
    <dgm:cxn modelId="{651B8B02-13AF-A64F-9530-4D02D53C1FF2}" type="presParOf" srcId="{B5E2C09D-B21D-464B-BDDD-8C090988AE9B}" destId="{016DC7E0-C96A-7543-AE3E-87E33741FDD7}" srcOrd="5" destOrd="0" presId="urn:microsoft.com/office/officeart/2005/8/layout/orgChart1"/>
    <dgm:cxn modelId="{3F6B2E2B-6267-4443-AB58-CC353059CF33}" type="presParOf" srcId="{016DC7E0-C96A-7543-AE3E-87E33741FDD7}" destId="{8447542A-CABC-2245-8857-07ED69BC3A19}" srcOrd="0" destOrd="0" presId="urn:microsoft.com/office/officeart/2005/8/layout/orgChart1"/>
    <dgm:cxn modelId="{79B77359-D821-D344-9B47-84EA3260FFC4}" type="presParOf" srcId="{8447542A-CABC-2245-8857-07ED69BC3A19}" destId="{60460DE2-BC5C-084C-8B6B-E78AD67B73AD}" srcOrd="0" destOrd="0" presId="urn:microsoft.com/office/officeart/2005/8/layout/orgChart1"/>
    <dgm:cxn modelId="{079556F3-2A6A-224C-B29E-CD5468AC6A3B}" type="presParOf" srcId="{8447542A-CABC-2245-8857-07ED69BC3A19}" destId="{CDDC0F6C-517F-484F-9E9F-2E3EEA4F8A29}" srcOrd="1" destOrd="0" presId="urn:microsoft.com/office/officeart/2005/8/layout/orgChart1"/>
    <dgm:cxn modelId="{1DB9B0CE-B7DB-504E-BBDB-74C378557393}" type="presParOf" srcId="{016DC7E0-C96A-7543-AE3E-87E33741FDD7}" destId="{4CC629A9-F88D-924D-A095-D01AD747F3EC}" srcOrd="1" destOrd="0" presId="urn:microsoft.com/office/officeart/2005/8/layout/orgChart1"/>
    <dgm:cxn modelId="{7BDD9B03-00B5-0045-B733-12F67B1EE96B}" type="presParOf" srcId="{016DC7E0-C96A-7543-AE3E-87E33741FDD7}" destId="{B1C816CF-EA91-1343-AA43-9BF00E52A37C}" srcOrd="2" destOrd="0" presId="urn:microsoft.com/office/officeart/2005/8/layout/orgChart1"/>
    <dgm:cxn modelId="{C51124FC-9B54-3C43-9920-61BA9E66327B}" type="presParOf" srcId="{41FB3D9F-003A-C844-A46D-46C090661B24}" destId="{2B750DF1-0568-5A4D-8905-A9135F34603A}" srcOrd="2" destOrd="0" presId="urn:microsoft.com/office/officeart/2005/8/layout/orgChart1"/>
    <dgm:cxn modelId="{46F83880-983F-AE49-B70B-8DFF1F1E6931}" type="presParOf" srcId="{A9023CF7-2E78-8144-9598-F5B73B56A221}" destId="{EEB5F5E4-7923-B844-9E0A-404E91B46310}" srcOrd="6" destOrd="0" presId="urn:microsoft.com/office/officeart/2005/8/layout/orgChart1"/>
    <dgm:cxn modelId="{C3550602-A022-8841-BDDE-E67BC68C74A7}" type="presParOf" srcId="{A9023CF7-2E78-8144-9598-F5B73B56A221}" destId="{1C9E11F1-7F5E-CE4A-8238-CAA727DC8491}" srcOrd="7" destOrd="0" presId="urn:microsoft.com/office/officeart/2005/8/layout/orgChart1"/>
    <dgm:cxn modelId="{D916B765-96C9-854A-9075-08F98C208971}" type="presParOf" srcId="{1C9E11F1-7F5E-CE4A-8238-CAA727DC8491}" destId="{2BDB4B2F-2685-AE43-9143-DE5514D39131}" srcOrd="0" destOrd="0" presId="urn:microsoft.com/office/officeart/2005/8/layout/orgChart1"/>
    <dgm:cxn modelId="{51EAAB0D-0743-8543-8E54-FCC67B5AFBAF}" type="presParOf" srcId="{2BDB4B2F-2685-AE43-9143-DE5514D39131}" destId="{D54DE27B-3DA6-2942-8841-0032C72D5B7A}" srcOrd="0" destOrd="0" presId="urn:microsoft.com/office/officeart/2005/8/layout/orgChart1"/>
    <dgm:cxn modelId="{6FB76332-63A0-4E41-9682-42C5C518F7A0}" type="presParOf" srcId="{2BDB4B2F-2685-AE43-9143-DE5514D39131}" destId="{9BC60545-DF0C-784D-98FE-057D682C4996}" srcOrd="1" destOrd="0" presId="urn:microsoft.com/office/officeart/2005/8/layout/orgChart1"/>
    <dgm:cxn modelId="{D1F04BD1-AE33-6143-B702-EBF74B77CEF1}" type="presParOf" srcId="{1C9E11F1-7F5E-CE4A-8238-CAA727DC8491}" destId="{11D86D5F-C5BF-4E46-82ED-6035C4DBF365}" srcOrd="1" destOrd="0" presId="urn:microsoft.com/office/officeart/2005/8/layout/orgChart1"/>
    <dgm:cxn modelId="{9B6E05AA-A3D3-9343-B934-AB67E747E0D2}" type="presParOf" srcId="{11D86D5F-C5BF-4E46-82ED-6035C4DBF365}" destId="{73075D7F-F91D-DE4E-8563-2A56FDB154B1}" srcOrd="0" destOrd="0" presId="urn:microsoft.com/office/officeart/2005/8/layout/orgChart1"/>
    <dgm:cxn modelId="{4DA19993-80E7-AE44-B575-C3534B635F29}" type="presParOf" srcId="{11D86D5F-C5BF-4E46-82ED-6035C4DBF365}" destId="{E27D0020-B624-4240-9790-198904394FE0}" srcOrd="1" destOrd="0" presId="urn:microsoft.com/office/officeart/2005/8/layout/orgChart1"/>
    <dgm:cxn modelId="{7202D04A-2133-8248-B9A1-C6C1B7429498}" type="presParOf" srcId="{E27D0020-B624-4240-9790-198904394FE0}" destId="{61303294-AFC3-6549-8CB8-5FFDEB7BC4A3}" srcOrd="0" destOrd="0" presId="urn:microsoft.com/office/officeart/2005/8/layout/orgChart1"/>
    <dgm:cxn modelId="{49083F2D-E4A9-1D47-9C06-633382567426}" type="presParOf" srcId="{61303294-AFC3-6549-8CB8-5FFDEB7BC4A3}" destId="{295FF082-351F-B546-9794-24FFDA099C4A}" srcOrd="0" destOrd="0" presId="urn:microsoft.com/office/officeart/2005/8/layout/orgChart1"/>
    <dgm:cxn modelId="{E8F637AA-52C8-9B4E-AC9E-92D17A0959A4}" type="presParOf" srcId="{61303294-AFC3-6549-8CB8-5FFDEB7BC4A3}" destId="{83E15D29-C568-9B41-A70B-53432F096C71}" srcOrd="1" destOrd="0" presId="urn:microsoft.com/office/officeart/2005/8/layout/orgChart1"/>
    <dgm:cxn modelId="{AAF92DEC-03BF-F84D-9875-B72E1DEEEDEC}" type="presParOf" srcId="{E27D0020-B624-4240-9790-198904394FE0}" destId="{466879B1-F247-6941-828B-A61E60A274B3}" srcOrd="1" destOrd="0" presId="urn:microsoft.com/office/officeart/2005/8/layout/orgChart1"/>
    <dgm:cxn modelId="{30EB5BFE-CFC8-5F4A-BAD5-B7352FCDBACA}" type="presParOf" srcId="{E27D0020-B624-4240-9790-198904394FE0}" destId="{A31DEAFF-32E8-3D43-B1F9-EA596BE67010}" srcOrd="2" destOrd="0" presId="urn:microsoft.com/office/officeart/2005/8/layout/orgChart1"/>
    <dgm:cxn modelId="{90D65F85-B84B-454E-9D58-31B216A44F68}" type="presParOf" srcId="{11D86D5F-C5BF-4E46-82ED-6035C4DBF365}" destId="{A2EFCF30-410B-AE48-8C5A-6C6C2E8016DD}" srcOrd="2" destOrd="0" presId="urn:microsoft.com/office/officeart/2005/8/layout/orgChart1"/>
    <dgm:cxn modelId="{ED2CCE74-B639-6A40-8FEE-B325C00CC430}" type="presParOf" srcId="{11D86D5F-C5BF-4E46-82ED-6035C4DBF365}" destId="{C37A8BCC-A71B-4A41-AEA6-B33F62CB2B5E}" srcOrd="3" destOrd="0" presId="urn:microsoft.com/office/officeart/2005/8/layout/orgChart1"/>
    <dgm:cxn modelId="{0E6A7724-31DA-3945-831B-ED6A02E90533}" type="presParOf" srcId="{C37A8BCC-A71B-4A41-AEA6-B33F62CB2B5E}" destId="{10DB916C-F940-B649-97E6-BA809A4F78FB}" srcOrd="0" destOrd="0" presId="urn:microsoft.com/office/officeart/2005/8/layout/orgChart1"/>
    <dgm:cxn modelId="{827442C2-BAB4-1348-9A26-8ED0994AE30F}" type="presParOf" srcId="{10DB916C-F940-B649-97E6-BA809A4F78FB}" destId="{BCDDCB86-7681-F64A-B986-ED95BD0887DD}" srcOrd="0" destOrd="0" presId="urn:microsoft.com/office/officeart/2005/8/layout/orgChart1"/>
    <dgm:cxn modelId="{268FF137-9988-1E4E-B6BA-C18D28A9EE4E}" type="presParOf" srcId="{10DB916C-F940-B649-97E6-BA809A4F78FB}" destId="{74773023-98CE-644B-BEA1-2E29531E9A5A}" srcOrd="1" destOrd="0" presId="urn:microsoft.com/office/officeart/2005/8/layout/orgChart1"/>
    <dgm:cxn modelId="{C61C9225-15F5-8D46-BE12-AF82A088EDC8}" type="presParOf" srcId="{C37A8BCC-A71B-4A41-AEA6-B33F62CB2B5E}" destId="{A22BD14C-53D2-9346-896A-A537B6C9F4C1}" srcOrd="1" destOrd="0" presId="urn:microsoft.com/office/officeart/2005/8/layout/orgChart1"/>
    <dgm:cxn modelId="{58E3EF88-8FB7-154D-8FA7-139A837092D2}" type="presParOf" srcId="{C37A8BCC-A71B-4A41-AEA6-B33F62CB2B5E}" destId="{F466A064-C5B5-FE4E-B6B7-4F9C38209CC1}" srcOrd="2" destOrd="0" presId="urn:microsoft.com/office/officeart/2005/8/layout/orgChart1"/>
    <dgm:cxn modelId="{033C139F-F9C6-A446-B2AB-A380722BCB66}" type="presParOf" srcId="{11D86D5F-C5BF-4E46-82ED-6035C4DBF365}" destId="{4B263986-BA88-C044-880F-460BB10555F7}" srcOrd="4" destOrd="0" presId="urn:microsoft.com/office/officeart/2005/8/layout/orgChart1"/>
    <dgm:cxn modelId="{5B8178F4-6ED4-1244-A9BD-F9C98A4F37B9}" type="presParOf" srcId="{11D86D5F-C5BF-4E46-82ED-6035C4DBF365}" destId="{B5D1DFBD-6BA3-2645-B4B5-84E84D499267}" srcOrd="5" destOrd="0" presId="urn:microsoft.com/office/officeart/2005/8/layout/orgChart1"/>
    <dgm:cxn modelId="{6BDCCC00-F0DD-6445-B0ED-DDE9B1AF5BD5}" type="presParOf" srcId="{B5D1DFBD-6BA3-2645-B4B5-84E84D499267}" destId="{D9753E56-8A08-9C48-8B16-D25D494E7C52}" srcOrd="0" destOrd="0" presId="urn:microsoft.com/office/officeart/2005/8/layout/orgChart1"/>
    <dgm:cxn modelId="{C4A63FFF-88DE-FA4A-B84B-74A260C2E3DF}" type="presParOf" srcId="{D9753E56-8A08-9C48-8B16-D25D494E7C52}" destId="{66A64F20-568B-8541-93D1-51740188CE72}" srcOrd="0" destOrd="0" presId="urn:microsoft.com/office/officeart/2005/8/layout/orgChart1"/>
    <dgm:cxn modelId="{8715AC7D-11B5-B54B-802A-64C74AE47628}" type="presParOf" srcId="{D9753E56-8A08-9C48-8B16-D25D494E7C52}" destId="{65E2D46B-A1B5-3D4D-B543-455F09D7FA91}" srcOrd="1" destOrd="0" presId="urn:microsoft.com/office/officeart/2005/8/layout/orgChart1"/>
    <dgm:cxn modelId="{09186274-63DF-1E4D-B310-07192D8241AF}" type="presParOf" srcId="{B5D1DFBD-6BA3-2645-B4B5-84E84D499267}" destId="{3B77AB77-F341-9A4E-9F0A-038B2CAB1577}" srcOrd="1" destOrd="0" presId="urn:microsoft.com/office/officeart/2005/8/layout/orgChart1"/>
    <dgm:cxn modelId="{31F3AD0A-5A1B-6443-BCFC-1D98D02C6AD5}" type="presParOf" srcId="{B5D1DFBD-6BA3-2645-B4B5-84E84D499267}" destId="{AE8BF39A-0A3D-6243-8DFC-671CA49F5CF1}" srcOrd="2" destOrd="0" presId="urn:microsoft.com/office/officeart/2005/8/layout/orgChart1"/>
    <dgm:cxn modelId="{A9711AAB-7F96-814C-A819-F088C817889C}" type="presParOf" srcId="{11D86D5F-C5BF-4E46-82ED-6035C4DBF365}" destId="{25295B6C-9535-4041-AC4C-E03743BBF441}" srcOrd="6" destOrd="0" presId="urn:microsoft.com/office/officeart/2005/8/layout/orgChart1"/>
    <dgm:cxn modelId="{18199132-443C-0848-AD1C-D018C1D82A9C}" type="presParOf" srcId="{11D86D5F-C5BF-4E46-82ED-6035C4DBF365}" destId="{296B12A8-907B-1E4E-9326-D8CBB2B8EDB6}" srcOrd="7" destOrd="0" presId="urn:microsoft.com/office/officeart/2005/8/layout/orgChart1"/>
    <dgm:cxn modelId="{FEDACDAF-A8D0-5345-9535-B38A9F8997B1}" type="presParOf" srcId="{296B12A8-907B-1E4E-9326-D8CBB2B8EDB6}" destId="{557A53CA-BB06-9A43-9DA6-1840F1FC5C49}" srcOrd="0" destOrd="0" presId="urn:microsoft.com/office/officeart/2005/8/layout/orgChart1"/>
    <dgm:cxn modelId="{1BAB9205-F17D-FB45-A811-F1DF7A469DA2}" type="presParOf" srcId="{557A53CA-BB06-9A43-9DA6-1840F1FC5C49}" destId="{FD6A6041-0D9C-024A-A0B3-5A2C3C497196}" srcOrd="0" destOrd="0" presId="urn:microsoft.com/office/officeart/2005/8/layout/orgChart1"/>
    <dgm:cxn modelId="{A9F8567E-07C5-E64E-B388-BEF39658E36A}" type="presParOf" srcId="{557A53CA-BB06-9A43-9DA6-1840F1FC5C49}" destId="{DE415602-B0AA-454E-8B07-E05F7926F9E8}" srcOrd="1" destOrd="0" presId="urn:microsoft.com/office/officeart/2005/8/layout/orgChart1"/>
    <dgm:cxn modelId="{4604247F-4002-FC40-9CFA-EDF3FC192A84}" type="presParOf" srcId="{296B12A8-907B-1E4E-9326-D8CBB2B8EDB6}" destId="{5E91024E-AB3B-2E40-9EB0-089ECC7C1413}" srcOrd="1" destOrd="0" presId="urn:microsoft.com/office/officeart/2005/8/layout/orgChart1"/>
    <dgm:cxn modelId="{7646B326-BBF8-A84A-BA45-268A82FD1384}" type="presParOf" srcId="{296B12A8-907B-1E4E-9326-D8CBB2B8EDB6}" destId="{D3DB582A-2D59-2444-AE61-1901DB5A237E}" srcOrd="2" destOrd="0" presId="urn:microsoft.com/office/officeart/2005/8/layout/orgChart1"/>
    <dgm:cxn modelId="{FA89DAC2-0505-2F46-8497-1E85DB7112A2}" type="presParOf" srcId="{1C9E11F1-7F5E-CE4A-8238-CAA727DC8491}" destId="{E963B00B-B032-054B-891A-4C0381AA2B20}" srcOrd="2" destOrd="0" presId="urn:microsoft.com/office/officeart/2005/8/layout/orgChart1"/>
    <dgm:cxn modelId="{7994C97C-805B-CA41-927C-EE95C9B0023F}" type="presParOf" srcId="{B9E322BD-1B3C-5247-8A66-AAB5140803FF}" destId="{58456168-3580-5640-91AD-2591A220EF04}"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B80920-7130-CF45-B039-60335272CDCB}" type="doc">
      <dgm:prSet loTypeId="urn:microsoft.com/office/officeart/2005/8/layout/hierarchy6" loCatId="" qsTypeId="urn:microsoft.com/office/officeart/2005/8/quickstyle/simple1" qsCatId="simple" csTypeId="urn:microsoft.com/office/officeart/2005/8/colors/accent1_2" csCatId="accent1" phldr="1"/>
      <dgm:spPr/>
      <dgm:t>
        <a:bodyPr/>
        <a:lstStyle/>
        <a:p>
          <a:endParaRPr lang="en-US"/>
        </a:p>
      </dgm:t>
    </dgm:pt>
    <dgm:pt modelId="{D625A19E-EF42-4C47-83C5-613D24BBAB08}">
      <dgm:prSet phldrT="[Text]"/>
      <dgm:spPr>
        <a:solidFill>
          <a:schemeClr val="tx1"/>
        </a:solidFill>
        <a:ln>
          <a:solidFill>
            <a:srgbClr val="FF0000"/>
          </a:solidFill>
        </a:ln>
      </dgm:spPr>
      <dgm:t>
        <a:bodyPr/>
        <a:lstStyle/>
        <a:p>
          <a:r>
            <a:rPr lang="en-US" dirty="0"/>
            <a:t>CONNECTED Software</a:t>
          </a:r>
        </a:p>
      </dgm:t>
    </dgm:pt>
    <dgm:pt modelId="{E4EC86FE-5E3B-A841-9DC4-20BD257816B5}" type="parTrans" cxnId="{B9831555-093B-214E-B9F3-CA84637BF0C0}">
      <dgm:prSet/>
      <dgm:spPr/>
      <dgm:t>
        <a:bodyPr/>
        <a:lstStyle/>
        <a:p>
          <a:endParaRPr lang="en-US"/>
        </a:p>
      </dgm:t>
    </dgm:pt>
    <dgm:pt modelId="{D57D1A86-B4FA-934D-9AB7-79AA3CED97A9}" type="sibTrans" cxnId="{B9831555-093B-214E-B9F3-CA84637BF0C0}">
      <dgm:prSet/>
      <dgm:spPr/>
      <dgm:t>
        <a:bodyPr/>
        <a:lstStyle/>
        <a:p>
          <a:endParaRPr lang="en-US"/>
        </a:p>
      </dgm:t>
    </dgm:pt>
    <dgm:pt modelId="{ECEE83AD-A776-FF45-8F6C-BF39BAABC48E}">
      <dgm:prSet phldrT="[Text]"/>
      <dgm:spPr>
        <a:solidFill>
          <a:schemeClr val="tx1"/>
        </a:solidFill>
        <a:ln>
          <a:solidFill>
            <a:srgbClr val="FF0000"/>
          </a:solidFill>
        </a:ln>
      </dgm:spPr>
      <dgm:t>
        <a:bodyPr/>
        <a:lstStyle/>
        <a:p>
          <a:r>
            <a:rPr lang="en-US" dirty="0"/>
            <a:t>Individual Platform</a:t>
          </a:r>
        </a:p>
      </dgm:t>
    </dgm:pt>
    <dgm:pt modelId="{8C89E1FF-43B7-334D-825B-8671063F1CCA}" type="parTrans" cxnId="{F6F7CBB1-6995-824B-8E9F-3093E18DEC97}">
      <dgm:prSet/>
      <dgm:spPr>
        <a:ln>
          <a:solidFill>
            <a:srgbClr val="C00000"/>
          </a:solidFill>
        </a:ln>
      </dgm:spPr>
      <dgm:t>
        <a:bodyPr/>
        <a:lstStyle/>
        <a:p>
          <a:endParaRPr lang="en-US"/>
        </a:p>
      </dgm:t>
    </dgm:pt>
    <dgm:pt modelId="{DB0BDEB7-CC1D-7B45-9571-B892DB85220F}" type="sibTrans" cxnId="{F6F7CBB1-6995-824B-8E9F-3093E18DEC97}">
      <dgm:prSet/>
      <dgm:spPr/>
      <dgm:t>
        <a:bodyPr/>
        <a:lstStyle/>
        <a:p>
          <a:endParaRPr lang="en-US"/>
        </a:p>
      </dgm:t>
    </dgm:pt>
    <dgm:pt modelId="{1CA433CA-B8F3-9F4B-9BFC-23EFA78911B2}">
      <dgm:prSet phldrT="[Text]"/>
      <dgm:spPr>
        <a:solidFill>
          <a:schemeClr val="tx1"/>
        </a:solidFill>
        <a:ln>
          <a:solidFill>
            <a:srgbClr val="FF0000"/>
          </a:solidFill>
        </a:ln>
      </dgm:spPr>
      <dgm:t>
        <a:bodyPr/>
        <a:lstStyle/>
        <a:p>
          <a:r>
            <a:rPr lang="en-US" dirty="0"/>
            <a:t>Benefits Portal</a:t>
          </a:r>
        </a:p>
      </dgm:t>
    </dgm:pt>
    <dgm:pt modelId="{F2FC823C-3E1B-AB41-B82B-1A5FD7E605A3}" type="parTrans" cxnId="{DCB7DED3-A3BE-F54B-8BC0-90944C2C885B}">
      <dgm:prSet/>
      <dgm:spPr>
        <a:ln>
          <a:solidFill>
            <a:srgbClr val="C00000"/>
          </a:solidFill>
        </a:ln>
      </dgm:spPr>
      <dgm:t>
        <a:bodyPr/>
        <a:lstStyle/>
        <a:p>
          <a:endParaRPr lang="en-US"/>
        </a:p>
      </dgm:t>
    </dgm:pt>
    <dgm:pt modelId="{EAA06C9D-7B3D-7C4B-8369-6C3FD3DA1342}" type="sibTrans" cxnId="{DCB7DED3-A3BE-F54B-8BC0-90944C2C885B}">
      <dgm:prSet/>
      <dgm:spPr/>
      <dgm:t>
        <a:bodyPr/>
        <a:lstStyle/>
        <a:p>
          <a:endParaRPr lang="en-US"/>
        </a:p>
      </dgm:t>
    </dgm:pt>
    <dgm:pt modelId="{FAA30F1D-03C1-3B46-9E4F-1084722FA9FA}">
      <dgm:prSet phldrT="[Text]"/>
      <dgm:spPr>
        <a:solidFill>
          <a:schemeClr val="tx1"/>
        </a:solidFill>
        <a:ln>
          <a:solidFill>
            <a:srgbClr val="FF0000"/>
          </a:solidFill>
        </a:ln>
      </dgm:spPr>
      <dgm:t>
        <a:bodyPr/>
        <a:lstStyle/>
        <a:p>
          <a:r>
            <a:rPr lang="en-US" dirty="0"/>
            <a:t>Scholarships Portal</a:t>
          </a:r>
        </a:p>
      </dgm:t>
    </dgm:pt>
    <dgm:pt modelId="{7779C1AE-7F36-A044-B71F-42B9CCD9CE12}" type="parTrans" cxnId="{3197A492-0567-844C-81CB-E67074D23353}">
      <dgm:prSet/>
      <dgm:spPr>
        <a:ln>
          <a:solidFill>
            <a:srgbClr val="C00000"/>
          </a:solidFill>
        </a:ln>
      </dgm:spPr>
      <dgm:t>
        <a:bodyPr/>
        <a:lstStyle/>
        <a:p>
          <a:endParaRPr lang="en-US"/>
        </a:p>
      </dgm:t>
    </dgm:pt>
    <dgm:pt modelId="{6D701DC1-D9D1-E04D-91EC-88EE773D82DC}" type="sibTrans" cxnId="{3197A492-0567-844C-81CB-E67074D23353}">
      <dgm:prSet/>
      <dgm:spPr/>
      <dgm:t>
        <a:bodyPr/>
        <a:lstStyle/>
        <a:p>
          <a:endParaRPr lang="en-US"/>
        </a:p>
      </dgm:t>
    </dgm:pt>
    <dgm:pt modelId="{9686BF60-6954-FD4A-BF70-549484CEE706}">
      <dgm:prSet phldrT="[Text]"/>
      <dgm:spPr>
        <a:solidFill>
          <a:schemeClr val="tx1"/>
        </a:solidFill>
        <a:ln>
          <a:solidFill>
            <a:srgbClr val="FF0000"/>
          </a:solidFill>
        </a:ln>
      </dgm:spPr>
      <dgm:t>
        <a:bodyPr/>
        <a:lstStyle/>
        <a:p>
          <a:r>
            <a:rPr lang="en-US" dirty="0"/>
            <a:t>Business Platform</a:t>
          </a:r>
        </a:p>
      </dgm:t>
    </dgm:pt>
    <dgm:pt modelId="{5B4297AB-FE02-0547-9F4C-52D71F8E7974}" type="parTrans" cxnId="{A29AC478-0E60-B341-81FF-9EC817FB6138}">
      <dgm:prSet/>
      <dgm:spPr>
        <a:ln>
          <a:solidFill>
            <a:srgbClr val="C00000"/>
          </a:solidFill>
        </a:ln>
      </dgm:spPr>
      <dgm:t>
        <a:bodyPr/>
        <a:lstStyle/>
        <a:p>
          <a:endParaRPr lang="en-US"/>
        </a:p>
      </dgm:t>
    </dgm:pt>
    <dgm:pt modelId="{096656CA-CB3B-424D-9714-B448544ADCDB}" type="sibTrans" cxnId="{A29AC478-0E60-B341-81FF-9EC817FB6138}">
      <dgm:prSet/>
      <dgm:spPr/>
      <dgm:t>
        <a:bodyPr/>
        <a:lstStyle/>
        <a:p>
          <a:endParaRPr lang="en-US"/>
        </a:p>
      </dgm:t>
    </dgm:pt>
    <dgm:pt modelId="{1DB9670E-9762-544F-8852-1BF38A58AAF6}">
      <dgm:prSet phldrT="[Text]"/>
      <dgm:spPr>
        <a:solidFill>
          <a:schemeClr val="tx1"/>
        </a:solidFill>
        <a:ln>
          <a:solidFill>
            <a:srgbClr val="FF0000"/>
          </a:solidFill>
        </a:ln>
      </dgm:spPr>
      <dgm:t>
        <a:bodyPr/>
        <a:lstStyle/>
        <a:p>
          <a:r>
            <a:rPr lang="en-US" dirty="0"/>
            <a:t>Offered Services</a:t>
          </a:r>
        </a:p>
      </dgm:t>
    </dgm:pt>
    <dgm:pt modelId="{E8418BDA-1818-B74C-AB4E-5D66EBA0E208}" type="parTrans" cxnId="{99896BD7-92A0-5541-A20F-0A9E59A50F6B}">
      <dgm:prSet/>
      <dgm:spPr>
        <a:ln>
          <a:solidFill>
            <a:srgbClr val="C00000"/>
          </a:solidFill>
        </a:ln>
      </dgm:spPr>
      <dgm:t>
        <a:bodyPr/>
        <a:lstStyle/>
        <a:p>
          <a:endParaRPr lang="en-US"/>
        </a:p>
      </dgm:t>
    </dgm:pt>
    <dgm:pt modelId="{B566F2DC-E1DD-D842-A3FF-5660278D10D6}" type="sibTrans" cxnId="{99896BD7-92A0-5541-A20F-0A9E59A50F6B}">
      <dgm:prSet/>
      <dgm:spPr/>
      <dgm:t>
        <a:bodyPr/>
        <a:lstStyle/>
        <a:p>
          <a:endParaRPr lang="en-US"/>
        </a:p>
      </dgm:t>
    </dgm:pt>
    <dgm:pt modelId="{D2B519D9-0A35-FB46-B09E-78417124F450}">
      <dgm:prSet phldrT="[Text]"/>
      <dgm:spPr>
        <a:solidFill>
          <a:schemeClr val="tx1"/>
        </a:solidFill>
        <a:ln>
          <a:solidFill>
            <a:srgbClr val="FF0000"/>
          </a:solidFill>
        </a:ln>
      </dgm:spPr>
      <dgm:t>
        <a:bodyPr/>
        <a:lstStyle/>
        <a:p>
          <a:r>
            <a:rPr lang="en-US" dirty="0"/>
            <a:t>Services</a:t>
          </a:r>
        </a:p>
      </dgm:t>
    </dgm:pt>
    <dgm:pt modelId="{02B9A634-2B48-184E-8DD7-E139DA13C86A}" type="parTrans" cxnId="{3301EC02-CD3E-8F48-8210-4700E9D9ED5B}">
      <dgm:prSet/>
      <dgm:spPr>
        <a:ln>
          <a:solidFill>
            <a:srgbClr val="C00000"/>
          </a:solidFill>
        </a:ln>
      </dgm:spPr>
      <dgm:t>
        <a:bodyPr/>
        <a:lstStyle/>
        <a:p>
          <a:endParaRPr lang="en-US"/>
        </a:p>
      </dgm:t>
    </dgm:pt>
    <dgm:pt modelId="{53088447-E7F2-784C-B075-D805958AE47C}" type="sibTrans" cxnId="{3301EC02-CD3E-8F48-8210-4700E9D9ED5B}">
      <dgm:prSet/>
      <dgm:spPr/>
      <dgm:t>
        <a:bodyPr/>
        <a:lstStyle/>
        <a:p>
          <a:endParaRPr lang="en-US"/>
        </a:p>
      </dgm:t>
    </dgm:pt>
    <dgm:pt modelId="{67FEB57C-9055-6244-8268-EE36A574EC3A}">
      <dgm:prSet phldrT="[Text]"/>
      <dgm:spPr>
        <a:solidFill>
          <a:schemeClr val="tx1"/>
        </a:solidFill>
        <a:ln>
          <a:solidFill>
            <a:srgbClr val="FF0000"/>
          </a:solidFill>
        </a:ln>
      </dgm:spPr>
      <dgm:t>
        <a:bodyPr/>
        <a:lstStyle/>
        <a:p>
          <a:r>
            <a:rPr lang="en-US" dirty="0"/>
            <a:t>Advertising Portal</a:t>
          </a:r>
        </a:p>
      </dgm:t>
    </dgm:pt>
    <dgm:pt modelId="{05E1C432-964B-6742-B636-54CFE0D8F581}" type="parTrans" cxnId="{B4A47D02-E260-7542-9A08-F3CB5B7073A4}">
      <dgm:prSet/>
      <dgm:spPr>
        <a:ln>
          <a:solidFill>
            <a:srgbClr val="C00000"/>
          </a:solidFill>
        </a:ln>
      </dgm:spPr>
      <dgm:t>
        <a:bodyPr/>
        <a:lstStyle/>
        <a:p>
          <a:endParaRPr lang="en-US"/>
        </a:p>
      </dgm:t>
    </dgm:pt>
    <dgm:pt modelId="{B7639DAC-4E26-E347-9CCE-EA5E54155388}" type="sibTrans" cxnId="{B4A47D02-E260-7542-9A08-F3CB5B7073A4}">
      <dgm:prSet/>
      <dgm:spPr/>
      <dgm:t>
        <a:bodyPr/>
        <a:lstStyle/>
        <a:p>
          <a:endParaRPr lang="en-US"/>
        </a:p>
      </dgm:t>
    </dgm:pt>
    <dgm:pt modelId="{E5C46B04-96AB-9143-B92E-DA22976AFF7B}">
      <dgm:prSet phldrT="[Text]"/>
      <dgm:spPr>
        <a:solidFill>
          <a:schemeClr val="tx1"/>
        </a:solidFill>
        <a:ln>
          <a:solidFill>
            <a:srgbClr val="FF0000"/>
          </a:solidFill>
        </a:ln>
      </dgm:spPr>
      <dgm:t>
        <a:bodyPr/>
        <a:lstStyle/>
        <a:p>
          <a:r>
            <a:rPr lang="en-US" dirty="0"/>
            <a:t>Assistance Support</a:t>
          </a:r>
        </a:p>
      </dgm:t>
    </dgm:pt>
    <dgm:pt modelId="{3AD29007-94CB-2442-BF42-D384305A7D39}" type="parTrans" cxnId="{129CFE39-1465-3141-BC27-2E798941C8E5}">
      <dgm:prSet/>
      <dgm:spPr>
        <a:ln>
          <a:solidFill>
            <a:srgbClr val="C00000"/>
          </a:solidFill>
        </a:ln>
      </dgm:spPr>
      <dgm:t>
        <a:bodyPr/>
        <a:lstStyle/>
        <a:p>
          <a:endParaRPr lang="en-US"/>
        </a:p>
      </dgm:t>
    </dgm:pt>
    <dgm:pt modelId="{96C03F81-08EC-8641-ACC1-43A95DEF9038}" type="sibTrans" cxnId="{129CFE39-1465-3141-BC27-2E798941C8E5}">
      <dgm:prSet/>
      <dgm:spPr/>
      <dgm:t>
        <a:bodyPr/>
        <a:lstStyle/>
        <a:p>
          <a:endParaRPr lang="en-US"/>
        </a:p>
      </dgm:t>
    </dgm:pt>
    <dgm:pt modelId="{23636678-E72B-3F4F-AEF8-797FED7D7ADC}">
      <dgm:prSet phldrT="[Text]"/>
      <dgm:spPr>
        <a:solidFill>
          <a:schemeClr val="tx1"/>
        </a:solidFill>
        <a:ln>
          <a:solidFill>
            <a:srgbClr val="FF0000"/>
          </a:solidFill>
        </a:ln>
      </dgm:spPr>
      <dgm:t>
        <a:bodyPr/>
        <a:lstStyle/>
        <a:p>
          <a:r>
            <a:rPr lang="en-US" dirty="0"/>
            <a:t>Hiring Support</a:t>
          </a:r>
        </a:p>
      </dgm:t>
    </dgm:pt>
    <dgm:pt modelId="{2CA87854-9438-A643-8E22-C15BB5C99055}" type="parTrans" cxnId="{4D0C4798-E32F-5F40-8988-BACB0F5008BF}">
      <dgm:prSet/>
      <dgm:spPr>
        <a:ln>
          <a:solidFill>
            <a:srgbClr val="C00000"/>
          </a:solidFill>
        </a:ln>
      </dgm:spPr>
      <dgm:t>
        <a:bodyPr/>
        <a:lstStyle/>
        <a:p>
          <a:endParaRPr lang="en-US"/>
        </a:p>
      </dgm:t>
    </dgm:pt>
    <dgm:pt modelId="{7301EFFF-D9A0-DE4B-8B2E-C08865522CB5}" type="sibTrans" cxnId="{4D0C4798-E32F-5F40-8988-BACB0F5008BF}">
      <dgm:prSet/>
      <dgm:spPr/>
      <dgm:t>
        <a:bodyPr/>
        <a:lstStyle/>
        <a:p>
          <a:endParaRPr lang="en-US"/>
        </a:p>
      </dgm:t>
    </dgm:pt>
    <dgm:pt modelId="{1B7FFB0A-EB50-474A-B378-314862E88F12}">
      <dgm:prSet phldrT="[Text]"/>
      <dgm:spPr>
        <a:solidFill>
          <a:schemeClr val="tx1"/>
        </a:solidFill>
        <a:ln>
          <a:solidFill>
            <a:srgbClr val="FF0000"/>
          </a:solidFill>
        </a:ln>
      </dgm:spPr>
      <dgm:t>
        <a:bodyPr/>
        <a:lstStyle/>
        <a:p>
          <a:r>
            <a:rPr lang="en-US" dirty="0"/>
            <a:t>Wellness and Education</a:t>
          </a:r>
        </a:p>
      </dgm:t>
    </dgm:pt>
    <dgm:pt modelId="{B277419D-FAE6-2C46-8C0E-D7D17B9E2143}" type="parTrans" cxnId="{3B6BA743-CE9A-4C49-835C-9ABBE55ADBDC}">
      <dgm:prSet/>
      <dgm:spPr>
        <a:ln>
          <a:solidFill>
            <a:srgbClr val="C00000"/>
          </a:solidFill>
        </a:ln>
      </dgm:spPr>
      <dgm:t>
        <a:bodyPr/>
        <a:lstStyle/>
        <a:p>
          <a:endParaRPr lang="en-US"/>
        </a:p>
      </dgm:t>
    </dgm:pt>
    <dgm:pt modelId="{F660F4BB-943E-F543-BF41-98883C509795}" type="sibTrans" cxnId="{3B6BA743-CE9A-4C49-835C-9ABBE55ADBDC}">
      <dgm:prSet/>
      <dgm:spPr/>
      <dgm:t>
        <a:bodyPr/>
        <a:lstStyle/>
        <a:p>
          <a:endParaRPr lang="en-US"/>
        </a:p>
      </dgm:t>
    </dgm:pt>
    <dgm:pt modelId="{7131A030-7801-0147-A7C8-D380776C30C9}">
      <dgm:prSet phldrT="[Text]"/>
      <dgm:spPr>
        <a:solidFill>
          <a:schemeClr val="tx1"/>
        </a:solidFill>
        <a:ln>
          <a:solidFill>
            <a:srgbClr val="FF0000"/>
          </a:solidFill>
        </a:ln>
      </dgm:spPr>
      <dgm:t>
        <a:bodyPr/>
        <a:lstStyle/>
        <a:p>
          <a:r>
            <a:rPr lang="en-US" dirty="0"/>
            <a:t>Registration &amp; Subscription</a:t>
          </a:r>
        </a:p>
      </dgm:t>
    </dgm:pt>
    <dgm:pt modelId="{D04525D4-2AAC-3543-87D0-856BF9AAC705}" type="parTrans" cxnId="{633CA0C1-0863-4947-A65A-33BF503A783A}">
      <dgm:prSet/>
      <dgm:spPr>
        <a:ln>
          <a:solidFill>
            <a:srgbClr val="C00000"/>
          </a:solidFill>
        </a:ln>
      </dgm:spPr>
      <dgm:t>
        <a:bodyPr/>
        <a:lstStyle/>
        <a:p>
          <a:endParaRPr lang="en-US"/>
        </a:p>
      </dgm:t>
    </dgm:pt>
    <dgm:pt modelId="{200825A7-4E9B-B44A-9341-76ED9AD5D0D6}" type="sibTrans" cxnId="{633CA0C1-0863-4947-A65A-33BF503A783A}">
      <dgm:prSet/>
      <dgm:spPr/>
      <dgm:t>
        <a:bodyPr/>
        <a:lstStyle/>
        <a:p>
          <a:endParaRPr lang="en-US"/>
        </a:p>
      </dgm:t>
    </dgm:pt>
    <dgm:pt modelId="{E2F3BCF1-02E8-3940-8F41-DC1F7E85A222}">
      <dgm:prSet/>
      <dgm:spPr>
        <a:solidFill>
          <a:schemeClr val="tx1"/>
        </a:solidFill>
        <a:ln>
          <a:solidFill>
            <a:srgbClr val="FF0000"/>
          </a:solidFill>
        </a:ln>
      </dgm:spPr>
      <dgm:t>
        <a:bodyPr/>
        <a:lstStyle/>
        <a:p>
          <a:r>
            <a:rPr lang="en-US" dirty="0"/>
            <a:t>Registration &amp; Subscription</a:t>
          </a:r>
        </a:p>
      </dgm:t>
    </dgm:pt>
    <dgm:pt modelId="{4E6FF6FD-38F8-3D4E-9A74-A19746573A30}" type="parTrans" cxnId="{CF00D3A4-5290-E743-A18E-1B94C3163014}">
      <dgm:prSet/>
      <dgm:spPr>
        <a:ln>
          <a:solidFill>
            <a:srgbClr val="C00000"/>
          </a:solidFill>
        </a:ln>
      </dgm:spPr>
      <dgm:t>
        <a:bodyPr/>
        <a:lstStyle/>
        <a:p>
          <a:endParaRPr lang="en-US"/>
        </a:p>
      </dgm:t>
    </dgm:pt>
    <dgm:pt modelId="{4354D650-C94B-4E42-B4C5-8306812335C0}" type="sibTrans" cxnId="{CF00D3A4-5290-E743-A18E-1B94C3163014}">
      <dgm:prSet/>
      <dgm:spPr/>
      <dgm:t>
        <a:bodyPr/>
        <a:lstStyle/>
        <a:p>
          <a:endParaRPr lang="en-US"/>
        </a:p>
      </dgm:t>
    </dgm:pt>
    <dgm:pt modelId="{25224CD9-1817-3848-9281-F1D6C22C49E7}" type="pres">
      <dgm:prSet presAssocID="{EAB80920-7130-CF45-B039-60335272CDCB}" presName="mainComposite" presStyleCnt="0">
        <dgm:presLayoutVars>
          <dgm:chPref val="1"/>
          <dgm:dir/>
          <dgm:animOne val="branch"/>
          <dgm:animLvl val="lvl"/>
          <dgm:resizeHandles val="exact"/>
        </dgm:presLayoutVars>
      </dgm:prSet>
      <dgm:spPr/>
    </dgm:pt>
    <dgm:pt modelId="{E55265AE-B32B-E84C-90EE-A8472E7DCC17}" type="pres">
      <dgm:prSet presAssocID="{EAB80920-7130-CF45-B039-60335272CDCB}" presName="hierFlow" presStyleCnt="0"/>
      <dgm:spPr/>
    </dgm:pt>
    <dgm:pt modelId="{D6DF3C15-4FEE-6248-A4E3-5DC105662461}" type="pres">
      <dgm:prSet presAssocID="{EAB80920-7130-CF45-B039-60335272CDCB}" presName="hierChild1" presStyleCnt="0">
        <dgm:presLayoutVars>
          <dgm:chPref val="1"/>
          <dgm:animOne val="branch"/>
          <dgm:animLvl val="lvl"/>
        </dgm:presLayoutVars>
      </dgm:prSet>
      <dgm:spPr/>
    </dgm:pt>
    <dgm:pt modelId="{CEBE0DF9-6F18-D147-834C-F78E2FF7F2C6}" type="pres">
      <dgm:prSet presAssocID="{D625A19E-EF42-4C47-83C5-613D24BBAB08}" presName="Name14" presStyleCnt="0"/>
      <dgm:spPr/>
    </dgm:pt>
    <dgm:pt modelId="{6CB39968-42A5-4748-B296-71EAC3B8E33F}" type="pres">
      <dgm:prSet presAssocID="{D625A19E-EF42-4C47-83C5-613D24BBAB08}" presName="level1Shape" presStyleLbl="node0" presStyleIdx="0" presStyleCnt="1">
        <dgm:presLayoutVars>
          <dgm:chPref val="3"/>
        </dgm:presLayoutVars>
      </dgm:prSet>
      <dgm:spPr/>
    </dgm:pt>
    <dgm:pt modelId="{7FE8BA5C-7FBF-9843-9C1F-092089BA8C07}" type="pres">
      <dgm:prSet presAssocID="{D625A19E-EF42-4C47-83C5-613D24BBAB08}" presName="hierChild2" presStyleCnt="0"/>
      <dgm:spPr/>
    </dgm:pt>
    <dgm:pt modelId="{5C875456-B6EF-4547-B66D-87068E6F32F9}" type="pres">
      <dgm:prSet presAssocID="{8C89E1FF-43B7-334D-825B-8671063F1CCA}" presName="Name19" presStyleLbl="parChTrans1D2" presStyleIdx="0" presStyleCnt="2"/>
      <dgm:spPr/>
    </dgm:pt>
    <dgm:pt modelId="{07ED46FA-945A-8A42-BA6A-75562A95A366}" type="pres">
      <dgm:prSet presAssocID="{ECEE83AD-A776-FF45-8F6C-BF39BAABC48E}" presName="Name21" presStyleCnt="0"/>
      <dgm:spPr/>
    </dgm:pt>
    <dgm:pt modelId="{1DC273F6-3656-7747-94EE-DA075498B9D3}" type="pres">
      <dgm:prSet presAssocID="{ECEE83AD-A776-FF45-8F6C-BF39BAABC48E}" presName="level2Shape" presStyleLbl="node2" presStyleIdx="0" presStyleCnt="2"/>
      <dgm:spPr/>
    </dgm:pt>
    <dgm:pt modelId="{CEF29B4B-C406-EF40-B83B-FDBAEF300679}" type="pres">
      <dgm:prSet presAssocID="{ECEE83AD-A776-FF45-8F6C-BF39BAABC48E}" presName="hierChild3" presStyleCnt="0"/>
      <dgm:spPr/>
    </dgm:pt>
    <dgm:pt modelId="{624A1957-C21A-A54E-837A-A68C80968D2A}" type="pres">
      <dgm:prSet presAssocID="{F2FC823C-3E1B-AB41-B82B-1A5FD7E605A3}" presName="Name19" presStyleLbl="parChTrans1D3" presStyleIdx="0" presStyleCnt="7"/>
      <dgm:spPr/>
    </dgm:pt>
    <dgm:pt modelId="{E14CE1B8-A20D-9241-9FE6-9E254BD2CE62}" type="pres">
      <dgm:prSet presAssocID="{1CA433CA-B8F3-9F4B-9BFC-23EFA78911B2}" presName="Name21" presStyleCnt="0"/>
      <dgm:spPr/>
    </dgm:pt>
    <dgm:pt modelId="{B70F13D9-CCC4-7F47-B0F3-85A26F9C1AF1}" type="pres">
      <dgm:prSet presAssocID="{1CA433CA-B8F3-9F4B-9BFC-23EFA78911B2}" presName="level2Shape" presStyleLbl="node3" presStyleIdx="0" presStyleCnt="7" custLinFactNeighborX="-25920"/>
      <dgm:spPr/>
    </dgm:pt>
    <dgm:pt modelId="{43E19304-B1F6-8549-90A8-A1D970DA34A1}" type="pres">
      <dgm:prSet presAssocID="{1CA433CA-B8F3-9F4B-9BFC-23EFA78911B2}" presName="hierChild3" presStyleCnt="0"/>
      <dgm:spPr/>
    </dgm:pt>
    <dgm:pt modelId="{422A26FB-CD5B-CC49-9502-3EDC79C62593}" type="pres">
      <dgm:prSet presAssocID="{3AD29007-94CB-2442-BF42-D384305A7D39}" presName="Name19" presStyleLbl="parChTrans1D4" presStyleIdx="0" presStyleCnt="3"/>
      <dgm:spPr/>
    </dgm:pt>
    <dgm:pt modelId="{F52CBDA4-1352-6149-8975-77DD47BBEF8E}" type="pres">
      <dgm:prSet presAssocID="{E5C46B04-96AB-9143-B92E-DA22976AFF7B}" presName="Name21" presStyleCnt="0"/>
      <dgm:spPr/>
    </dgm:pt>
    <dgm:pt modelId="{402D9041-E30B-B44A-9E9B-9542AF7B6572}" type="pres">
      <dgm:prSet presAssocID="{E5C46B04-96AB-9143-B92E-DA22976AFF7B}" presName="level2Shape" presStyleLbl="node4" presStyleIdx="0" presStyleCnt="3" custLinFactNeighborX="-958"/>
      <dgm:spPr/>
    </dgm:pt>
    <dgm:pt modelId="{81D4B5BC-B5B9-CE43-82CE-5EC997319007}" type="pres">
      <dgm:prSet presAssocID="{E5C46B04-96AB-9143-B92E-DA22976AFF7B}" presName="hierChild3" presStyleCnt="0"/>
      <dgm:spPr/>
    </dgm:pt>
    <dgm:pt modelId="{DF545204-EACA-3B43-8BEF-E6FD5F6FDD1D}" type="pres">
      <dgm:prSet presAssocID="{2CA87854-9438-A643-8E22-C15BB5C99055}" presName="Name19" presStyleLbl="parChTrans1D4" presStyleIdx="1" presStyleCnt="3"/>
      <dgm:spPr/>
    </dgm:pt>
    <dgm:pt modelId="{F0571E76-C30B-6A44-A294-0E5452F3754D}" type="pres">
      <dgm:prSet presAssocID="{23636678-E72B-3F4F-AEF8-797FED7D7ADC}" presName="Name21" presStyleCnt="0"/>
      <dgm:spPr/>
    </dgm:pt>
    <dgm:pt modelId="{9CE5D2AE-FFDE-3142-AA1B-6B74A0ABAB95}" type="pres">
      <dgm:prSet presAssocID="{23636678-E72B-3F4F-AEF8-797FED7D7ADC}" presName="level2Shape" presStyleLbl="node4" presStyleIdx="1" presStyleCnt="3" custLinFactNeighborX="-18069"/>
      <dgm:spPr/>
    </dgm:pt>
    <dgm:pt modelId="{274743FF-27BB-1140-A24F-CAE808AE6B16}" type="pres">
      <dgm:prSet presAssocID="{23636678-E72B-3F4F-AEF8-797FED7D7ADC}" presName="hierChild3" presStyleCnt="0"/>
      <dgm:spPr/>
    </dgm:pt>
    <dgm:pt modelId="{62E5A298-5530-284F-9725-97ADA38CE3CD}" type="pres">
      <dgm:prSet presAssocID="{B277419D-FAE6-2C46-8C0E-D7D17B9E2143}" presName="Name19" presStyleLbl="parChTrans1D4" presStyleIdx="2" presStyleCnt="3"/>
      <dgm:spPr/>
    </dgm:pt>
    <dgm:pt modelId="{D1B74931-F1A3-7347-95C3-350CABD72103}" type="pres">
      <dgm:prSet presAssocID="{1B7FFB0A-EB50-474A-B378-314862E88F12}" presName="Name21" presStyleCnt="0"/>
      <dgm:spPr/>
    </dgm:pt>
    <dgm:pt modelId="{EBAC7D42-048F-7A43-B205-B5C6E7EEFDE2}" type="pres">
      <dgm:prSet presAssocID="{1B7FFB0A-EB50-474A-B378-314862E88F12}" presName="level2Shape" presStyleLbl="node4" presStyleIdx="2" presStyleCnt="3" custLinFactNeighborX="-26196"/>
      <dgm:spPr/>
    </dgm:pt>
    <dgm:pt modelId="{15EFFDFB-2534-7741-9E48-5E4BDCDFBF3F}" type="pres">
      <dgm:prSet presAssocID="{1B7FFB0A-EB50-474A-B378-314862E88F12}" presName="hierChild3" presStyleCnt="0"/>
      <dgm:spPr/>
    </dgm:pt>
    <dgm:pt modelId="{81D672EB-D7ED-9648-8024-1E6BD1840E91}" type="pres">
      <dgm:prSet presAssocID="{D04525D4-2AAC-3543-87D0-856BF9AAC705}" presName="Name19" presStyleLbl="parChTrans1D3" presStyleIdx="1" presStyleCnt="7"/>
      <dgm:spPr/>
    </dgm:pt>
    <dgm:pt modelId="{324A74DC-CFDD-764C-87C5-79E6977B401A}" type="pres">
      <dgm:prSet presAssocID="{7131A030-7801-0147-A7C8-D380776C30C9}" presName="Name21" presStyleCnt="0"/>
      <dgm:spPr/>
    </dgm:pt>
    <dgm:pt modelId="{B70EA147-CD03-224F-99F3-86920350A147}" type="pres">
      <dgm:prSet presAssocID="{7131A030-7801-0147-A7C8-D380776C30C9}" presName="level2Shape" presStyleLbl="node3" presStyleIdx="1" presStyleCnt="7"/>
      <dgm:spPr/>
    </dgm:pt>
    <dgm:pt modelId="{E7359E8F-1C48-EA44-B258-ACAFC040AA9C}" type="pres">
      <dgm:prSet presAssocID="{7131A030-7801-0147-A7C8-D380776C30C9}" presName="hierChild3" presStyleCnt="0"/>
      <dgm:spPr/>
    </dgm:pt>
    <dgm:pt modelId="{2D5090CE-BEFB-5B48-A7FC-277EA4011F53}" type="pres">
      <dgm:prSet presAssocID="{7779C1AE-7F36-A044-B71F-42B9CCD9CE12}" presName="Name19" presStyleLbl="parChTrans1D3" presStyleIdx="2" presStyleCnt="7"/>
      <dgm:spPr/>
    </dgm:pt>
    <dgm:pt modelId="{C1AF1D98-DF5E-5C4A-9D39-476D018C361A}" type="pres">
      <dgm:prSet presAssocID="{FAA30F1D-03C1-3B46-9E4F-1084722FA9FA}" presName="Name21" presStyleCnt="0"/>
      <dgm:spPr/>
    </dgm:pt>
    <dgm:pt modelId="{268C72C8-986B-C548-83F9-A3024D4C092D}" type="pres">
      <dgm:prSet presAssocID="{FAA30F1D-03C1-3B46-9E4F-1084722FA9FA}" presName="level2Shape" presStyleLbl="node3" presStyleIdx="2" presStyleCnt="7"/>
      <dgm:spPr/>
    </dgm:pt>
    <dgm:pt modelId="{FF9E04C7-20EC-7C43-A8D7-432276F6F6AE}" type="pres">
      <dgm:prSet presAssocID="{FAA30F1D-03C1-3B46-9E4F-1084722FA9FA}" presName="hierChild3" presStyleCnt="0"/>
      <dgm:spPr/>
    </dgm:pt>
    <dgm:pt modelId="{4E0036FA-7912-0240-AC92-933F6630EEFC}" type="pres">
      <dgm:prSet presAssocID="{02B9A634-2B48-184E-8DD7-E139DA13C86A}" presName="Name19" presStyleLbl="parChTrans1D3" presStyleIdx="3" presStyleCnt="7"/>
      <dgm:spPr/>
    </dgm:pt>
    <dgm:pt modelId="{6D6E67F8-70C5-404D-8354-CEE141DF66C3}" type="pres">
      <dgm:prSet presAssocID="{D2B519D9-0A35-FB46-B09E-78417124F450}" presName="Name21" presStyleCnt="0"/>
      <dgm:spPr/>
    </dgm:pt>
    <dgm:pt modelId="{6D63A881-6C63-944F-9F5D-EF8E628D819D}" type="pres">
      <dgm:prSet presAssocID="{D2B519D9-0A35-FB46-B09E-78417124F450}" presName="level2Shape" presStyleLbl="node3" presStyleIdx="3" presStyleCnt="7"/>
      <dgm:spPr/>
    </dgm:pt>
    <dgm:pt modelId="{16F19EBF-EBC8-DE46-9FAF-CA54FE6AE701}" type="pres">
      <dgm:prSet presAssocID="{D2B519D9-0A35-FB46-B09E-78417124F450}" presName="hierChild3" presStyleCnt="0"/>
      <dgm:spPr/>
    </dgm:pt>
    <dgm:pt modelId="{36F335C6-5977-6440-A3D8-66FA6BA6B345}" type="pres">
      <dgm:prSet presAssocID="{5B4297AB-FE02-0547-9F4C-52D71F8E7974}" presName="Name19" presStyleLbl="parChTrans1D2" presStyleIdx="1" presStyleCnt="2"/>
      <dgm:spPr/>
    </dgm:pt>
    <dgm:pt modelId="{247B90B0-62BE-E343-BD58-80F288069D2D}" type="pres">
      <dgm:prSet presAssocID="{9686BF60-6954-FD4A-BF70-549484CEE706}" presName="Name21" presStyleCnt="0"/>
      <dgm:spPr/>
    </dgm:pt>
    <dgm:pt modelId="{1EEA18A2-7B0B-454E-B465-819BC6200880}" type="pres">
      <dgm:prSet presAssocID="{9686BF60-6954-FD4A-BF70-549484CEE706}" presName="level2Shape" presStyleLbl="node2" presStyleIdx="1" presStyleCnt="2"/>
      <dgm:spPr/>
    </dgm:pt>
    <dgm:pt modelId="{E91CB377-4ADB-3E45-AC29-ED24DC5FDF38}" type="pres">
      <dgm:prSet presAssocID="{9686BF60-6954-FD4A-BF70-549484CEE706}" presName="hierChild3" presStyleCnt="0"/>
      <dgm:spPr/>
    </dgm:pt>
    <dgm:pt modelId="{100B37B2-906C-B441-8957-F2A435ACFBD0}" type="pres">
      <dgm:prSet presAssocID="{E8418BDA-1818-B74C-AB4E-5D66EBA0E208}" presName="Name19" presStyleLbl="parChTrans1D3" presStyleIdx="4" presStyleCnt="7"/>
      <dgm:spPr/>
    </dgm:pt>
    <dgm:pt modelId="{7D46423E-676E-1C41-919D-45758D06EDF3}" type="pres">
      <dgm:prSet presAssocID="{1DB9670E-9762-544F-8852-1BF38A58AAF6}" presName="Name21" presStyleCnt="0"/>
      <dgm:spPr/>
    </dgm:pt>
    <dgm:pt modelId="{BD1C3C01-1050-EF4F-B096-C4C99CBCD2ED}" type="pres">
      <dgm:prSet presAssocID="{1DB9670E-9762-544F-8852-1BF38A58AAF6}" presName="level2Shape" presStyleLbl="node3" presStyleIdx="4" presStyleCnt="7"/>
      <dgm:spPr/>
    </dgm:pt>
    <dgm:pt modelId="{E1BD6B8C-C8B8-744F-93B4-E545B0FCCCD4}" type="pres">
      <dgm:prSet presAssocID="{1DB9670E-9762-544F-8852-1BF38A58AAF6}" presName="hierChild3" presStyleCnt="0"/>
      <dgm:spPr/>
    </dgm:pt>
    <dgm:pt modelId="{EB397DD9-E95C-7F42-95D0-823E1411B27C}" type="pres">
      <dgm:prSet presAssocID="{05E1C432-964B-6742-B636-54CFE0D8F581}" presName="Name19" presStyleLbl="parChTrans1D3" presStyleIdx="5" presStyleCnt="7"/>
      <dgm:spPr/>
    </dgm:pt>
    <dgm:pt modelId="{C2AF0D47-45B0-FF4E-A172-8F583834C3FE}" type="pres">
      <dgm:prSet presAssocID="{67FEB57C-9055-6244-8268-EE36A574EC3A}" presName="Name21" presStyleCnt="0"/>
      <dgm:spPr/>
    </dgm:pt>
    <dgm:pt modelId="{28A64800-D3EF-E449-B805-17A2DA093273}" type="pres">
      <dgm:prSet presAssocID="{67FEB57C-9055-6244-8268-EE36A574EC3A}" presName="level2Shape" presStyleLbl="node3" presStyleIdx="5" presStyleCnt="7"/>
      <dgm:spPr/>
    </dgm:pt>
    <dgm:pt modelId="{0DFF3985-11E2-D549-8B63-33E448BB5B08}" type="pres">
      <dgm:prSet presAssocID="{67FEB57C-9055-6244-8268-EE36A574EC3A}" presName="hierChild3" presStyleCnt="0"/>
      <dgm:spPr/>
    </dgm:pt>
    <dgm:pt modelId="{008B02E0-8627-E04E-B919-06FF5037EE69}" type="pres">
      <dgm:prSet presAssocID="{4E6FF6FD-38F8-3D4E-9A74-A19746573A30}" presName="Name19" presStyleLbl="parChTrans1D3" presStyleIdx="6" presStyleCnt="7"/>
      <dgm:spPr/>
    </dgm:pt>
    <dgm:pt modelId="{234590EC-347F-A142-864E-94ADD8A8B09B}" type="pres">
      <dgm:prSet presAssocID="{E2F3BCF1-02E8-3940-8F41-DC1F7E85A222}" presName="Name21" presStyleCnt="0"/>
      <dgm:spPr/>
    </dgm:pt>
    <dgm:pt modelId="{FA47B480-4AD6-604F-A889-8D6ABAB04DB2}" type="pres">
      <dgm:prSet presAssocID="{E2F3BCF1-02E8-3940-8F41-DC1F7E85A222}" presName="level2Shape" presStyleLbl="node3" presStyleIdx="6" presStyleCnt="7"/>
      <dgm:spPr/>
    </dgm:pt>
    <dgm:pt modelId="{88BD3FE4-8BAC-7047-8BA2-A792C24307F0}" type="pres">
      <dgm:prSet presAssocID="{E2F3BCF1-02E8-3940-8F41-DC1F7E85A222}" presName="hierChild3" presStyleCnt="0"/>
      <dgm:spPr/>
    </dgm:pt>
    <dgm:pt modelId="{EB673687-838B-AF45-9F49-5C78B2ED3FF4}" type="pres">
      <dgm:prSet presAssocID="{EAB80920-7130-CF45-B039-60335272CDCB}" presName="bgShapesFlow" presStyleCnt="0"/>
      <dgm:spPr/>
    </dgm:pt>
  </dgm:ptLst>
  <dgm:cxnLst>
    <dgm:cxn modelId="{8B522101-831C-044C-AC45-ED9D09520660}" type="presOf" srcId="{D04525D4-2AAC-3543-87D0-856BF9AAC705}" destId="{81D672EB-D7ED-9648-8024-1E6BD1840E91}" srcOrd="0" destOrd="0" presId="urn:microsoft.com/office/officeart/2005/8/layout/hierarchy6"/>
    <dgm:cxn modelId="{B4A47D02-E260-7542-9A08-F3CB5B7073A4}" srcId="{9686BF60-6954-FD4A-BF70-549484CEE706}" destId="{67FEB57C-9055-6244-8268-EE36A574EC3A}" srcOrd="1" destOrd="0" parTransId="{05E1C432-964B-6742-B636-54CFE0D8F581}" sibTransId="{B7639DAC-4E26-E347-9CCE-EA5E54155388}"/>
    <dgm:cxn modelId="{3301EC02-CD3E-8F48-8210-4700E9D9ED5B}" srcId="{ECEE83AD-A776-FF45-8F6C-BF39BAABC48E}" destId="{D2B519D9-0A35-FB46-B09E-78417124F450}" srcOrd="3" destOrd="0" parTransId="{02B9A634-2B48-184E-8DD7-E139DA13C86A}" sibTransId="{53088447-E7F2-784C-B075-D805958AE47C}"/>
    <dgm:cxn modelId="{4A690605-A5DC-8D46-BC63-231B500CF092}" type="presOf" srcId="{1B7FFB0A-EB50-474A-B378-314862E88F12}" destId="{EBAC7D42-048F-7A43-B205-B5C6E7EEFDE2}" srcOrd="0" destOrd="0" presId="urn:microsoft.com/office/officeart/2005/8/layout/hierarchy6"/>
    <dgm:cxn modelId="{508CA309-A4F3-D046-AB1D-6CDF4D866039}" type="presOf" srcId="{D2B519D9-0A35-FB46-B09E-78417124F450}" destId="{6D63A881-6C63-944F-9F5D-EF8E628D819D}" srcOrd="0" destOrd="0" presId="urn:microsoft.com/office/officeart/2005/8/layout/hierarchy6"/>
    <dgm:cxn modelId="{231D2F0A-7711-D74E-8BF4-A4D17B5DBE10}" type="presOf" srcId="{F2FC823C-3E1B-AB41-B82B-1A5FD7E605A3}" destId="{624A1957-C21A-A54E-837A-A68C80968D2A}" srcOrd="0" destOrd="0" presId="urn:microsoft.com/office/officeart/2005/8/layout/hierarchy6"/>
    <dgm:cxn modelId="{43CC0A0B-EC29-E647-8DE1-50375041099F}" type="presOf" srcId="{D625A19E-EF42-4C47-83C5-613D24BBAB08}" destId="{6CB39968-42A5-4748-B296-71EAC3B8E33F}" srcOrd="0" destOrd="0" presId="urn:microsoft.com/office/officeart/2005/8/layout/hierarchy6"/>
    <dgm:cxn modelId="{FAD43311-62B3-3A41-8712-901110CFCD6A}" type="presOf" srcId="{1DB9670E-9762-544F-8852-1BF38A58AAF6}" destId="{BD1C3C01-1050-EF4F-B096-C4C99CBCD2ED}" srcOrd="0" destOrd="0" presId="urn:microsoft.com/office/officeart/2005/8/layout/hierarchy6"/>
    <dgm:cxn modelId="{EBDA3711-FA72-D642-A60A-999BC233F9FB}" type="presOf" srcId="{7779C1AE-7F36-A044-B71F-42B9CCD9CE12}" destId="{2D5090CE-BEFB-5B48-A7FC-277EA4011F53}" srcOrd="0" destOrd="0" presId="urn:microsoft.com/office/officeart/2005/8/layout/hierarchy6"/>
    <dgm:cxn modelId="{3E68E628-D836-D042-BF7D-E035EB2E0914}" type="presOf" srcId="{E5C46B04-96AB-9143-B92E-DA22976AFF7B}" destId="{402D9041-E30B-B44A-9E9B-9542AF7B6572}" srcOrd="0" destOrd="0" presId="urn:microsoft.com/office/officeart/2005/8/layout/hierarchy6"/>
    <dgm:cxn modelId="{F064FA32-178B-8E45-B7DD-F5614DE2946C}" type="presOf" srcId="{02B9A634-2B48-184E-8DD7-E139DA13C86A}" destId="{4E0036FA-7912-0240-AC92-933F6630EEFC}" srcOrd="0" destOrd="0" presId="urn:microsoft.com/office/officeart/2005/8/layout/hierarchy6"/>
    <dgm:cxn modelId="{86EB0C34-7B8D-CD47-A6FA-C1CB09F1330A}" type="presOf" srcId="{1CA433CA-B8F3-9F4B-9BFC-23EFA78911B2}" destId="{B70F13D9-CCC4-7F47-B0F3-85A26F9C1AF1}" srcOrd="0" destOrd="0" presId="urn:microsoft.com/office/officeart/2005/8/layout/hierarchy6"/>
    <dgm:cxn modelId="{66D25A34-5E80-834D-A1CF-55526A4F4015}" type="presOf" srcId="{9686BF60-6954-FD4A-BF70-549484CEE706}" destId="{1EEA18A2-7B0B-454E-B465-819BC6200880}" srcOrd="0" destOrd="0" presId="urn:microsoft.com/office/officeart/2005/8/layout/hierarchy6"/>
    <dgm:cxn modelId="{129CFE39-1465-3141-BC27-2E798941C8E5}" srcId="{1CA433CA-B8F3-9F4B-9BFC-23EFA78911B2}" destId="{E5C46B04-96AB-9143-B92E-DA22976AFF7B}" srcOrd="0" destOrd="0" parTransId="{3AD29007-94CB-2442-BF42-D384305A7D39}" sibTransId="{96C03F81-08EC-8641-ACC1-43A95DEF9038}"/>
    <dgm:cxn modelId="{3B6BA743-CE9A-4C49-835C-9ABBE55ADBDC}" srcId="{1CA433CA-B8F3-9F4B-9BFC-23EFA78911B2}" destId="{1B7FFB0A-EB50-474A-B378-314862E88F12}" srcOrd="2" destOrd="0" parTransId="{B277419D-FAE6-2C46-8C0E-D7D17B9E2143}" sibTransId="{F660F4BB-943E-F543-BF41-98883C509795}"/>
    <dgm:cxn modelId="{B9831555-093B-214E-B9F3-CA84637BF0C0}" srcId="{EAB80920-7130-CF45-B039-60335272CDCB}" destId="{D625A19E-EF42-4C47-83C5-613D24BBAB08}" srcOrd="0" destOrd="0" parTransId="{E4EC86FE-5E3B-A841-9DC4-20BD257816B5}" sibTransId="{D57D1A86-B4FA-934D-9AB7-79AA3CED97A9}"/>
    <dgm:cxn modelId="{C1066755-E86F-4445-9CCB-EC82459DB2AC}" type="presOf" srcId="{2CA87854-9438-A643-8E22-C15BB5C99055}" destId="{DF545204-EACA-3B43-8BEF-E6FD5F6FDD1D}" srcOrd="0" destOrd="0" presId="urn:microsoft.com/office/officeart/2005/8/layout/hierarchy6"/>
    <dgm:cxn modelId="{49637661-7EDC-2F41-8362-28A2501A1BD2}" type="presOf" srcId="{FAA30F1D-03C1-3B46-9E4F-1084722FA9FA}" destId="{268C72C8-986B-C548-83F9-A3024D4C092D}" srcOrd="0" destOrd="0" presId="urn:microsoft.com/office/officeart/2005/8/layout/hierarchy6"/>
    <dgm:cxn modelId="{9F912F75-0525-B943-AC01-82EE12744B66}" type="presOf" srcId="{8C89E1FF-43B7-334D-825B-8671063F1CCA}" destId="{5C875456-B6EF-4547-B66D-87068E6F32F9}" srcOrd="0" destOrd="0" presId="urn:microsoft.com/office/officeart/2005/8/layout/hierarchy6"/>
    <dgm:cxn modelId="{A29AC478-0E60-B341-81FF-9EC817FB6138}" srcId="{D625A19E-EF42-4C47-83C5-613D24BBAB08}" destId="{9686BF60-6954-FD4A-BF70-549484CEE706}" srcOrd="1" destOrd="0" parTransId="{5B4297AB-FE02-0547-9F4C-52D71F8E7974}" sibTransId="{096656CA-CB3B-424D-9714-B448544ADCDB}"/>
    <dgm:cxn modelId="{138B0C7B-0DDF-E64A-87A1-F12EA1B06C54}" type="presOf" srcId="{B277419D-FAE6-2C46-8C0E-D7D17B9E2143}" destId="{62E5A298-5530-284F-9725-97ADA38CE3CD}" srcOrd="0" destOrd="0" presId="urn:microsoft.com/office/officeart/2005/8/layout/hierarchy6"/>
    <dgm:cxn modelId="{945F027F-D1BE-6541-876F-4D5DB6950C6E}" type="presOf" srcId="{EAB80920-7130-CF45-B039-60335272CDCB}" destId="{25224CD9-1817-3848-9281-F1D6C22C49E7}" srcOrd="0" destOrd="0" presId="urn:microsoft.com/office/officeart/2005/8/layout/hierarchy6"/>
    <dgm:cxn modelId="{CF436787-1F4D-684F-8FE5-5FF268B9F5AA}" type="presOf" srcId="{ECEE83AD-A776-FF45-8F6C-BF39BAABC48E}" destId="{1DC273F6-3656-7747-94EE-DA075498B9D3}" srcOrd="0" destOrd="0" presId="urn:microsoft.com/office/officeart/2005/8/layout/hierarchy6"/>
    <dgm:cxn modelId="{3197A492-0567-844C-81CB-E67074D23353}" srcId="{ECEE83AD-A776-FF45-8F6C-BF39BAABC48E}" destId="{FAA30F1D-03C1-3B46-9E4F-1084722FA9FA}" srcOrd="2" destOrd="0" parTransId="{7779C1AE-7F36-A044-B71F-42B9CCD9CE12}" sibTransId="{6D701DC1-D9D1-E04D-91EC-88EE773D82DC}"/>
    <dgm:cxn modelId="{4D0C4798-E32F-5F40-8988-BACB0F5008BF}" srcId="{1CA433CA-B8F3-9F4B-9BFC-23EFA78911B2}" destId="{23636678-E72B-3F4F-AEF8-797FED7D7ADC}" srcOrd="1" destOrd="0" parTransId="{2CA87854-9438-A643-8E22-C15BB5C99055}" sibTransId="{7301EFFF-D9A0-DE4B-8B2E-C08865522CB5}"/>
    <dgm:cxn modelId="{FAAF3E9D-A6C0-C444-A267-F5A3030E2994}" type="presOf" srcId="{7131A030-7801-0147-A7C8-D380776C30C9}" destId="{B70EA147-CD03-224F-99F3-86920350A147}" srcOrd="0" destOrd="0" presId="urn:microsoft.com/office/officeart/2005/8/layout/hierarchy6"/>
    <dgm:cxn modelId="{CF00D3A4-5290-E743-A18E-1B94C3163014}" srcId="{9686BF60-6954-FD4A-BF70-549484CEE706}" destId="{E2F3BCF1-02E8-3940-8F41-DC1F7E85A222}" srcOrd="2" destOrd="0" parTransId="{4E6FF6FD-38F8-3D4E-9A74-A19746573A30}" sibTransId="{4354D650-C94B-4E42-B4C5-8306812335C0}"/>
    <dgm:cxn modelId="{E5938BA6-6EEB-3E4A-86EA-ED7719E1027E}" type="presOf" srcId="{23636678-E72B-3F4F-AEF8-797FED7D7ADC}" destId="{9CE5D2AE-FFDE-3142-AA1B-6B74A0ABAB95}" srcOrd="0" destOrd="0" presId="urn:microsoft.com/office/officeart/2005/8/layout/hierarchy6"/>
    <dgm:cxn modelId="{4E4B88AD-0DA4-1E4C-98DD-CFA020E5EBD4}" type="presOf" srcId="{4E6FF6FD-38F8-3D4E-9A74-A19746573A30}" destId="{008B02E0-8627-E04E-B919-06FF5037EE69}" srcOrd="0" destOrd="0" presId="urn:microsoft.com/office/officeart/2005/8/layout/hierarchy6"/>
    <dgm:cxn modelId="{F6F7CBB1-6995-824B-8E9F-3093E18DEC97}" srcId="{D625A19E-EF42-4C47-83C5-613D24BBAB08}" destId="{ECEE83AD-A776-FF45-8F6C-BF39BAABC48E}" srcOrd="0" destOrd="0" parTransId="{8C89E1FF-43B7-334D-825B-8671063F1CCA}" sibTransId="{DB0BDEB7-CC1D-7B45-9571-B892DB85220F}"/>
    <dgm:cxn modelId="{90184DB9-34E0-0B40-B719-8ED5A2B2ADAC}" type="presOf" srcId="{E2F3BCF1-02E8-3940-8F41-DC1F7E85A222}" destId="{FA47B480-4AD6-604F-A889-8D6ABAB04DB2}" srcOrd="0" destOrd="0" presId="urn:microsoft.com/office/officeart/2005/8/layout/hierarchy6"/>
    <dgm:cxn modelId="{9AEF6DBD-DDD7-C549-9083-2D39F0AAAD28}" type="presOf" srcId="{05E1C432-964B-6742-B636-54CFE0D8F581}" destId="{EB397DD9-E95C-7F42-95D0-823E1411B27C}" srcOrd="0" destOrd="0" presId="urn:microsoft.com/office/officeart/2005/8/layout/hierarchy6"/>
    <dgm:cxn modelId="{C94FCBBF-E36A-3B40-A963-17C4DB5818BA}" type="presOf" srcId="{3AD29007-94CB-2442-BF42-D384305A7D39}" destId="{422A26FB-CD5B-CC49-9502-3EDC79C62593}" srcOrd="0" destOrd="0" presId="urn:microsoft.com/office/officeart/2005/8/layout/hierarchy6"/>
    <dgm:cxn modelId="{633CA0C1-0863-4947-A65A-33BF503A783A}" srcId="{ECEE83AD-A776-FF45-8F6C-BF39BAABC48E}" destId="{7131A030-7801-0147-A7C8-D380776C30C9}" srcOrd="1" destOrd="0" parTransId="{D04525D4-2AAC-3543-87D0-856BF9AAC705}" sibTransId="{200825A7-4E9B-B44A-9341-76ED9AD5D0D6}"/>
    <dgm:cxn modelId="{1C98F9C1-0D8E-774E-BC13-F3B6CB126140}" type="presOf" srcId="{E8418BDA-1818-B74C-AB4E-5D66EBA0E208}" destId="{100B37B2-906C-B441-8957-F2A435ACFBD0}" srcOrd="0" destOrd="0" presId="urn:microsoft.com/office/officeart/2005/8/layout/hierarchy6"/>
    <dgm:cxn modelId="{DCB7DED3-A3BE-F54B-8BC0-90944C2C885B}" srcId="{ECEE83AD-A776-FF45-8F6C-BF39BAABC48E}" destId="{1CA433CA-B8F3-9F4B-9BFC-23EFA78911B2}" srcOrd="0" destOrd="0" parTransId="{F2FC823C-3E1B-AB41-B82B-1A5FD7E605A3}" sibTransId="{EAA06C9D-7B3D-7C4B-8369-6C3FD3DA1342}"/>
    <dgm:cxn modelId="{99896BD7-92A0-5541-A20F-0A9E59A50F6B}" srcId="{9686BF60-6954-FD4A-BF70-549484CEE706}" destId="{1DB9670E-9762-544F-8852-1BF38A58AAF6}" srcOrd="0" destOrd="0" parTransId="{E8418BDA-1818-B74C-AB4E-5D66EBA0E208}" sibTransId="{B566F2DC-E1DD-D842-A3FF-5660278D10D6}"/>
    <dgm:cxn modelId="{063286E7-14E7-A14D-8FD1-4DE7FC3202D8}" type="presOf" srcId="{5B4297AB-FE02-0547-9F4C-52D71F8E7974}" destId="{36F335C6-5977-6440-A3D8-66FA6BA6B345}" srcOrd="0" destOrd="0" presId="urn:microsoft.com/office/officeart/2005/8/layout/hierarchy6"/>
    <dgm:cxn modelId="{9AE937F2-5470-F443-8115-B260A7916774}" type="presOf" srcId="{67FEB57C-9055-6244-8268-EE36A574EC3A}" destId="{28A64800-D3EF-E449-B805-17A2DA093273}" srcOrd="0" destOrd="0" presId="urn:microsoft.com/office/officeart/2005/8/layout/hierarchy6"/>
    <dgm:cxn modelId="{B2F56A1D-BD9E-374F-9CAF-30B16A46EBA8}" type="presParOf" srcId="{25224CD9-1817-3848-9281-F1D6C22C49E7}" destId="{E55265AE-B32B-E84C-90EE-A8472E7DCC17}" srcOrd="0" destOrd="0" presId="urn:microsoft.com/office/officeart/2005/8/layout/hierarchy6"/>
    <dgm:cxn modelId="{543FF1DA-B195-E84A-A5B6-3728B2F6F4DE}" type="presParOf" srcId="{E55265AE-B32B-E84C-90EE-A8472E7DCC17}" destId="{D6DF3C15-4FEE-6248-A4E3-5DC105662461}" srcOrd="0" destOrd="0" presId="urn:microsoft.com/office/officeart/2005/8/layout/hierarchy6"/>
    <dgm:cxn modelId="{F5A71CF6-A9A2-8E4D-8017-9D6ED24EDE9F}" type="presParOf" srcId="{D6DF3C15-4FEE-6248-A4E3-5DC105662461}" destId="{CEBE0DF9-6F18-D147-834C-F78E2FF7F2C6}" srcOrd="0" destOrd="0" presId="urn:microsoft.com/office/officeart/2005/8/layout/hierarchy6"/>
    <dgm:cxn modelId="{02DBB6C1-A36C-3041-960D-C4CA37AB3432}" type="presParOf" srcId="{CEBE0DF9-6F18-D147-834C-F78E2FF7F2C6}" destId="{6CB39968-42A5-4748-B296-71EAC3B8E33F}" srcOrd="0" destOrd="0" presId="urn:microsoft.com/office/officeart/2005/8/layout/hierarchy6"/>
    <dgm:cxn modelId="{CE584D1D-802D-9E44-8CA7-FC925D9F8DE0}" type="presParOf" srcId="{CEBE0DF9-6F18-D147-834C-F78E2FF7F2C6}" destId="{7FE8BA5C-7FBF-9843-9C1F-092089BA8C07}" srcOrd="1" destOrd="0" presId="urn:microsoft.com/office/officeart/2005/8/layout/hierarchy6"/>
    <dgm:cxn modelId="{C9973C58-3081-8845-8150-228C21031C93}" type="presParOf" srcId="{7FE8BA5C-7FBF-9843-9C1F-092089BA8C07}" destId="{5C875456-B6EF-4547-B66D-87068E6F32F9}" srcOrd="0" destOrd="0" presId="urn:microsoft.com/office/officeart/2005/8/layout/hierarchy6"/>
    <dgm:cxn modelId="{81357E26-6575-1D4F-8DF1-3B3058DF02FF}" type="presParOf" srcId="{7FE8BA5C-7FBF-9843-9C1F-092089BA8C07}" destId="{07ED46FA-945A-8A42-BA6A-75562A95A366}" srcOrd="1" destOrd="0" presId="urn:microsoft.com/office/officeart/2005/8/layout/hierarchy6"/>
    <dgm:cxn modelId="{4D4AC1FA-EFF4-7846-87DF-4C2095107324}" type="presParOf" srcId="{07ED46FA-945A-8A42-BA6A-75562A95A366}" destId="{1DC273F6-3656-7747-94EE-DA075498B9D3}" srcOrd="0" destOrd="0" presId="urn:microsoft.com/office/officeart/2005/8/layout/hierarchy6"/>
    <dgm:cxn modelId="{733AD879-53C7-9C42-BC97-4AA21929F439}" type="presParOf" srcId="{07ED46FA-945A-8A42-BA6A-75562A95A366}" destId="{CEF29B4B-C406-EF40-B83B-FDBAEF300679}" srcOrd="1" destOrd="0" presId="urn:microsoft.com/office/officeart/2005/8/layout/hierarchy6"/>
    <dgm:cxn modelId="{0FA3B01B-1749-F347-8CF4-833A86CA3601}" type="presParOf" srcId="{CEF29B4B-C406-EF40-B83B-FDBAEF300679}" destId="{624A1957-C21A-A54E-837A-A68C80968D2A}" srcOrd="0" destOrd="0" presId="urn:microsoft.com/office/officeart/2005/8/layout/hierarchy6"/>
    <dgm:cxn modelId="{59D796D3-719B-124E-B773-F2D282342FD9}" type="presParOf" srcId="{CEF29B4B-C406-EF40-B83B-FDBAEF300679}" destId="{E14CE1B8-A20D-9241-9FE6-9E254BD2CE62}" srcOrd="1" destOrd="0" presId="urn:microsoft.com/office/officeart/2005/8/layout/hierarchy6"/>
    <dgm:cxn modelId="{C0D54E04-D673-1B48-82DE-0955E23586DB}" type="presParOf" srcId="{E14CE1B8-A20D-9241-9FE6-9E254BD2CE62}" destId="{B70F13D9-CCC4-7F47-B0F3-85A26F9C1AF1}" srcOrd="0" destOrd="0" presId="urn:microsoft.com/office/officeart/2005/8/layout/hierarchy6"/>
    <dgm:cxn modelId="{8453AF5D-1BDA-5345-B57B-476C434FB918}" type="presParOf" srcId="{E14CE1B8-A20D-9241-9FE6-9E254BD2CE62}" destId="{43E19304-B1F6-8549-90A8-A1D970DA34A1}" srcOrd="1" destOrd="0" presId="urn:microsoft.com/office/officeart/2005/8/layout/hierarchy6"/>
    <dgm:cxn modelId="{15633722-2640-8F4D-99F3-A0BC73093A02}" type="presParOf" srcId="{43E19304-B1F6-8549-90A8-A1D970DA34A1}" destId="{422A26FB-CD5B-CC49-9502-3EDC79C62593}" srcOrd="0" destOrd="0" presId="urn:microsoft.com/office/officeart/2005/8/layout/hierarchy6"/>
    <dgm:cxn modelId="{BD349BFD-2449-F244-B184-000DBA8AB7EA}" type="presParOf" srcId="{43E19304-B1F6-8549-90A8-A1D970DA34A1}" destId="{F52CBDA4-1352-6149-8975-77DD47BBEF8E}" srcOrd="1" destOrd="0" presId="urn:microsoft.com/office/officeart/2005/8/layout/hierarchy6"/>
    <dgm:cxn modelId="{C0DA7A0E-E59B-BD47-8C53-A498FBC79B9D}" type="presParOf" srcId="{F52CBDA4-1352-6149-8975-77DD47BBEF8E}" destId="{402D9041-E30B-B44A-9E9B-9542AF7B6572}" srcOrd="0" destOrd="0" presId="urn:microsoft.com/office/officeart/2005/8/layout/hierarchy6"/>
    <dgm:cxn modelId="{A72B36B9-7B22-974F-AF75-50E9AA34403C}" type="presParOf" srcId="{F52CBDA4-1352-6149-8975-77DD47BBEF8E}" destId="{81D4B5BC-B5B9-CE43-82CE-5EC997319007}" srcOrd="1" destOrd="0" presId="urn:microsoft.com/office/officeart/2005/8/layout/hierarchy6"/>
    <dgm:cxn modelId="{4C062646-05FA-7443-A772-51391F374B1C}" type="presParOf" srcId="{43E19304-B1F6-8549-90A8-A1D970DA34A1}" destId="{DF545204-EACA-3B43-8BEF-E6FD5F6FDD1D}" srcOrd="2" destOrd="0" presId="urn:microsoft.com/office/officeart/2005/8/layout/hierarchy6"/>
    <dgm:cxn modelId="{A28B2632-60AF-EF43-8ECB-1B4F9C6E8F4F}" type="presParOf" srcId="{43E19304-B1F6-8549-90A8-A1D970DA34A1}" destId="{F0571E76-C30B-6A44-A294-0E5452F3754D}" srcOrd="3" destOrd="0" presId="urn:microsoft.com/office/officeart/2005/8/layout/hierarchy6"/>
    <dgm:cxn modelId="{54201D09-EC97-5244-9154-8394A1843601}" type="presParOf" srcId="{F0571E76-C30B-6A44-A294-0E5452F3754D}" destId="{9CE5D2AE-FFDE-3142-AA1B-6B74A0ABAB95}" srcOrd="0" destOrd="0" presId="urn:microsoft.com/office/officeart/2005/8/layout/hierarchy6"/>
    <dgm:cxn modelId="{B69BB231-8479-3249-80EF-3B93E495490C}" type="presParOf" srcId="{F0571E76-C30B-6A44-A294-0E5452F3754D}" destId="{274743FF-27BB-1140-A24F-CAE808AE6B16}" srcOrd="1" destOrd="0" presId="urn:microsoft.com/office/officeart/2005/8/layout/hierarchy6"/>
    <dgm:cxn modelId="{7940BD6C-A028-0143-9007-9D3433F4D277}" type="presParOf" srcId="{43E19304-B1F6-8549-90A8-A1D970DA34A1}" destId="{62E5A298-5530-284F-9725-97ADA38CE3CD}" srcOrd="4" destOrd="0" presId="urn:microsoft.com/office/officeart/2005/8/layout/hierarchy6"/>
    <dgm:cxn modelId="{EA63D23C-EA97-6E40-AAEC-876744D6CA1D}" type="presParOf" srcId="{43E19304-B1F6-8549-90A8-A1D970DA34A1}" destId="{D1B74931-F1A3-7347-95C3-350CABD72103}" srcOrd="5" destOrd="0" presId="urn:microsoft.com/office/officeart/2005/8/layout/hierarchy6"/>
    <dgm:cxn modelId="{B2EB656D-4757-A243-B53E-B80C7E4F8E89}" type="presParOf" srcId="{D1B74931-F1A3-7347-95C3-350CABD72103}" destId="{EBAC7D42-048F-7A43-B205-B5C6E7EEFDE2}" srcOrd="0" destOrd="0" presId="urn:microsoft.com/office/officeart/2005/8/layout/hierarchy6"/>
    <dgm:cxn modelId="{60A4E1EC-3C58-8347-AC34-FC5673D88855}" type="presParOf" srcId="{D1B74931-F1A3-7347-95C3-350CABD72103}" destId="{15EFFDFB-2534-7741-9E48-5E4BDCDFBF3F}" srcOrd="1" destOrd="0" presId="urn:microsoft.com/office/officeart/2005/8/layout/hierarchy6"/>
    <dgm:cxn modelId="{55747A04-1097-9B45-B14F-8A9DC31DB1FE}" type="presParOf" srcId="{CEF29B4B-C406-EF40-B83B-FDBAEF300679}" destId="{81D672EB-D7ED-9648-8024-1E6BD1840E91}" srcOrd="2" destOrd="0" presId="urn:microsoft.com/office/officeart/2005/8/layout/hierarchy6"/>
    <dgm:cxn modelId="{50C6A6E2-B86E-134C-BBE7-01A4E06B8831}" type="presParOf" srcId="{CEF29B4B-C406-EF40-B83B-FDBAEF300679}" destId="{324A74DC-CFDD-764C-87C5-79E6977B401A}" srcOrd="3" destOrd="0" presId="urn:microsoft.com/office/officeart/2005/8/layout/hierarchy6"/>
    <dgm:cxn modelId="{955E0A38-64EE-2049-BC1D-179112565F1B}" type="presParOf" srcId="{324A74DC-CFDD-764C-87C5-79E6977B401A}" destId="{B70EA147-CD03-224F-99F3-86920350A147}" srcOrd="0" destOrd="0" presId="urn:microsoft.com/office/officeart/2005/8/layout/hierarchy6"/>
    <dgm:cxn modelId="{158E6D49-E9F7-8C4A-BE6B-15F23591FDC1}" type="presParOf" srcId="{324A74DC-CFDD-764C-87C5-79E6977B401A}" destId="{E7359E8F-1C48-EA44-B258-ACAFC040AA9C}" srcOrd="1" destOrd="0" presId="urn:microsoft.com/office/officeart/2005/8/layout/hierarchy6"/>
    <dgm:cxn modelId="{4EF5A384-422A-C44E-A420-2853771693A1}" type="presParOf" srcId="{CEF29B4B-C406-EF40-B83B-FDBAEF300679}" destId="{2D5090CE-BEFB-5B48-A7FC-277EA4011F53}" srcOrd="4" destOrd="0" presId="urn:microsoft.com/office/officeart/2005/8/layout/hierarchy6"/>
    <dgm:cxn modelId="{E23A8BE0-1604-B449-99FA-EF800FC2A33F}" type="presParOf" srcId="{CEF29B4B-C406-EF40-B83B-FDBAEF300679}" destId="{C1AF1D98-DF5E-5C4A-9D39-476D018C361A}" srcOrd="5" destOrd="0" presId="urn:microsoft.com/office/officeart/2005/8/layout/hierarchy6"/>
    <dgm:cxn modelId="{718ADCBF-79EA-8146-BB76-85EE481AAD6C}" type="presParOf" srcId="{C1AF1D98-DF5E-5C4A-9D39-476D018C361A}" destId="{268C72C8-986B-C548-83F9-A3024D4C092D}" srcOrd="0" destOrd="0" presId="urn:microsoft.com/office/officeart/2005/8/layout/hierarchy6"/>
    <dgm:cxn modelId="{CC3F0F66-097C-8740-A0A6-18DED5D33513}" type="presParOf" srcId="{C1AF1D98-DF5E-5C4A-9D39-476D018C361A}" destId="{FF9E04C7-20EC-7C43-A8D7-432276F6F6AE}" srcOrd="1" destOrd="0" presId="urn:microsoft.com/office/officeart/2005/8/layout/hierarchy6"/>
    <dgm:cxn modelId="{7F469C5A-C677-8D4C-B1DD-69E2B7CABF3E}" type="presParOf" srcId="{CEF29B4B-C406-EF40-B83B-FDBAEF300679}" destId="{4E0036FA-7912-0240-AC92-933F6630EEFC}" srcOrd="6" destOrd="0" presId="urn:microsoft.com/office/officeart/2005/8/layout/hierarchy6"/>
    <dgm:cxn modelId="{F1DEC326-22D6-ED42-926C-A26522EA8594}" type="presParOf" srcId="{CEF29B4B-C406-EF40-B83B-FDBAEF300679}" destId="{6D6E67F8-70C5-404D-8354-CEE141DF66C3}" srcOrd="7" destOrd="0" presId="urn:microsoft.com/office/officeart/2005/8/layout/hierarchy6"/>
    <dgm:cxn modelId="{FEB3D54D-7082-D840-9BF0-E7395E2C88B5}" type="presParOf" srcId="{6D6E67F8-70C5-404D-8354-CEE141DF66C3}" destId="{6D63A881-6C63-944F-9F5D-EF8E628D819D}" srcOrd="0" destOrd="0" presId="urn:microsoft.com/office/officeart/2005/8/layout/hierarchy6"/>
    <dgm:cxn modelId="{DFFCEB5F-8F98-A64D-A3F2-632670745D80}" type="presParOf" srcId="{6D6E67F8-70C5-404D-8354-CEE141DF66C3}" destId="{16F19EBF-EBC8-DE46-9FAF-CA54FE6AE701}" srcOrd="1" destOrd="0" presId="urn:microsoft.com/office/officeart/2005/8/layout/hierarchy6"/>
    <dgm:cxn modelId="{43ED6D4B-D1E4-4A4C-951C-A0E59108AE9C}" type="presParOf" srcId="{7FE8BA5C-7FBF-9843-9C1F-092089BA8C07}" destId="{36F335C6-5977-6440-A3D8-66FA6BA6B345}" srcOrd="2" destOrd="0" presId="urn:microsoft.com/office/officeart/2005/8/layout/hierarchy6"/>
    <dgm:cxn modelId="{759583FF-1AD9-544C-B4DE-17ECAC10755C}" type="presParOf" srcId="{7FE8BA5C-7FBF-9843-9C1F-092089BA8C07}" destId="{247B90B0-62BE-E343-BD58-80F288069D2D}" srcOrd="3" destOrd="0" presId="urn:microsoft.com/office/officeart/2005/8/layout/hierarchy6"/>
    <dgm:cxn modelId="{7094FD7A-DCB8-9E46-93EC-0DEA231945C9}" type="presParOf" srcId="{247B90B0-62BE-E343-BD58-80F288069D2D}" destId="{1EEA18A2-7B0B-454E-B465-819BC6200880}" srcOrd="0" destOrd="0" presId="urn:microsoft.com/office/officeart/2005/8/layout/hierarchy6"/>
    <dgm:cxn modelId="{849EFB80-CD2F-A34E-B6B8-5349E642B19C}" type="presParOf" srcId="{247B90B0-62BE-E343-BD58-80F288069D2D}" destId="{E91CB377-4ADB-3E45-AC29-ED24DC5FDF38}" srcOrd="1" destOrd="0" presId="urn:microsoft.com/office/officeart/2005/8/layout/hierarchy6"/>
    <dgm:cxn modelId="{FC4EF9EF-4841-8E45-AC5F-BB50C05AFDE9}" type="presParOf" srcId="{E91CB377-4ADB-3E45-AC29-ED24DC5FDF38}" destId="{100B37B2-906C-B441-8957-F2A435ACFBD0}" srcOrd="0" destOrd="0" presId="urn:microsoft.com/office/officeart/2005/8/layout/hierarchy6"/>
    <dgm:cxn modelId="{E6BFF9C4-0C63-0F4D-B51E-3F8599332A74}" type="presParOf" srcId="{E91CB377-4ADB-3E45-AC29-ED24DC5FDF38}" destId="{7D46423E-676E-1C41-919D-45758D06EDF3}" srcOrd="1" destOrd="0" presId="urn:microsoft.com/office/officeart/2005/8/layout/hierarchy6"/>
    <dgm:cxn modelId="{A2435B76-4487-4B40-B52D-4339C2B66916}" type="presParOf" srcId="{7D46423E-676E-1C41-919D-45758D06EDF3}" destId="{BD1C3C01-1050-EF4F-B096-C4C99CBCD2ED}" srcOrd="0" destOrd="0" presId="urn:microsoft.com/office/officeart/2005/8/layout/hierarchy6"/>
    <dgm:cxn modelId="{A39E8546-D1DA-DB4E-BEAC-A11FE1509636}" type="presParOf" srcId="{7D46423E-676E-1C41-919D-45758D06EDF3}" destId="{E1BD6B8C-C8B8-744F-93B4-E545B0FCCCD4}" srcOrd="1" destOrd="0" presId="urn:microsoft.com/office/officeart/2005/8/layout/hierarchy6"/>
    <dgm:cxn modelId="{56BAA012-FEA8-5E43-AB26-147EB2F5E6EF}" type="presParOf" srcId="{E91CB377-4ADB-3E45-AC29-ED24DC5FDF38}" destId="{EB397DD9-E95C-7F42-95D0-823E1411B27C}" srcOrd="2" destOrd="0" presId="urn:microsoft.com/office/officeart/2005/8/layout/hierarchy6"/>
    <dgm:cxn modelId="{5B58679A-B8EA-2047-8F0C-8CE80284D2DA}" type="presParOf" srcId="{E91CB377-4ADB-3E45-AC29-ED24DC5FDF38}" destId="{C2AF0D47-45B0-FF4E-A172-8F583834C3FE}" srcOrd="3" destOrd="0" presId="urn:microsoft.com/office/officeart/2005/8/layout/hierarchy6"/>
    <dgm:cxn modelId="{CAB8CF2B-384C-4046-A7CE-2CE08D185C4A}" type="presParOf" srcId="{C2AF0D47-45B0-FF4E-A172-8F583834C3FE}" destId="{28A64800-D3EF-E449-B805-17A2DA093273}" srcOrd="0" destOrd="0" presId="urn:microsoft.com/office/officeart/2005/8/layout/hierarchy6"/>
    <dgm:cxn modelId="{B3A6F5EA-732F-5348-8306-E91498769CDD}" type="presParOf" srcId="{C2AF0D47-45B0-FF4E-A172-8F583834C3FE}" destId="{0DFF3985-11E2-D549-8B63-33E448BB5B08}" srcOrd="1" destOrd="0" presId="urn:microsoft.com/office/officeart/2005/8/layout/hierarchy6"/>
    <dgm:cxn modelId="{56ACE701-9BB9-F44A-A8CD-1336FA78A271}" type="presParOf" srcId="{E91CB377-4ADB-3E45-AC29-ED24DC5FDF38}" destId="{008B02E0-8627-E04E-B919-06FF5037EE69}" srcOrd="4" destOrd="0" presId="urn:microsoft.com/office/officeart/2005/8/layout/hierarchy6"/>
    <dgm:cxn modelId="{A9BEB7A7-0A45-2C45-B63C-71F4F84DF298}" type="presParOf" srcId="{E91CB377-4ADB-3E45-AC29-ED24DC5FDF38}" destId="{234590EC-347F-A142-864E-94ADD8A8B09B}" srcOrd="5" destOrd="0" presId="urn:microsoft.com/office/officeart/2005/8/layout/hierarchy6"/>
    <dgm:cxn modelId="{A60297AE-A087-1F4B-9138-DEC34AACF5B7}" type="presParOf" srcId="{234590EC-347F-A142-864E-94ADD8A8B09B}" destId="{FA47B480-4AD6-604F-A889-8D6ABAB04DB2}" srcOrd="0" destOrd="0" presId="urn:microsoft.com/office/officeart/2005/8/layout/hierarchy6"/>
    <dgm:cxn modelId="{86765195-9B8B-AD44-ADF9-CBA929747E95}" type="presParOf" srcId="{234590EC-347F-A142-864E-94ADD8A8B09B}" destId="{88BD3FE4-8BAC-7047-8BA2-A792C24307F0}" srcOrd="1" destOrd="0" presId="urn:microsoft.com/office/officeart/2005/8/layout/hierarchy6"/>
    <dgm:cxn modelId="{8E7E4FD8-5B92-4040-B01F-0F1337630CEA}" type="presParOf" srcId="{25224CD9-1817-3848-9281-F1D6C22C49E7}" destId="{EB673687-838B-AF45-9F49-5C78B2ED3FF4}" srcOrd="1" destOrd="0" presId="urn:microsoft.com/office/officeart/2005/8/layout/hierarchy6"/>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F8D4B6-39CE-9947-904F-B70404F2B189}">
      <dsp:nvSpPr>
        <dsp:cNvPr id="0" name=""/>
        <dsp:cNvSpPr/>
      </dsp:nvSpPr>
      <dsp:spPr>
        <a:xfrm rot="5400198">
          <a:off x="7919202" y="1458503"/>
          <a:ext cx="2403510" cy="28974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sp>
    <dsp:sp modelId="{CE421385-14DB-2448-ABED-712CC6E6764E}">
      <dsp:nvSpPr>
        <dsp:cNvPr id="0" name=""/>
        <dsp:cNvSpPr/>
      </dsp:nvSpPr>
      <dsp:spPr>
        <a:xfrm>
          <a:off x="883022" y="2590"/>
          <a:ext cx="8749554" cy="1931625"/>
        </a:xfrm>
        <a:prstGeom prst="roundRect">
          <a:avLst>
            <a:gd name="adj" fmla="val 10000"/>
          </a:avLst>
        </a:prstGeom>
        <a:solidFill>
          <a:srgbClr val="C000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Immigrants</a:t>
          </a:r>
          <a:endParaRPr lang="en-US" sz="1600" kern="1200" dirty="0"/>
        </a:p>
        <a:p>
          <a:pPr marL="114300" lvl="1" indent="-114300" algn="l" defTabSz="533400">
            <a:lnSpc>
              <a:spcPct val="90000"/>
            </a:lnSpc>
            <a:spcBef>
              <a:spcPct val="0"/>
            </a:spcBef>
            <a:spcAft>
              <a:spcPct val="15000"/>
            </a:spcAft>
            <a:buChar char="•"/>
          </a:pPr>
          <a:r>
            <a:rPr lang="en-US" sz="1200" kern="1200"/>
            <a:t>Everyone over 18 will have the option to register in the platform and open an account with a symbolic registration fee</a:t>
          </a:r>
        </a:p>
        <a:p>
          <a:pPr marL="114300" lvl="1" indent="-114300" algn="l" defTabSz="533400">
            <a:lnSpc>
              <a:spcPct val="90000"/>
            </a:lnSpc>
            <a:spcBef>
              <a:spcPct val="0"/>
            </a:spcBef>
            <a:spcAft>
              <a:spcPct val="15000"/>
            </a:spcAft>
            <a:buChar char="•"/>
          </a:pPr>
          <a:r>
            <a:rPr lang="en-US" sz="1200" kern="1200"/>
            <a:t>Once people have created the account, they will be offered to join the pre-set communities on their location</a:t>
          </a:r>
        </a:p>
        <a:p>
          <a:pPr marL="114300" lvl="1" indent="-114300" algn="l" defTabSz="533400">
            <a:lnSpc>
              <a:spcPct val="90000"/>
            </a:lnSpc>
            <a:spcBef>
              <a:spcPct val="0"/>
            </a:spcBef>
            <a:spcAft>
              <a:spcPct val="15000"/>
            </a:spcAft>
            <a:buChar char="•"/>
          </a:pPr>
          <a:r>
            <a:rPr lang="en-US" sz="1200" kern="1200" dirty="0"/>
            <a:t>People will have the options to create their “family” account in the platform so they can ask for support for all the member of their family</a:t>
          </a:r>
        </a:p>
        <a:p>
          <a:pPr marL="114300" lvl="1" indent="-114300" algn="l" defTabSz="533400">
            <a:lnSpc>
              <a:spcPct val="90000"/>
            </a:lnSpc>
            <a:spcBef>
              <a:spcPct val="0"/>
            </a:spcBef>
            <a:spcAft>
              <a:spcPct val="15000"/>
            </a:spcAft>
            <a:buChar char="•"/>
          </a:pPr>
          <a:r>
            <a:rPr lang="en-US" sz="1200" kern="1200"/>
            <a:t>They can ask for help, but also can offer help by donating I their community, or in the platform</a:t>
          </a:r>
        </a:p>
        <a:p>
          <a:pPr marL="114300" lvl="1" indent="-114300" algn="l" defTabSz="533400">
            <a:lnSpc>
              <a:spcPct val="90000"/>
            </a:lnSpc>
            <a:spcBef>
              <a:spcPct val="0"/>
            </a:spcBef>
            <a:spcAft>
              <a:spcPct val="15000"/>
            </a:spcAft>
            <a:buChar char="•"/>
          </a:pPr>
          <a:r>
            <a:rPr lang="en-US" sz="1200" kern="1200"/>
            <a:t>Users can apply for scholarships, financial aids, and other needs based on the age, and the budget of their community.</a:t>
          </a:r>
        </a:p>
        <a:p>
          <a:pPr marL="114300" lvl="1" indent="-114300" algn="l" defTabSz="533400">
            <a:lnSpc>
              <a:spcPct val="90000"/>
            </a:lnSpc>
            <a:spcBef>
              <a:spcPct val="0"/>
            </a:spcBef>
            <a:spcAft>
              <a:spcPct val="15000"/>
            </a:spcAft>
            <a:buChar char="•"/>
          </a:pPr>
          <a:r>
            <a:rPr lang="en-US" sz="1200" kern="1200" dirty="0"/>
            <a:t>Everyone will have the right to join or create learning sessions, based on different situations, or needs…</a:t>
          </a:r>
        </a:p>
      </dsp:txBody>
      <dsp:txXfrm>
        <a:off x="939597" y="59165"/>
        <a:ext cx="8636404" cy="1818475"/>
      </dsp:txXfrm>
    </dsp:sp>
    <dsp:sp modelId="{22731E79-7DA3-0C46-9B67-DA54141E70BC}">
      <dsp:nvSpPr>
        <dsp:cNvPr id="0" name=""/>
        <dsp:cNvSpPr/>
      </dsp:nvSpPr>
      <dsp:spPr>
        <a:xfrm>
          <a:off x="923361" y="2417122"/>
          <a:ext cx="8668877" cy="1931625"/>
        </a:xfrm>
        <a:prstGeom prst="roundRect">
          <a:avLst>
            <a:gd name="adj" fmla="val 10000"/>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a:t>Businesses</a:t>
          </a:r>
          <a:endParaRPr lang="en-US" sz="1600" kern="1200"/>
        </a:p>
        <a:p>
          <a:pPr marL="114300" lvl="1" indent="-114300" algn="l" defTabSz="533400">
            <a:lnSpc>
              <a:spcPct val="90000"/>
            </a:lnSpc>
            <a:spcBef>
              <a:spcPct val="0"/>
            </a:spcBef>
            <a:spcAft>
              <a:spcPct val="15000"/>
            </a:spcAft>
            <a:buChar char="•"/>
          </a:pPr>
          <a:r>
            <a:rPr lang="en-US" sz="1200" kern="1200" dirty="0"/>
            <a:t>Businesses will have a higher registration fee, and higher annual fees as well</a:t>
          </a:r>
        </a:p>
        <a:p>
          <a:pPr marL="114300" lvl="1" indent="-114300" algn="l" defTabSz="533400">
            <a:lnSpc>
              <a:spcPct val="90000"/>
            </a:lnSpc>
            <a:spcBef>
              <a:spcPct val="0"/>
            </a:spcBef>
            <a:spcAft>
              <a:spcPct val="15000"/>
            </a:spcAft>
            <a:buChar char="•"/>
          </a:pPr>
          <a:r>
            <a:rPr lang="en-US" sz="1200" kern="1200"/>
            <a:t>Business accounts can join different communities based on the location and their operators</a:t>
          </a:r>
        </a:p>
        <a:p>
          <a:pPr marL="114300" lvl="1" indent="-114300" algn="l" defTabSz="533400">
            <a:lnSpc>
              <a:spcPct val="90000"/>
            </a:lnSpc>
            <a:spcBef>
              <a:spcPct val="0"/>
            </a:spcBef>
            <a:spcAft>
              <a:spcPct val="15000"/>
            </a:spcAft>
            <a:buChar char="•"/>
          </a:pPr>
          <a:r>
            <a:rPr lang="en-US" sz="1200" kern="1200"/>
            <a:t>Businesses will offer free or played services in the platform based on the community requests and needs.</a:t>
          </a:r>
        </a:p>
        <a:p>
          <a:pPr marL="114300" lvl="1" indent="-114300" algn="l" defTabSz="533400">
            <a:lnSpc>
              <a:spcPct val="90000"/>
            </a:lnSpc>
            <a:spcBef>
              <a:spcPct val="0"/>
            </a:spcBef>
            <a:spcAft>
              <a:spcPct val="15000"/>
            </a:spcAft>
            <a:buChar char="•"/>
          </a:pPr>
          <a:r>
            <a:rPr lang="en-US" sz="1200" kern="1200"/>
            <a:t>Businesses can create advertisements in the platform.</a:t>
          </a:r>
        </a:p>
        <a:p>
          <a:pPr marL="114300" lvl="1" indent="-114300" algn="l" defTabSz="533400">
            <a:lnSpc>
              <a:spcPct val="90000"/>
            </a:lnSpc>
            <a:spcBef>
              <a:spcPct val="0"/>
            </a:spcBef>
            <a:spcAft>
              <a:spcPct val="15000"/>
            </a:spcAft>
            <a:buChar char="•"/>
          </a:pPr>
          <a:r>
            <a:rPr lang="en-US" sz="1200" kern="1200" dirty="0"/>
            <a:t>International businesses from the native country of a community will have the options to join communities outside their regions.</a:t>
          </a:r>
        </a:p>
        <a:p>
          <a:pPr marL="114300" lvl="1" indent="-114300" algn="l" defTabSz="533400">
            <a:lnSpc>
              <a:spcPct val="90000"/>
            </a:lnSpc>
            <a:spcBef>
              <a:spcPct val="0"/>
            </a:spcBef>
            <a:spcAft>
              <a:spcPct val="15000"/>
            </a:spcAft>
            <a:buChar char="•"/>
          </a:pPr>
          <a:r>
            <a:rPr lang="en-US" sz="1200" kern="1200" dirty="0"/>
            <a:t>Donations will be option that might waive out the annual fee for business </a:t>
          </a:r>
        </a:p>
      </dsp:txBody>
      <dsp:txXfrm>
        <a:off x="979936" y="2473697"/>
        <a:ext cx="8555727" cy="1818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84763-948F-41C8-AC0E-3AD865F15F6F}">
      <dsp:nvSpPr>
        <dsp:cNvPr id="0" name=""/>
        <dsp:cNvSpPr/>
      </dsp:nvSpPr>
      <dsp:spPr>
        <a:xfrm>
          <a:off x="478800" y="410484"/>
          <a:ext cx="1098000" cy="1098000"/>
        </a:xfrm>
        <a:prstGeom prst="ellipse">
          <a:avLst/>
        </a:prstGeom>
        <a:solidFill>
          <a:schemeClr val="tx1"/>
        </a:solidFill>
        <a:ln>
          <a:solidFill>
            <a:srgbClr val="FF0000"/>
          </a:solidFill>
        </a:ln>
        <a:effectLst/>
      </dsp:spPr>
      <dsp:style>
        <a:lnRef idx="0">
          <a:scrgbClr r="0" g="0" b="0"/>
        </a:lnRef>
        <a:fillRef idx="1">
          <a:scrgbClr r="0" g="0" b="0"/>
        </a:fillRef>
        <a:effectRef idx="0">
          <a:scrgbClr r="0" g="0" b="0"/>
        </a:effectRef>
        <a:fontRef idx="minor"/>
      </dsp:style>
    </dsp:sp>
    <dsp:sp modelId="{93260F96-688C-4CF4-A189-57D082910A06}">
      <dsp:nvSpPr>
        <dsp:cNvPr id="0" name=""/>
        <dsp:cNvSpPr/>
      </dsp:nvSpPr>
      <dsp:spPr>
        <a:xfrm>
          <a:off x="712800" y="64448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4F3341-D165-43A1-90A7-B00751B0B939}">
      <dsp:nvSpPr>
        <dsp:cNvPr id="0" name=""/>
        <dsp:cNvSpPr/>
      </dsp:nvSpPr>
      <dsp:spPr>
        <a:xfrm>
          <a:off x="127800" y="185048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1"/>
              </a:solidFill>
            </a:rPr>
            <a:t>Develop the first platform to support individuals in need, and business integration platform</a:t>
          </a:r>
        </a:p>
        <a:p>
          <a:pPr marL="0" lvl="0" indent="0" algn="ctr" defTabSz="488950">
            <a:lnSpc>
              <a:spcPct val="100000"/>
            </a:lnSpc>
            <a:spcBef>
              <a:spcPct val="0"/>
            </a:spcBef>
            <a:spcAft>
              <a:spcPct val="35000"/>
            </a:spcAft>
            <a:buNone/>
            <a:defRPr cap="all"/>
          </a:pPr>
          <a:endParaRPr lang="en-US" sz="1100" kern="1200" dirty="0">
            <a:solidFill>
              <a:schemeClr val="tx1"/>
            </a:solidFill>
          </a:endParaRPr>
        </a:p>
        <a:p>
          <a:pPr marL="0" lvl="0" indent="0" algn="ctr" defTabSz="488950">
            <a:lnSpc>
              <a:spcPct val="100000"/>
            </a:lnSpc>
            <a:spcBef>
              <a:spcPct val="0"/>
            </a:spcBef>
            <a:spcAft>
              <a:spcPct val="35000"/>
            </a:spcAft>
            <a:buNone/>
            <a:defRPr cap="all"/>
          </a:pPr>
          <a:r>
            <a:rPr lang="en-US" sz="1100" kern="1200" dirty="0">
              <a:solidFill>
                <a:schemeClr val="tx1"/>
              </a:solidFill>
            </a:rPr>
            <a:t>TRL</a:t>
          </a:r>
        </a:p>
      </dsp:txBody>
      <dsp:txXfrm>
        <a:off x="127800" y="1850484"/>
        <a:ext cx="1800000" cy="1147500"/>
      </dsp:txXfrm>
    </dsp:sp>
    <dsp:sp modelId="{5840E2C6-8A3A-49D3-9727-66B449F9ED7B}">
      <dsp:nvSpPr>
        <dsp:cNvPr id="0" name=""/>
        <dsp:cNvSpPr/>
      </dsp:nvSpPr>
      <dsp:spPr>
        <a:xfrm>
          <a:off x="2593800" y="410484"/>
          <a:ext cx="1098000" cy="1098000"/>
        </a:xfrm>
        <a:prstGeom prst="ellipse">
          <a:avLst/>
        </a:prstGeom>
        <a:solidFill>
          <a:schemeClr val="tx1"/>
        </a:solidFill>
        <a:ln>
          <a:solidFill>
            <a:srgbClr val="FF0000"/>
          </a:solidFill>
        </a:ln>
        <a:effectLst/>
      </dsp:spPr>
      <dsp:style>
        <a:lnRef idx="0">
          <a:scrgbClr r="0" g="0" b="0"/>
        </a:lnRef>
        <a:fillRef idx="1">
          <a:scrgbClr r="0" g="0" b="0"/>
        </a:fillRef>
        <a:effectRef idx="0">
          <a:scrgbClr r="0" g="0" b="0"/>
        </a:effectRef>
        <a:fontRef idx="minor"/>
      </dsp:style>
    </dsp:sp>
    <dsp:sp modelId="{A936E9E2-FE3F-4C36-B670-FF0D8B7A9B2D}">
      <dsp:nvSpPr>
        <dsp:cNvPr id="0" name=""/>
        <dsp:cNvSpPr/>
      </dsp:nvSpPr>
      <dsp:spPr>
        <a:xfrm>
          <a:off x="2827800" y="64448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0EF5AA-E09E-4940-A92B-039E683F69C5}">
      <dsp:nvSpPr>
        <dsp:cNvPr id="0" name=""/>
        <dsp:cNvSpPr/>
      </dsp:nvSpPr>
      <dsp:spPr>
        <a:xfrm>
          <a:off x="2242800" y="185048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1"/>
              </a:solidFill>
            </a:rPr>
            <a:t>Understanding the needs of the individuals and the services and support the local businesses are offering</a:t>
          </a:r>
        </a:p>
      </dsp:txBody>
      <dsp:txXfrm>
        <a:off x="2242800" y="1850484"/>
        <a:ext cx="1800000" cy="1147500"/>
      </dsp:txXfrm>
    </dsp:sp>
    <dsp:sp modelId="{8B2BC64D-7F1F-4FFA-AA69-C3B0B0C5AA73}">
      <dsp:nvSpPr>
        <dsp:cNvPr id="0" name=""/>
        <dsp:cNvSpPr/>
      </dsp:nvSpPr>
      <dsp:spPr>
        <a:xfrm>
          <a:off x="4708800" y="410484"/>
          <a:ext cx="1098000" cy="1098000"/>
        </a:xfrm>
        <a:prstGeom prst="ellipse">
          <a:avLst/>
        </a:prstGeom>
        <a:solidFill>
          <a:schemeClr val="tx1"/>
        </a:solidFill>
        <a:ln>
          <a:solidFill>
            <a:srgbClr val="FF0000"/>
          </a:solidFill>
        </a:ln>
        <a:effectLst/>
      </dsp:spPr>
      <dsp:style>
        <a:lnRef idx="0">
          <a:scrgbClr r="0" g="0" b="0"/>
        </a:lnRef>
        <a:fillRef idx="1">
          <a:scrgbClr r="0" g="0" b="0"/>
        </a:fillRef>
        <a:effectRef idx="0">
          <a:scrgbClr r="0" g="0" b="0"/>
        </a:effectRef>
        <a:fontRef idx="minor"/>
      </dsp:style>
    </dsp:sp>
    <dsp:sp modelId="{2029333F-B884-47D3-957B-0EDFCE2448D8}">
      <dsp:nvSpPr>
        <dsp:cNvPr id="0" name=""/>
        <dsp:cNvSpPr/>
      </dsp:nvSpPr>
      <dsp:spPr>
        <a:xfrm>
          <a:off x="4942800" y="64448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FE89B2-13E5-4D4C-92FE-EB6E64413AEA}">
      <dsp:nvSpPr>
        <dsp:cNvPr id="0" name=""/>
        <dsp:cNvSpPr/>
      </dsp:nvSpPr>
      <dsp:spPr>
        <a:xfrm>
          <a:off x="4357800" y="185048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1"/>
              </a:solidFill>
            </a:rPr>
            <a:t>Get as many businesses as we can involved to increase revenue and Funds</a:t>
          </a:r>
        </a:p>
      </dsp:txBody>
      <dsp:txXfrm>
        <a:off x="4357800" y="1850484"/>
        <a:ext cx="1800000" cy="1147500"/>
      </dsp:txXfrm>
    </dsp:sp>
    <dsp:sp modelId="{59656561-53D2-4AA4-8AEC-42BFCB412A2C}">
      <dsp:nvSpPr>
        <dsp:cNvPr id="0" name=""/>
        <dsp:cNvSpPr/>
      </dsp:nvSpPr>
      <dsp:spPr>
        <a:xfrm>
          <a:off x="6823800" y="410484"/>
          <a:ext cx="1098000" cy="1098000"/>
        </a:xfrm>
        <a:prstGeom prst="ellipse">
          <a:avLst/>
        </a:prstGeom>
        <a:solidFill>
          <a:schemeClr val="tx1"/>
        </a:solidFill>
        <a:ln>
          <a:solidFill>
            <a:srgbClr val="FF0000"/>
          </a:solidFill>
        </a:ln>
        <a:effectLst/>
      </dsp:spPr>
      <dsp:style>
        <a:lnRef idx="0">
          <a:scrgbClr r="0" g="0" b="0"/>
        </a:lnRef>
        <a:fillRef idx="1">
          <a:scrgbClr r="0" g="0" b="0"/>
        </a:fillRef>
        <a:effectRef idx="0">
          <a:scrgbClr r="0" g="0" b="0"/>
        </a:effectRef>
        <a:fontRef idx="minor"/>
      </dsp:style>
    </dsp:sp>
    <dsp:sp modelId="{F84B1012-8307-476B-B9C4-4354EC63E01A}">
      <dsp:nvSpPr>
        <dsp:cNvPr id="0" name=""/>
        <dsp:cNvSpPr/>
      </dsp:nvSpPr>
      <dsp:spPr>
        <a:xfrm>
          <a:off x="7057800" y="64448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FE4E52-07CA-4589-B903-642CAD8F1333}">
      <dsp:nvSpPr>
        <dsp:cNvPr id="0" name=""/>
        <dsp:cNvSpPr/>
      </dsp:nvSpPr>
      <dsp:spPr>
        <a:xfrm>
          <a:off x="6472800" y="185048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1"/>
              </a:solidFill>
            </a:rPr>
            <a:t>Create events for communities where businesses can participate and express their support and needs</a:t>
          </a:r>
        </a:p>
      </dsp:txBody>
      <dsp:txXfrm>
        <a:off x="6472800" y="1850484"/>
        <a:ext cx="1800000" cy="1147500"/>
      </dsp:txXfrm>
    </dsp:sp>
    <dsp:sp modelId="{7C450B2C-6A01-4D52-9803-8E0197009162}">
      <dsp:nvSpPr>
        <dsp:cNvPr id="0" name=""/>
        <dsp:cNvSpPr/>
      </dsp:nvSpPr>
      <dsp:spPr>
        <a:xfrm>
          <a:off x="8938800" y="410484"/>
          <a:ext cx="1098000" cy="1098000"/>
        </a:xfrm>
        <a:prstGeom prst="ellipse">
          <a:avLst/>
        </a:prstGeom>
        <a:solidFill>
          <a:schemeClr val="tx1"/>
        </a:solidFill>
        <a:ln>
          <a:solidFill>
            <a:srgbClr val="FF0000"/>
          </a:solidFill>
        </a:ln>
        <a:effectLst/>
      </dsp:spPr>
      <dsp:style>
        <a:lnRef idx="0">
          <a:scrgbClr r="0" g="0" b="0"/>
        </a:lnRef>
        <a:fillRef idx="1">
          <a:scrgbClr r="0" g="0" b="0"/>
        </a:fillRef>
        <a:effectRef idx="0">
          <a:scrgbClr r="0" g="0" b="0"/>
        </a:effectRef>
        <a:fontRef idx="minor"/>
      </dsp:style>
    </dsp:sp>
    <dsp:sp modelId="{61D92430-98D9-4B6D-9D14-4EF1E82F38FF}">
      <dsp:nvSpPr>
        <dsp:cNvPr id="0" name=""/>
        <dsp:cNvSpPr/>
      </dsp:nvSpPr>
      <dsp:spPr>
        <a:xfrm>
          <a:off x="9172800" y="64448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344827-6207-4CD6-84B7-913F57110E67}">
      <dsp:nvSpPr>
        <dsp:cNvPr id="0" name=""/>
        <dsp:cNvSpPr/>
      </dsp:nvSpPr>
      <dsp:spPr>
        <a:xfrm>
          <a:off x="8587800" y="1850484"/>
          <a:ext cx="1800000" cy="114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solidFill>
                <a:schemeClr val="tx1"/>
              </a:solidFill>
            </a:rPr>
            <a:t>CREATE A Long-term AGREEMENT WITH COMMUNITIES TO GET THEIR NEEDS ACCOMPLISHED AND CREATE INDEPENDENCY</a:t>
          </a:r>
        </a:p>
      </dsp:txBody>
      <dsp:txXfrm>
        <a:off x="8587800" y="1850484"/>
        <a:ext cx="1800000" cy="1147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EC756B-B6A6-434C-81DC-F6BBAA1A5D43}">
      <dsp:nvSpPr>
        <dsp:cNvPr id="0" name=""/>
        <dsp:cNvSpPr/>
      </dsp:nvSpPr>
      <dsp:spPr>
        <a:xfrm>
          <a:off x="0" y="250472"/>
          <a:ext cx="10515600" cy="746969"/>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Market Size</a:t>
          </a:r>
        </a:p>
      </dsp:txBody>
      <dsp:txXfrm>
        <a:off x="36464" y="286936"/>
        <a:ext cx="10442672" cy="674041"/>
      </dsp:txXfrm>
    </dsp:sp>
    <dsp:sp modelId="{A133812D-8D97-574E-97D4-FD801A7650FD}">
      <dsp:nvSpPr>
        <dsp:cNvPr id="0" name=""/>
        <dsp:cNvSpPr/>
      </dsp:nvSpPr>
      <dsp:spPr>
        <a:xfrm>
          <a:off x="0" y="1184641"/>
          <a:ext cx="10515600" cy="795775"/>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Revenue System</a:t>
          </a:r>
        </a:p>
      </dsp:txBody>
      <dsp:txXfrm>
        <a:off x="38847" y="1223488"/>
        <a:ext cx="10437906" cy="718081"/>
      </dsp:txXfrm>
    </dsp:sp>
    <dsp:sp modelId="{2128D36B-CDC7-6A42-AA6F-32A1F7A4086D}">
      <dsp:nvSpPr>
        <dsp:cNvPr id="0" name=""/>
        <dsp:cNvSpPr/>
      </dsp:nvSpPr>
      <dsp:spPr>
        <a:xfrm>
          <a:off x="0" y="2167616"/>
          <a:ext cx="10515600" cy="670371"/>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Trends</a:t>
          </a:r>
        </a:p>
      </dsp:txBody>
      <dsp:txXfrm>
        <a:off x="32725" y="2200341"/>
        <a:ext cx="10450150" cy="6049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295B6C-9535-4041-AC4C-E03743BBF441}">
      <dsp:nvSpPr>
        <dsp:cNvPr id="0" name=""/>
        <dsp:cNvSpPr/>
      </dsp:nvSpPr>
      <dsp:spPr>
        <a:xfrm>
          <a:off x="6168245" y="1365977"/>
          <a:ext cx="169160" cy="2920831"/>
        </a:xfrm>
        <a:custGeom>
          <a:avLst/>
          <a:gdLst/>
          <a:ahLst/>
          <a:cxnLst/>
          <a:rect l="0" t="0" r="0" b="0"/>
          <a:pathLst>
            <a:path>
              <a:moveTo>
                <a:pt x="0" y="0"/>
              </a:moveTo>
              <a:lnTo>
                <a:pt x="0" y="2920831"/>
              </a:lnTo>
              <a:lnTo>
                <a:pt x="169160" y="2920831"/>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4B263986-BA88-C044-880F-460BB10555F7}">
      <dsp:nvSpPr>
        <dsp:cNvPr id="0" name=""/>
        <dsp:cNvSpPr/>
      </dsp:nvSpPr>
      <dsp:spPr>
        <a:xfrm>
          <a:off x="6168245" y="1365977"/>
          <a:ext cx="169160" cy="2120140"/>
        </a:xfrm>
        <a:custGeom>
          <a:avLst/>
          <a:gdLst/>
          <a:ahLst/>
          <a:cxnLst/>
          <a:rect l="0" t="0" r="0" b="0"/>
          <a:pathLst>
            <a:path>
              <a:moveTo>
                <a:pt x="0" y="0"/>
              </a:moveTo>
              <a:lnTo>
                <a:pt x="0" y="2120140"/>
              </a:lnTo>
              <a:lnTo>
                <a:pt x="169160" y="212014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A2EFCF30-410B-AE48-8C5A-6C6C2E8016DD}">
      <dsp:nvSpPr>
        <dsp:cNvPr id="0" name=""/>
        <dsp:cNvSpPr/>
      </dsp:nvSpPr>
      <dsp:spPr>
        <a:xfrm>
          <a:off x="6168245" y="1365977"/>
          <a:ext cx="169160" cy="1319448"/>
        </a:xfrm>
        <a:custGeom>
          <a:avLst/>
          <a:gdLst/>
          <a:ahLst/>
          <a:cxnLst/>
          <a:rect l="0" t="0" r="0" b="0"/>
          <a:pathLst>
            <a:path>
              <a:moveTo>
                <a:pt x="0" y="0"/>
              </a:moveTo>
              <a:lnTo>
                <a:pt x="0" y="1319448"/>
              </a:lnTo>
              <a:lnTo>
                <a:pt x="169160" y="131944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73075D7F-F91D-DE4E-8563-2A56FDB154B1}">
      <dsp:nvSpPr>
        <dsp:cNvPr id="0" name=""/>
        <dsp:cNvSpPr/>
      </dsp:nvSpPr>
      <dsp:spPr>
        <a:xfrm>
          <a:off x="6168245" y="1365977"/>
          <a:ext cx="169160" cy="518757"/>
        </a:xfrm>
        <a:custGeom>
          <a:avLst/>
          <a:gdLst/>
          <a:ahLst/>
          <a:cxnLst/>
          <a:rect l="0" t="0" r="0" b="0"/>
          <a:pathLst>
            <a:path>
              <a:moveTo>
                <a:pt x="0" y="0"/>
              </a:moveTo>
              <a:lnTo>
                <a:pt x="0" y="518757"/>
              </a:lnTo>
              <a:lnTo>
                <a:pt x="169160" y="518757"/>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EEB5F5E4-7923-B844-9E0A-404E91B46310}">
      <dsp:nvSpPr>
        <dsp:cNvPr id="0" name=""/>
        <dsp:cNvSpPr/>
      </dsp:nvSpPr>
      <dsp:spPr>
        <a:xfrm>
          <a:off x="4572501" y="565285"/>
          <a:ext cx="2046837" cy="236824"/>
        </a:xfrm>
        <a:custGeom>
          <a:avLst/>
          <a:gdLst/>
          <a:ahLst/>
          <a:cxnLst/>
          <a:rect l="0" t="0" r="0" b="0"/>
          <a:pathLst>
            <a:path>
              <a:moveTo>
                <a:pt x="0" y="0"/>
              </a:moveTo>
              <a:lnTo>
                <a:pt x="0" y="118412"/>
              </a:lnTo>
              <a:lnTo>
                <a:pt x="2046837" y="118412"/>
              </a:lnTo>
              <a:lnTo>
                <a:pt x="2046837" y="236824"/>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C9022512-8232-4642-83AA-799111E0210B}">
      <dsp:nvSpPr>
        <dsp:cNvPr id="0" name=""/>
        <dsp:cNvSpPr/>
      </dsp:nvSpPr>
      <dsp:spPr>
        <a:xfrm>
          <a:off x="4803687" y="1365977"/>
          <a:ext cx="169160" cy="2120140"/>
        </a:xfrm>
        <a:custGeom>
          <a:avLst/>
          <a:gdLst/>
          <a:ahLst/>
          <a:cxnLst/>
          <a:rect l="0" t="0" r="0" b="0"/>
          <a:pathLst>
            <a:path>
              <a:moveTo>
                <a:pt x="0" y="0"/>
              </a:moveTo>
              <a:lnTo>
                <a:pt x="0" y="2120140"/>
              </a:lnTo>
              <a:lnTo>
                <a:pt x="169160" y="212014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E4E47DB4-D5D9-1544-B265-1A15040612F2}">
      <dsp:nvSpPr>
        <dsp:cNvPr id="0" name=""/>
        <dsp:cNvSpPr/>
      </dsp:nvSpPr>
      <dsp:spPr>
        <a:xfrm>
          <a:off x="4803687" y="1365977"/>
          <a:ext cx="169160" cy="1319448"/>
        </a:xfrm>
        <a:custGeom>
          <a:avLst/>
          <a:gdLst/>
          <a:ahLst/>
          <a:cxnLst/>
          <a:rect l="0" t="0" r="0" b="0"/>
          <a:pathLst>
            <a:path>
              <a:moveTo>
                <a:pt x="0" y="0"/>
              </a:moveTo>
              <a:lnTo>
                <a:pt x="0" y="1319448"/>
              </a:lnTo>
              <a:lnTo>
                <a:pt x="169160" y="131944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A2F14CA0-6ACA-3F4E-88E1-CDB5DC04EF66}">
      <dsp:nvSpPr>
        <dsp:cNvPr id="0" name=""/>
        <dsp:cNvSpPr/>
      </dsp:nvSpPr>
      <dsp:spPr>
        <a:xfrm>
          <a:off x="4803687" y="1365977"/>
          <a:ext cx="169160" cy="518757"/>
        </a:xfrm>
        <a:custGeom>
          <a:avLst/>
          <a:gdLst/>
          <a:ahLst/>
          <a:cxnLst/>
          <a:rect l="0" t="0" r="0" b="0"/>
          <a:pathLst>
            <a:path>
              <a:moveTo>
                <a:pt x="0" y="0"/>
              </a:moveTo>
              <a:lnTo>
                <a:pt x="0" y="518757"/>
              </a:lnTo>
              <a:lnTo>
                <a:pt x="169160" y="518757"/>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DA886BB0-6586-E348-9EDD-8568B5F6F16A}">
      <dsp:nvSpPr>
        <dsp:cNvPr id="0" name=""/>
        <dsp:cNvSpPr/>
      </dsp:nvSpPr>
      <dsp:spPr>
        <a:xfrm>
          <a:off x="4572501" y="565285"/>
          <a:ext cx="682279" cy="236824"/>
        </a:xfrm>
        <a:custGeom>
          <a:avLst/>
          <a:gdLst/>
          <a:ahLst/>
          <a:cxnLst/>
          <a:rect l="0" t="0" r="0" b="0"/>
          <a:pathLst>
            <a:path>
              <a:moveTo>
                <a:pt x="0" y="0"/>
              </a:moveTo>
              <a:lnTo>
                <a:pt x="0" y="118412"/>
              </a:lnTo>
              <a:lnTo>
                <a:pt x="682279" y="118412"/>
              </a:lnTo>
              <a:lnTo>
                <a:pt x="682279" y="236824"/>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028DB9D9-229C-B544-ABFE-B1A3E5300AA0}">
      <dsp:nvSpPr>
        <dsp:cNvPr id="0" name=""/>
        <dsp:cNvSpPr/>
      </dsp:nvSpPr>
      <dsp:spPr>
        <a:xfrm>
          <a:off x="3439128" y="1365977"/>
          <a:ext cx="169160" cy="2120140"/>
        </a:xfrm>
        <a:custGeom>
          <a:avLst/>
          <a:gdLst/>
          <a:ahLst/>
          <a:cxnLst/>
          <a:rect l="0" t="0" r="0" b="0"/>
          <a:pathLst>
            <a:path>
              <a:moveTo>
                <a:pt x="0" y="0"/>
              </a:moveTo>
              <a:lnTo>
                <a:pt x="0" y="2120140"/>
              </a:lnTo>
              <a:lnTo>
                <a:pt x="169160" y="212014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7B11C8D9-9BB6-D346-8106-43AD5399040D}">
      <dsp:nvSpPr>
        <dsp:cNvPr id="0" name=""/>
        <dsp:cNvSpPr/>
      </dsp:nvSpPr>
      <dsp:spPr>
        <a:xfrm>
          <a:off x="3439128" y="1365977"/>
          <a:ext cx="169160" cy="1319448"/>
        </a:xfrm>
        <a:custGeom>
          <a:avLst/>
          <a:gdLst/>
          <a:ahLst/>
          <a:cxnLst/>
          <a:rect l="0" t="0" r="0" b="0"/>
          <a:pathLst>
            <a:path>
              <a:moveTo>
                <a:pt x="0" y="0"/>
              </a:moveTo>
              <a:lnTo>
                <a:pt x="0" y="1319448"/>
              </a:lnTo>
              <a:lnTo>
                <a:pt x="169160" y="131944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187A7810-1479-904A-A89E-3EA3E5A59018}">
      <dsp:nvSpPr>
        <dsp:cNvPr id="0" name=""/>
        <dsp:cNvSpPr/>
      </dsp:nvSpPr>
      <dsp:spPr>
        <a:xfrm>
          <a:off x="3439128" y="1365977"/>
          <a:ext cx="169160" cy="518757"/>
        </a:xfrm>
        <a:custGeom>
          <a:avLst/>
          <a:gdLst/>
          <a:ahLst/>
          <a:cxnLst/>
          <a:rect l="0" t="0" r="0" b="0"/>
          <a:pathLst>
            <a:path>
              <a:moveTo>
                <a:pt x="0" y="0"/>
              </a:moveTo>
              <a:lnTo>
                <a:pt x="0" y="518757"/>
              </a:lnTo>
              <a:lnTo>
                <a:pt x="169160" y="518757"/>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DA7ACD25-ECED-6C45-8CC2-DB141965EE09}">
      <dsp:nvSpPr>
        <dsp:cNvPr id="0" name=""/>
        <dsp:cNvSpPr/>
      </dsp:nvSpPr>
      <dsp:spPr>
        <a:xfrm>
          <a:off x="3890222" y="565285"/>
          <a:ext cx="682279" cy="236824"/>
        </a:xfrm>
        <a:custGeom>
          <a:avLst/>
          <a:gdLst/>
          <a:ahLst/>
          <a:cxnLst/>
          <a:rect l="0" t="0" r="0" b="0"/>
          <a:pathLst>
            <a:path>
              <a:moveTo>
                <a:pt x="682279" y="0"/>
              </a:moveTo>
              <a:lnTo>
                <a:pt x="682279" y="118412"/>
              </a:lnTo>
              <a:lnTo>
                <a:pt x="0" y="118412"/>
              </a:lnTo>
              <a:lnTo>
                <a:pt x="0" y="23682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2DDC33-B4C3-504D-AA29-3EF0F9E8CEAA}">
      <dsp:nvSpPr>
        <dsp:cNvPr id="0" name=""/>
        <dsp:cNvSpPr/>
      </dsp:nvSpPr>
      <dsp:spPr>
        <a:xfrm>
          <a:off x="2074570" y="1365977"/>
          <a:ext cx="169160" cy="2920831"/>
        </a:xfrm>
        <a:custGeom>
          <a:avLst/>
          <a:gdLst/>
          <a:ahLst/>
          <a:cxnLst/>
          <a:rect l="0" t="0" r="0" b="0"/>
          <a:pathLst>
            <a:path>
              <a:moveTo>
                <a:pt x="0" y="0"/>
              </a:moveTo>
              <a:lnTo>
                <a:pt x="0" y="2920831"/>
              </a:lnTo>
              <a:lnTo>
                <a:pt x="169160" y="2920831"/>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27C0B896-4C90-F24B-BE78-61B7D7B430D0}">
      <dsp:nvSpPr>
        <dsp:cNvPr id="0" name=""/>
        <dsp:cNvSpPr/>
      </dsp:nvSpPr>
      <dsp:spPr>
        <a:xfrm>
          <a:off x="2074570" y="1365977"/>
          <a:ext cx="169160" cy="2120140"/>
        </a:xfrm>
        <a:custGeom>
          <a:avLst/>
          <a:gdLst/>
          <a:ahLst/>
          <a:cxnLst/>
          <a:rect l="0" t="0" r="0" b="0"/>
          <a:pathLst>
            <a:path>
              <a:moveTo>
                <a:pt x="0" y="0"/>
              </a:moveTo>
              <a:lnTo>
                <a:pt x="0" y="2120140"/>
              </a:lnTo>
              <a:lnTo>
                <a:pt x="169160" y="2120140"/>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63FB3E54-750C-B84C-93A7-09ECA47E4E4A}">
      <dsp:nvSpPr>
        <dsp:cNvPr id="0" name=""/>
        <dsp:cNvSpPr/>
      </dsp:nvSpPr>
      <dsp:spPr>
        <a:xfrm>
          <a:off x="2074570" y="1365977"/>
          <a:ext cx="169160" cy="1319448"/>
        </a:xfrm>
        <a:custGeom>
          <a:avLst/>
          <a:gdLst/>
          <a:ahLst/>
          <a:cxnLst/>
          <a:rect l="0" t="0" r="0" b="0"/>
          <a:pathLst>
            <a:path>
              <a:moveTo>
                <a:pt x="0" y="0"/>
              </a:moveTo>
              <a:lnTo>
                <a:pt x="0" y="1319448"/>
              </a:lnTo>
              <a:lnTo>
                <a:pt x="169160" y="131944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E6642154-D2DC-D648-9749-E776B2AA87C5}">
      <dsp:nvSpPr>
        <dsp:cNvPr id="0" name=""/>
        <dsp:cNvSpPr/>
      </dsp:nvSpPr>
      <dsp:spPr>
        <a:xfrm>
          <a:off x="2074570" y="1365977"/>
          <a:ext cx="169160" cy="518757"/>
        </a:xfrm>
        <a:custGeom>
          <a:avLst/>
          <a:gdLst/>
          <a:ahLst/>
          <a:cxnLst/>
          <a:rect l="0" t="0" r="0" b="0"/>
          <a:pathLst>
            <a:path>
              <a:moveTo>
                <a:pt x="0" y="0"/>
              </a:moveTo>
              <a:lnTo>
                <a:pt x="0" y="518757"/>
              </a:lnTo>
              <a:lnTo>
                <a:pt x="169160" y="518757"/>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BC2302C3-6B27-174D-84A4-A3BC69E29C44}">
      <dsp:nvSpPr>
        <dsp:cNvPr id="0" name=""/>
        <dsp:cNvSpPr/>
      </dsp:nvSpPr>
      <dsp:spPr>
        <a:xfrm>
          <a:off x="2525664" y="565285"/>
          <a:ext cx="2046837" cy="236824"/>
        </a:xfrm>
        <a:custGeom>
          <a:avLst/>
          <a:gdLst/>
          <a:ahLst/>
          <a:cxnLst/>
          <a:rect l="0" t="0" r="0" b="0"/>
          <a:pathLst>
            <a:path>
              <a:moveTo>
                <a:pt x="2046837" y="0"/>
              </a:moveTo>
              <a:lnTo>
                <a:pt x="2046837" y="118412"/>
              </a:lnTo>
              <a:lnTo>
                <a:pt x="0" y="118412"/>
              </a:lnTo>
              <a:lnTo>
                <a:pt x="0" y="236824"/>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5497D03E-8482-7C48-BE2D-D21E2254AD32}">
      <dsp:nvSpPr>
        <dsp:cNvPr id="0" name=""/>
        <dsp:cNvSpPr/>
      </dsp:nvSpPr>
      <dsp:spPr>
        <a:xfrm>
          <a:off x="4008634" y="1418"/>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Kristi Pina</a:t>
          </a:r>
        </a:p>
        <a:p>
          <a:pPr marL="0" lvl="0" indent="0" algn="ctr" defTabSz="711200">
            <a:lnSpc>
              <a:spcPct val="90000"/>
            </a:lnSpc>
            <a:spcBef>
              <a:spcPct val="0"/>
            </a:spcBef>
            <a:spcAft>
              <a:spcPct val="35000"/>
            </a:spcAft>
            <a:buNone/>
          </a:pPr>
          <a:r>
            <a:rPr lang="en-US" sz="1200" kern="1200" dirty="0"/>
            <a:t>CEO</a:t>
          </a:r>
          <a:endParaRPr lang="en-US" sz="1400" kern="1200" dirty="0"/>
        </a:p>
      </dsp:txBody>
      <dsp:txXfrm>
        <a:off x="4008634" y="1418"/>
        <a:ext cx="1127734" cy="563867"/>
      </dsp:txXfrm>
    </dsp:sp>
    <dsp:sp modelId="{A904C714-DA12-7F44-9007-38DBC7BA4A4A}">
      <dsp:nvSpPr>
        <dsp:cNvPr id="0" name=""/>
        <dsp:cNvSpPr/>
      </dsp:nvSpPr>
      <dsp:spPr>
        <a:xfrm>
          <a:off x="1961797" y="802110"/>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Gloris</a:t>
          </a:r>
          <a:r>
            <a:rPr lang="en-US" sz="1400" kern="1200" dirty="0"/>
            <a:t> Pina</a:t>
          </a:r>
        </a:p>
        <a:p>
          <a:pPr marL="0" lvl="0" indent="0" algn="ctr" defTabSz="622300">
            <a:lnSpc>
              <a:spcPct val="90000"/>
            </a:lnSpc>
            <a:spcBef>
              <a:spcPct val="0"/>
            </a:spcBef>
            <a:spcAft>
              <a:spcPct val="35000"/>
            </a:spcAft>
            <a:buNone/>
          </a:pPr>
          <a:r>
            <a:rPr lang="en-US" sz="1200" kern="1200" dirty="0"/>
            <a:t>COO</a:t>
          </a:r>
          <a:endParaRPr lang="en-US" sz="1400" kern="1200" dirty="0"/>
        </a:p>
      </dsp:txBody>
      <dsp:txXfrm>
        <a:off x="1961797" y="802110"/>
        <a:ext cx="1127734" cy="563867"/>
      </dsp:txXfrm>
    </dsp:sp>
    <dsp:sp modelId="{674F47A7-4B0E-BB49-AD2F-5D981A3AC03A}">
      <dsp:nvSpPr>
        <dsp:cNvPr id="0" name=""/>
        <dsp:cNvSpPr/>
      </dsp:nvSpPr>
      <dsp:spPr>
        <a:xfrm>
          <a:off x="2243730" y="1602801"/>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HR</a:t>
          </a:r>
        </a:p>
      </dsp:txBody>
      <dsp:txXfrm>
        <a:off x="2243730" y="1602801"/>
        <a:ext cx="1127734" cy="563867"/>
      </dsp:txXfrm>
    </dsp:sp>
    <dsp:sp modelId="{94FF798D-1C69-DF47-AF76-F5EDAE6F762C}">
      <dsp:nvSpPr>
        <dsp:cNvPr id="0" name=""/>
        <dsp:cNvSpPr/>
      </dsp:nvSpPr>
      <dsp:spPr>
        <a:xfrm>
          <a:off x="2243730" y="2403492"/>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Logistics</a:t>
          </a:r>
        </a:p>
      </dsp:txBody>
      <dsp:txXfrm>
        <a:off x="2243730" y="2403492"/>
        <a:ext cx="1127734" cy="563867"/>
      </dsp:txXfrm>
    </dsp:sp>
    <dsp:sp modelId="{886E6410-281C-5349-907F-1A99F2C2258B}">
      <dsp:nvSpPr>
        <dsp:cNvPr id="0" name=""/>
        <dsp:cNvSpPr/>
      </dsp:nvSpPr>
      <dsp:spPr>
        <a:xfrm>
          <a:off x="2243730" y="3204183"/>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Compliance</a:t>
          </a:r>
        </a:p>
      </dsp:txBody>
      <dsp:txXfrm>
        <a:off x="2243730" y="3204183"/>
        <a:ext cx="1127734" cy="563867"/>
      </dsp:txXfrm>
    </dsp:sp>
    <dsp:sp modelId="{9DAFA190-49CF-264C-987C-8D934F472601}">
      <dsp:nvSpPr>
        <dsp:cNvPr id="0" name=""/>
        <dsp:cNvSpPr/>
      </dsp:nvSpPr>
      <dsp:spPr>
        <a:xfrm>
          <a:off x="2243730" y="4004875"/>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Operations </a:t>
          </a:r>
        </a:p>
      </dsp:txBody>
      <dsp:txXfrm>
        <a:off x="2243730" y="4004875"/>
        <a:ext cx="1127734" cy="563867"/>
      </dsp:txXfrm>
    </dsp:sp>
    <dsp:sp modelId="{FBE679D6-2B88-F04A-BFA4-DC18807ED752}">
      <dsp:nvSpPr>
        <dsp:cNvPr id="0" name=""/>
        <dsp:cNvSpPr/>
      </dsp:nvSpPr>
      <dsp:spPr>
        <a:xfrm>
          <a:off x="3326355" y="802110"/>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err="1"/>
            <a:t>Divyanshu</a:t>
          </a:r>
          <a:r>
            <a:rPr lang="en-US" sz="1100" kern="1200" dirty="0"/>
            <a:t> Mudgal</a:t>
          </a:r>
        </a:p>
        <a:p>
          <a:pPr marL="0" lvl="0" indent="0" algn="ctr" defTabSz="488950">
            <a:lnSpc>
              <a:spcPct val="90000"/>
            </a:lnSpc>
            <a:spcBef>
              <a:spcPct val="0"/>
            </a:spcBef>
            <a:spcAft>
              <a:spcPct val="35000"/>
            </a:spcAft>
            <a:buNone/>
          </a:pPr>
          <a:r>
            <a:rPr lang="en-US" sz="1200" kern="1200" dirty="0"/>
            <a:t>CFO</a:t>
          </a:r>
          <a:endParaRPr lang="en-US" sz="1600" kern="1200" dirty="0"/>
        </a:p>
      </dsp:txBody>
      <dsp:txXfrm>
        <a:off x="3326355" y="802110"/>
        <a:ext cx="1127734" cy="563867"/>
      </dsp:txXfrm>
    </dsp:sp>
    <dsp:sp modelId="{DB1DA805-A0A8-654D-8D4E-B5195B7D3A10}">
      <dsp:nvSpPr>
        <dsp:cNvPr id="0" name=""/>
        <dsp:cNvSpPr/>
      </dsp:nvSpPr>
      <dsp:spPr>
        <a:xfrm>
          <a:off x="3608289" y="1602801"/>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Treasury</a:t>
          </a:r>
        </a:p>
      </dsp:txBody>
      <dsp:txXfrm>
        <a:off x="3608289" y="1602801"/>
        <a:ext cx="1127734" cy="563867"/>
      </dsp:txXfrm>
    </dsp:sp>
    <dsp:sp modelId="{1CFD9D55-914B-6F43-9708-E7A95D962A54}">
      <dsp:nvSpPr>
        <dsp:cNvPr id="0" name=""/>
        <dsp:cNvSpPr/>
      </dsp:nvSpPr>
      <dsp:spPr>
        <a:xfrm>
          <a:off x="3608289" y="2403492"/>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Strategic Development</a:t>
          </a:r>
        </a:p>
      </dsp:txBody>
      <dsp:txXfrm>
        <a:off x="3608289" y="2403492"/>
        <a:ext cx="1127734" cy="563867"/>
      </dsp:txXfrm>
    </dsp:sp>
    <dsp:sp modelId="{30C44D3F-56F1-0841-8E2D-76F5C9814A96}">
      <dsp:nvSpPr>
        <dsp:cNvPr id="0" name=""/>
        <dsp:cNvSpPr/>
      </dsp:nvSpPr>
      <dsp:spPr>
        <a:xfrm>
          <a:off x="3608289" y="3204183"/>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Internal Audit</a:t>
          </a:r>
        </a:p>
      </dsp:txBody>
      <dsp:txXfrm>
        <a:off x="3608289" y="3204183"/>
        <a:ext cx="1127734" cy="563867"/>
      </dsp:txXfrm>
    </dsp:sp>
    <dsp:sp modelId="{22165DE6-67B9-A849-9D7C-BDFDA6F77C19}">
      <dsp:nvSpPr>
        <dsp:cNvPr id="0" name=""/>
        <dsp:cNvSpPr/>
      </dsp:nvSpPr>
      <dsp:spPr>
        <a:xfrm>
          <a:off x="4690913" y="802110"/>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Shishu</a:t>
          </a:r>
          <a:r>
            <a:rPr lang="en-US" sz="1400" kern="1200" dirty="0"/>
            <a:t> Raj</a:t>
          </a:r>
        </a:p>
        <a:p>
          <a:pPr marL="0" lvl="0" indent="0" algn="ctr" defTabSz="622300">
            <a:lnSpc>
              <a:spcPct val="90000"/>
            </a:lnSpc>
            <a:spcBef>
              <a:spcPct val="0"/>
            </a:spcBef>
            <a:spcAft>
              <a:spcPct val="35000"/>
            </a:spcAft>
            <a:buNone/>
          </a:pPr>
          <a:r>
            <a:rPr lang="en-US" sz="1200" kern="1200" dirty="0"/>
            <a:t>CTO</a:t>
          </a:r>
          <a:endParaRPr lang="en-US" sz="2500" kern="1200" dirty="0"/>
        </a:p>
      </dsp:txBody>
      <dsp:txXfrm>
        <a:off x="4690913" y="802110"/>
        <a:ext cx="1127734" cy="563867"/>
      </dsp:txXfrm>
    </dsp:sp>
    <dsp:sp modelId="{6128ABAF-662C-E744-B349-D3191152C14F}">
      <dsp:nvSpPr>
        <dsp:cNvPr id="0" name=""/>
        <dsp:cNvSpPr/>
      </dsp:nvSpPr>
      <dsp:spPr>
        <a:xfrm>
          <a:off x="4972847" y="1602801"/>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Product Management</a:t>
          </a:r>
        </a:p>
      </dsp:txBody>
      <dsp:txXfrm>
        <a:off x="4972847" y="1602801"/>
        <a:ext cx="1127734" cy="563867"/>
      </dsp:txXfrm>
    </dsp:sp>
    <dsp:sp modelId="{350C79D6-D6AE-2D4B-8438-2053F419BB35}">
      <dsp:nvSpPr>
        <dsp:cNvPr id="0" name=""/>
        <dsp:cNvSpPr/>
      </dsp:nvSpPr>
      <dsp:spPr>
        <a:xfrm>
          <a:off x="4972847" y="2403492"/>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Engineering</a:t>
          </a:r>
        </a:p>
      </dsp:txBody>
      <dsp:txXfrm>
        <a:off x="4972847" y="2403492"/>
        <a:ext cx="1127734" cy="563867"/>
      </dsp:txXfrm>
    </dsp:sp>
    <dsp:sp modelId="{60460DE2-BC5C-084C-8B6B-E78AD67B73AD}">
      <dsp:nvSpPr>
        <dsp:cNvPr id="0" name=""/>
        <dsp:cNvSpPr/>
      </dsp:nvSpPr>
      <dsp:spPr>
        <a:xfrm>
          <a:off x="4972847" y="3204183"/>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R&amp;D</a:t>
          </a:r>
        </a:p>
      </dsp:txBody>
      <dsp:txXfrm>
        <a:off x="4972847" y="3204183"/>
        <a:ext cx="1127734" cy="563867"/>
      </dsp:txXfrm>
    </dsp:sp>
    <dsp:sp modelId="{D54DE27B-3DA6-2942-8841-0032C72D5B7A}">
      <dsp:nvSpPr>
        <dsp:cNvPr id="0" name=""/>
        <dsp:cNvSpPr/>
      </dsp:nvSpPr>
      <dsp:spPr>
        <a:xfrm>
          <a:off x="6055472" y="802110"/>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Sarthak Raj</a:t>
          </a:r>
        </a:p>
        <a:p>
          <a:pPr marL="0" lvl="0" indent="0" algn="ctr" defTabSz="622300">
            <a:lnSpc>
              <a:spcPct val="90000"/>
            </a:lnSpc>
            <a:spcBef>
              <a:spcPct val="0"/>
            </a:spcBef>
            <a:spcAft>
              <a:spcPct val="35000"/>
            </a:spcAft>
            <a:buNone/>
          </a:pPr>
          <a:r>
            <a:rPr lang="en-US" sz="1200" kern="1200" dirty="0"/>
            <a:t>CSO</a:t>
          </a:r>
          <a:endParaRPr lang="en-US" sz="2500" kern="1200" dirty="0"/>
        </a:p>
      </dsp:txBody>
      <dsp:txXfrm>
        <a:off x="6055472" y="802110"/>
        <a:ext cx="1127734" cy="563867"/>
      </dsp:txXfrm>
    </dsp:sp>
    <dsp:sp modelId="{295FF082-351F-B546-9794-24FFDA099C4A}">
      <dsp:nvSpPr>
        <dsp:cNvPr id="0" name=""/>
        <dsp:cNvSpPr/>
      </dsp:nvSpPr>
      <dsp:spPr>
        <a:xfrm>
          <a:off x="6337405" y="1602801"/>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Sales</a:t>
          </a:r>
        </a:p>
      </dsp:txBody>
      <dsp:txXfrm>
        <a:off x="6337405" y="1602801"/>
        <a:ext cx="1127734" cy="563867"/>
      </dsp:txXfrm>
    </dsp:sp>
    <dsp:sp modelId="{BCDDCB86-7681-F64A-B986-ED95BD0887DD}">
      <dsp:nvSpPr>
        <dsp:cNvPr id="0" name=""/>
        <dsp:cNvSpPr/>
      </dsp:nvSpPr>
      <dsp:spPr>
        <a:xfrm>
          <a:off x="6337405" y="2403492"/>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Marketing</a:t>
          </a:r>
        </a:p>
      </dsp:txBody>
      <dsp:txXfrm>
        <a:off x="6337405" y="2403492"/>
        <a:ext cx="1127734" cy="563867"/>
      </dsp:txXfrm>
    </dsp:sp>
    <dsp:sp modelId="{66A64F20-568B-8541-93D1-51740188CE72}">
      <dsp:nvSpPr>
        <dsp:cNvPr id="0" name=""/>
        <dsp:cNvSpPr/>
      </dsp:nvSpPr>
      <dsp:spPr>
        <a:xfrm>
          <a:off x="6337405" y="3204183"/>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Business Intelligence</a:t>
          </a:r>
        </a:p>
      </dsp:txBody>
      <dsp:txXfrm>
        <a:off x="6337405" y="3204183"/>
        <a:ext cx="1127734" cy="563867"/>
      </dsp:txXfrm>
    </dsp:sp>
    <dsp:sp modelId="{FD6A6041-0D9C-024A-A0B3-5A2C3C497196}">
      <dsp:nvSpPr>
        <dsp:cNvPr id="0" name=""/>
        <dsp:cNvSpPr/>
      </dsp:nvSpPr>
      <dsp:spPr>
        <a:xfrm>
          <a:off x="6337405" y="4004875"/>
          <a:ext cx="1127734" cy="563867"/>
        </a:xfrm>
        <a:prstGeom prst="rect">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VP of Customer Relations</a:t>
          </a:r>
        </a:p>
      </dsp:txBody>
      <dsp:txXfrm>
        <a:off x="6337405" y="4004875"/>
        <a:ext cx="1127734" cy="56386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39968-42A5-4748-B296-71EAC3B8E33F}">
      <dsp:nvSpPr>
        <dsp:cNvPr id="0" name=""/>
        <dsp:cNvSpPr/>
      </dsp:nvSpPr>
      <dsp:spPr>
        <a:xfrm>
          <a:off x="3543022" y="756329"/>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CONNECTED Software</a:t>
          </a:r>
        </a:p>
      </dsp:txBody>
      <dsp:txXfrm>
        <a:off x="3555542" y="768849"/>
        <a:ext cx="616166" cy="402431"/>
      </dsp:txXfrm>
    </dsp:sp>
    <dsp:sp modelId="{5C875456-B6EF-4547-B66D-87068E6F32F9}">
      <dsp:nvSpPr>
        <dsp:cNvPr id="0" name=""/>
        <dsp:cNvSpPr/>
      </dsp:nvSpPr>
      <dsp:spPr>
        <a:xfrm>
          <a:off x="2404880" y="1183800"/>
          <a:ext cx="1458744" cy="170988"/>
        </a:xfrm>
        <a:custGeom>
          <a:avLst/>
          <a:gdLst/>
          <a:ahLst/>
          <a:cxnLst/>
          <a:rect l="0" t="0" r="0" b="0"/>
          <a:pathLst>
            <a:path>
              <a:moveTo>
                <a:pt x="1458744" y="0"/>
              </a:moveTo>
              <a:lnTo>
                <a:pt x="1458744" y="85494"/>
              </a:lnTo>
              <a:lnTo>
                <a:pt x="0" y="85494"/>
              </a:lnTo>
              <a:lnTo>
                <a:pt x="0"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1DC273F6-3656-7747-94EE-DA075498B9D3}">
      <dsp:nvSpPr>
        <dsp:cNvPr id="0" name=""/>
        <dsp:cNvSpPr/>
      </dsp:nvSpPr>
      <dsp:spPr>
        <a:xfrm>
          <a:off x="2084277" y="135478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Individual Platform</a:t>
          </a:r>
        </a:p>
      </dsp:txBody>
      <dsp:txXfrm>
        <a:off x="2096797" y="1367308"/>
        <a:ext cx="616166" cy="402431"/>
      </dsp:txXfrm>
    </dsp:sp>
    <dsp:sp modelId="{624A1957-C21A-A54E-837A-A68C80968D2A}">
      <dsp:nvSpPr>
        <dsp:cNvPr id="0" name=""/>
        <dsp:cNvSpPr/>
      </dsp:nvSpPr>
      <dsp:spPr>
        <a:xfrm>
          <a:off x="988326" y="1782259"/>
          <a:ext cx="1416553" cy="170988"/>
        </a:xfrm>
        <a:custGeom>
          <a:avLst/>
          <a:gdLst/>
          <a:ahLst/>
          <a:cxnLst/>
          <a:rect l="0" t="0" r="0" b="0"/>
          <a:pathLst>
            <a:path>
              <a:moveTo>
                <a:pt x="1416553" y="0"/>
              </a:moveTo>
              <a:lnTo>
                <a:pt x="1416553" y="85494"/>
              </a:lnTo>
              <a:lnTo>
                <a:pt x="0" y="85494"/>
              </a:lnTo>
              <a:lnTo>
                <a:pt x="0"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B70F13D9-CCC4-7F47-B0F3-85A26F9C1AF1}">
      <dsp:nvSpPr>
        <dsp:cNvPr id="0" name=""/>
        <dsp:cNvSpPr/>
      </dsp:nvSpPr>
      <dsp:spPr>
        <a:xfrm>
          <a:off x="667723"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Benefits Portal</a:t>
          </a:r>
        </a:p>
      </dsp:txBody>
      <dsp:txXfrm>
        <a:off x="680243" y="1965768"/>
        <a:ext cx="616166" cy="402431"/>
      </dsp:txXfrm>
    </dsp:sp>
    <dsp:sp modelId="{422A26FB-CD5B-CC49-9502-3EDC79C62593}">
      <dsp:nvSpPr>
        <dsp:cNvPr id="0" name=""/>
        <dsp:cNvSpPr/>
      </dsp:nvSpPr>
      <dsp:spPr>
        <a:xfrm>
          <a:off x="320603" y="2380719"/>
          <a:ext cx="667723" cy="170988"/>
        </a:xfrm>
        <a:custGeom>
          <a:avLst/>
          <a:gdLst/>
          <a:ahLst/>
          <a:cxnLst/>
          <a:rect l="0" t="0" r="0" b="0"/>
          <a:pathLst>
            <a:path>
              <a:moveTo>
                <a:pt x="667723" y="0"/>
              </a:moveTo>
              <a:lnTo>
                <a:pt x="667723" y="85494"/>
              </a:lnTo>
              <a:lnTo>
                <a:pt x="0" y="85494"/>
              </a:lnTo>
              <a:lnTo>
                <a:pt x="0"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402D9041-E30B-B44A-9E9B-9542AF7B6572}">
      <dsp:nvSpPr>
        <dsp:cNvPr id="0" name=""/>
        <dsp:cNvSpPr/>
      </dsp:nvSpPr>
      <dsp:spPr>
        <a:xfrm>
          <a:off x="0" y="2551707"/>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Assistance Support</a:t>
          </a:r>
        </a:p>
      </dsp:txBody>
      <dsp:txXfrm>
        <a:off x="12520" y="2564227"/>
        <a:ext cx="616166" cy="402431"/>
      </dsp:txXfrm>
    </dsp:sp>
    <dsp:sp modelId="{DF545204-EACA-3B43-8BEF-E6FD5F6FDD1D}">
      <dsp:nvSpPr>
        <dsp:cNvPr id="0" name=""/>
        <dsp:cNvSpPr/>
      </dsp:nvSpPr>
      <dsp:spPr>
        <a:xfrm>
          <a:off x="942606" y="2380719"/>
          <a:ext cx="91440" cy="170988"/>
        </a:xfrm>
        <a:custGeom>
          <a:avLst/>
          <a:gdLst/>
          <a:ahLst/>
          <a:cxnLst/>
          <a:rect l="0" t="0" r="0" b="0"/>
          <a:pathLst>
            <a:path>
              <a:moveTo>
                <a:pt x="45720" y="0"/>
              </a:moveTo>
              <a:lnTo>
                <a:pt x="45720" y="85494"/>
              </a:lnTo>
              <a:lnTo>
                <a:pt x="96061" y="85494"/>
              </a:lnTo>
              <a:lnTo>
                <a:pt x="96061"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9CE5D2AE-FFDE-3142-AA1B-6B74A0ABAB95}">
      <dsp:nvSpPr>
        <dsp:cNvPr id="0" name=""/>
        <dsp:cNvSpPr/>
      </dsp:nvSpPr>
      <dsp:spPr>
        <a:xfrm>
          <a:off x="718064" y="2551707"/>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Hiring Support</a:t>
          </a:r>
        </a:p>
      </dsp:txBody>
      <dsp:txXfrm>
        <a:off x="730584" y="2564227"/>
        <a:ext cx="616166" cy="402431"/>
      </dsp:txXfrm>
    </dsp:sp>
    <dsp:sp modelId="{62E5A298-5530-284F-9725-97ADA38CE3CD}">
      <dsp:nvSpPr>
        <dsp:cNvPr id="0" name=""/>
        <dsp:cNvSpPr/>
      </dsp:nvSpPr>
      <dsp:spPr>
        <a:xfrm>
          <a:off x="988326" y="2380719"/>
          <a:ext cx="831798" cy="170988"/>
        </a:xfrm>
        <a:custGeom>
          <a:avLst/>
          <a:gdLst/>
          <a:ahLst/>
          <a:cxnLst/>
          <a:rect l="0" t="0" r="0" b="0"/>
          <a:pathLst>
            <a:path>
              <a:moveTo>
                <a:pt x="0" y="0"/>
              </a:moveTo>
              <a:lnTo>
                <a:pt x="0" y="85494"/>
              </a:lnTo>
              <a:lnTo>
                <a:pt x="831798" y="85494"/>
              </a:lnTo>
              <a:lnTo>
                <a:pt x="831798"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EBAC7D42-048F-7A43-B205-B5C6E7EEFDE2}">
      <dsp:nvSpPr>
        <dsp:cNvPr id="0" name=""/>
        <dsp:cNvSpPr/>
      </dsp:nvSpPr>
      <dsp:spPr>
        <a:xfrm>
          <a:off x="1499522" y="2551707"/>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Wellness and Education</a:t>
          </a:r>
        </a:p>
      </dsp:txBody>
      <dsp:txXfrm>
        <a:off x="1512042" y="2564227"/>
        <a:ext cx="616166" cy="402431"/>
      </dsp:txXfrm>
    </dsp:sp>
    <dsp:sp modelId="{81D672EB-D7ED-9648-8024-1E6BD1840E91}">
      <dsp:nvSpPr>
        <dsp:cNvPr id="0" name=""/>
        <dsp:cNvSpPr/>
      </dsp:nvSpPr>
      <dsp:spPr>
        <a:xfrm>
          <a:off x="1988096" y="1782259"/>
          <a:ext cx="416784" cy="170988"/>
        </a:xfrm>
        <a:custGeom>
          <a:avLst/>
          <a:gdLst/>
          <a:ahLst/>
          <a:cxnLst/>
          <a:rect l="0" t="0" r="0" b="0"/>
          <a:pathLst>
            <a:path>
              <a:moveTo>
                <a:pt x="416784" y="0"/>
              </a:moveTo>
              <a:lnTo>
                <a:pt x="416784" y="85494"/>
              </a:lnTo>
              <a:lnTo>
                <a:pt x="0" y="85494"/>
              </a:lnTo>
              <a:lnTo>
                <a:pt x="0"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B70EA147-CD03-224F-99F3-86920350A147}">
      <dsp:nvSpPr>
        <dsp:cNvPr id="0" name=""/>
        <dsp:cNvSpPr/>
      </dsp:nvSpPr>
      <dsp:spPr>
        <a:xfrm>
          <a:off x="1667492"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Registration &amp; Subscription</a:t>
          </a:r>
        </a:p>
      </dsp:txBody>
      <dsp:txXfrm>
        <a:off x="1680012" y="1965768"/>
        <a:ext cx="616166" cy="402431"/>
      </dsp:txXfrm>
    </dsp:sp>
    <dsp:sp modelId="{2D5090CE-BEFB-5B48-A7FC-277EA4011F53}">
      <dsp:nvSpPr>
        <dsp:cNvPr id="0" name=""/>
        <dsp:cNvSpPr/>
      </dsp:nvSpPr>
      <dsp:spPr>
        <a:xfrm>
          <a:off x="2404880" y="1782259"/>
          <a:ext cx="416784" cy="170988"/>
        </a:xfrm>
        <a:custGeom>
          <a:avLst/>
          <a:gdLst/>
          <a:ahLst/>
          <a:cxnLst/>
          <a:rect l="0" t="0" r="0" b="0"/>
          <a:pathLst>
            <a:path>
              <a:moveTo>
                <a:pt x="0" y="0"/>
              </a:moveTo>
              <a:lnTo>
                <a:pt x="0" y="85494"/>
              </a:lnTo>
              <a:lnTo>
                <a:pt x="416784" y="85494"/>
              </a:lnTo>
              <a:lnTo>
                <a:pt x="416784"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268C72C8-986B-C548-83F9-A3024D4C092D}">
      <dsp:nvSpPr>
        <dsp:cNvPr id="0" name=""/>
        <dsp:cNvSpPr/>
      </dsp:nvSpPr>
      <dsp:spPr>
        <a:xfrm>
          <a:off x="2501061"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Scholarships Portal</a:t>
          </a:r>
        </a:p>
      </dsp:txBody>
      <dsp:txXfrm>
        <a:off x="2513581" y="1965768"/>
        <a:ext cx="616166" cy="402431"/>
      </dsp:txXfrm>
    </dsp:sp>
    <dsp:sp modelId="{4E0036FA-7912-0240-AC92-933F6630EEFC}">
      <dsp:nvSpPr>
        <dsp:cNvPr id="0" name=""/>
        <dsp:cNvSpPr/>
      </dsp:nvSpPr>
      <dsp:spPr>
        <a:xfrm>
          <a:off x="2404880" y="1782259"/>
          <a:ext cx="1250352" cy="170988"/>
        </a:xfrm>
        <a:custGeom>
          <a:avLst/>
          <a:gdLst/>
          <a:ahLst/>
          <a:cxnLst/>
          <a:rect l="0" t="0" r="0" b="0"/>
          <a:pathLst>
            <a:path>
              <a:moveTo>
                <a:pt x="0" y="0"/>
              </a:moveTo>
              <a:lnTo>
                <a:pt x="0" y="85494"/>
              </a:lnTo>
              <a:lnTo>
                <a:pt x="1250352" y="85494"/>
              </a:lnTo>
              <a:lnTo>
                <a:pt x="1250352"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6D63A881-6C63-944F-9F5D-EF8E628D819D}">
      <dsp:nvSpPr>
        <dsp:cNvPr id="0" name=""/>
        <dsp:cNvSpPr/>
      </dsp:nvSpPr>
      <dsp:spPr>
        <a:xfrm>
          <a:off x="3334629"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Services</a:t>
          </a:r>
        </a:p>
      </dsp:txBody>
      <dsp:txXfrm>
        <a:off x="3347149" y="1965768"/>
        <a:ext cx="616166" cy="402431"/>
      </dsp:txXfrm>
    </dsp:sp>
    <dsp:sp modelId="{36F335C6-5977-6440-A3D8-66FA6BA6B345}">
      <dsp:nvSpPr>
        <dsp:cNvPr id="0" name=""/>
        <dsp:cNvSpPr/>
      </dsp:nvSpPr>
      <dsp:spPr>
        <a:xfrm>
          <a:off x="3863625" y="1183800"/>
          <a:ext cx="1458744" cy="170988"/>
        </a:xfrm>
        <a:custGeom>
          <a:avLst/>
          <a:gdLst/>
          <a:ahLst/>
          <a:cxnLst/>
          <a:rect l="0" t="0" r="0" b="0"/>
          <a:pathLst>
            <a:path>
              <a:moveTo>
                <a:pt x="0" y="0"/>
              </a:moveTo>
              <a:lnTo>
                <a:pt x="0" y="85494"/>
              </a:lnTo>
              <a:lnTo>
                <a:pt x="1458744" y="85494"/>
              </a:lnTo>
              <a:lnTo>
                <a:pt x="1458744"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1EEA18A2-7B0B-454E-B465-819BC6200880}">
      <dsp:nvSpPr>
        <dsp:cNvPr id="0" name=""/>
        <dsp:cNvSpPr/>
      </dsp:nvSpPr>
      <dsp:spPr>
        <a:xfrm>
          <a:off x="5001767" y="135478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Business Platform</a:t>
          </a:r>
        </a:p>
      </dsp:txBody>
      <dsp:txXfrm>
        <a:off x="5014287" y="1367308"/>
        <a:ext cx="616166" cy="402431"/>
      </dsp:txXfrm>
    </dsp:sp>
    <dsp:sp modelId="{100B37B2-906C-B441-8957-F2A435ACFBD0}">
      <dsp:nvSpPr>
        <dsp:cNvPr id="0" name=""/>
        <dsp:cNvSpPr/>
      </dsp:nvSpPr>
      <dsp:spPr>
        <a:xfrm>
          <a:off x="4488801" y="1782259"/>
          <a:ext cx="833568" cy="170988"/>
        </a:xfrm>
        <a:custGeom>
          <a:avLst/>
          <a:gdLst/>
          <a:ahLst/>
          <a:cxnLst/>
          <a:rect l="0" t="0" r="0" b="0"/>
          <a:pathLst>
            <a:path>
              <a:moveTo>
                <a:pt x="833568" y="0"/>
              </a:moveTo>
              <a:lnTo>
                <a:pt x="833568" y="85494"/>
              </a:lnTo>
              <a:lnTo>
                <a:pt x="0" y="85494"/>
              </a:lnTo>
              <a:lnTo>
                <a:pt x="0"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BD1C3C01-1050-EF4F-B096-C4C99CBCD2ED}">
      <dsp:nvSpPr>
        <dsp:cNvPr id="0" name=""/>
        <dsp:cNvSpPr/>
      </dsp:nvSpPr>
      <dsp:spPr>
        <a:xfrm>
          <a:off x="4168198"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Offered Services</a:t>
          </a:r>
        </a:p>
      </dsp:txBody>
      <dsp:txXfrm>
        <a:off x="4180718" y="1965768"/>
        <a:ext cx="616166" cy="402431"/>
      </dsp:txXfrm>
    </dsp:sp>
    <dsp:sp modelId="{EB397DD9-E95C-7F42-95D0-823E1411B27C}">
      <dsp:nvSpPr>
        <dsp:cNvPr id="0" name=""/>
        <dsp:cNvSpPr/>
      </dsp:nvSpPr>
      <dsp:spPr>
        <a:xfrm>
          <a:off x="5276650" y="1782259"/>
          <a:ext cx="91440" cy="170988"/>
        </a:xfrm>
        <a:custGeom>
          <a:avLst/>
          <a:gdLst/>
          <a:ahLst/>
          <a:cxnLst/>
          <a:rect l="0" t="0" r="0" b="0"/>
          <a:pathLst>
            <a:path>
              <a:moveTo>
                <a:pt x="45720" y="0"/>
              </a:moveTo>
              <a:lnTo>
                <a:pt x="45720"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28A64800-D3EF-E449-B805-17A2DA093273}">
      <dsp:nvSpPr>
        <dsp:cNvPr id="0" name=""/>
        <dsp:cNvSpPr/>
      </dsp:nvSpPr>
      <dsp:spPr>
        <a:xfrm>
          <a:off x="5001767"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Advertising Portal</a:t>
          </a:r>
        </a:p>
      </dsp:txBody>
      <dsp:txXfrm>
        <a:off x="5014287" y="1965768"/>
        <a:ext cx="616166" cy="402431"/>
      </dsp:txXfrm>
    </dsp:sp>
    <dsp:sp modelId="{008B02E0-8627-E04E-B919-06FF5037EE69}">
      <dsp:nvSpPr>
        <dsp:cNvPr id="0" name=""/>
        <dsp:cNvSpPr/>
      </dsp:nvSpPr>
      <dsp:spPr>
        <a:xfrm>
          <a:off x="5322370" y="1782259"/>
          <a:ext cx="833568" cy="170988"/>
        </a:xfrm>
        <a:custGeom>
          <a:avLst/>
          <a:gdLst/>
          <a:ahLst/>
          <a:cxnLst/>
          <a:rect l="0" t="0" r="0" b="0"/>
          <a:pathLst>
            <a:path>
              <a:moveTo>
                <a:pt x="0" y="0"/>
              </a:moveTo>
              <a:lnTo>
                <a:pt x="0" y="85494"/>
              </a:lnTo>
              <a:lnTo>
                <a:pt x="833568" y="85494"/>
              </a:lnTo>
              <a:lnTo>
                <a:pt x="833568" y="170988"/>
              </a:lnTo>
            </a:path>
          </a:pathLst>
        </a:custGeom>
        <a:noFill/>
        <a:ln w="12700" cap="flat" cmpd="sng" algn="ctr">
          <a:solidFill>
            <a:srgbClr val="C00000"/>
          </a:solidFill>
          <a:prstDash val="solid"/>
          <a:miter lim="800000"/>
        </a:ln>
        <a:effectLst/>
      </dsp:spPr>
      <dsp:style>
        <a:lnRef idx="2">
          <a:scrgbClr r="0" g="0" b="0"/>
        </a:lnRef>
        <a:fillRef idx="0">
          <a:scrgbClr r="0" g="0" b="0"/>
        </a:fillRef>
        <a:effectRef idx="0">
          <a:scrgbClr r="0" g="0" b="0"/>
        </a:effectRef>
        <a:fontRef idx="minor"/>
      </dsp:style>
    </dsp:sp>
    <dsp:sp modelId="{FA47B480-4AD6-604F-A889-8D6ABAB04DB2}">
      <dsp:nvSpPr>
        <dsp:cNvPr id="0" name=""/>
        <dsp:cNvSpPr/>
      </dsp:nvSpPr>
      <dsp:spPr>
        <a:xfrm>
          <a:off x="5835335" y="1953248"/>
          <a:ext cx="641206" cy="427471"/>
        </a:xfrm>
        <a:prstGeom prst="roundRect">
          <a:avLst>
            <a:gd name="adj" fmla="val 10000"/>
          </a:avLst>
        </a:prstGeom>
        <a:solidFill>
          <a:schemeClr val="tx1"/>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dirty="0"/>
            <a:t>Registration &amp; Subscription</a:t>
          </a:r>
        </a:p>
      </dsp:txBody>
      <dsp:txXfrm>
        <a:off x="5847855" y="1965768"/>
        <a:ext cx="616166" cy="402431"/>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70129-2111-FF4F-BA0D-F6A769DFB46D}" type="datetimeFigureOut">
              <a:rPr lang="en-US" smtClean="0"/>
              <a:t>11/28/23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5C7831-5E63-4041-BE44-7BA0C3B8576C}" type="slidenum">
              <a:rPr lang="en-US" smtClean="0"/>
              <a:t>‹#›</a:t>
            </a:fld>
            <a:endParaRPr lang="en-US"/>
          </a:p>
        </p:txBody>
      </p:sp>
    </p:spTree>
    <p:extLst>
      <p:ext uri="{BB962C8B-B14F-4D97-AF65-F5344CB8AC3E}">
        <p14:creationId xmlns:p14="http://schemas.microsoft.com/office/powerpoint/2010/main" val="2728595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52F67B0-443B-7048-B67C-602C1D90C6B1}" type="slidenum">
              <a:rPr lang="en-US" smtClean="0"/>
              <a:t>6</a:t>
            </a:fld>
            <a:endParaRPr lang="en-US"/>
          </a:p>
        </p:txBody>
      </p:sp>
    </p:spTree>
    <p:extLst>
      <p:ext uri="{BB962C8B-B14F-4D97-AF65-F5344CB8AC3E}">
        <p14:creationId xmlns:p14="http://schemas.microsoft.com/office/powerpoint/2010/main" val="610638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C6703-79B9-3809-F1F8-89BAD56070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2045EE-3093-C4F6-2E62-8BCD2912E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7DB9FB-7839-2DA2-6332-8400C61C9979}"/>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5" name="Footer Placeholder 4">
            <a:extLst>
              <a:ext uri="{FF2B5EF4-FFF2-40B4-BE49-F238E27FC236}">
                <a16:creationId xmlns:a16="http://schemas.microsoft.com/office/drawing/2014/main" id="{F282727D-C977-1284-A254-B8BF8AC700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7B50B-D01C-825B-B678-0F7559EE20EA}"/>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3390448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68DD3-FFCD-AC9A-DA3C-1055F8FDB5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C9E0E7-882A-40AF-411F-350C5F00C1D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0897A0-33B1-796D-3EE6-C179E547D665}"/>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5" name="Footer Placeholder 4">
            <a:extLst>
              <a:ext uri="{FF2B5EF4-FFF2-40B4-BE49-F238E27FC236}">
                <a16:creationId xmlns:a16="http://schemas.microsoft.com/office/drawing/2014/main" id="{7A640DB8-0AA5-ADF6-E3FB-44831FC0E5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1D604-04D5-C866-F6D3-986D97B9F12A}"/>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1819535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1AEEF-AAAE-EE19-3519-A12702BA9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085FB2-B325-2A4D-A752-F5A7B90BDA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7B55C-DFC0-CDF4-C950-9797B60AF8AA}"/>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5" name="Footer Placeholder 4">
            <a:extLst>
              <a:ext uri="{FF2B5EF4-FFF2-40B4-BE49-F238E27FC236}">
                <a16:creationId xmlns:a16="http://schemas.microsoft.com/office/drawing/2014/main" id="{81F9EE70-8ABA-E0F0-A879-7ACCADD236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B8374-6C60-C773-BAF5-44863F55332C}"/>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276903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5BDF4-573E-1258-8E16-E3E7F330CB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78176ED-6868-A957-6987-78F8A59AF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3305D1-D233-A3DD-5087-D91F9F0C0F03}"/>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5" name="Footer Placeholder 4">
            <a:extLst>
              <a:ext uri="{FF2B5EF4-FFF2-40B4-BE49-F238E27FC236}">
                <a16:creationId xmlns:a16="http://schemas.microsoft.com/office/drawing/2014/main" id="{10E6DB8E-C15E-E2CE-5CC4-FA328C78E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5F8E30-CFA3-47C1-DD9B-A55593DAE18C}"/>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1420426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3F61-9751-B0EE-0264-0487DBB376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3DBC4E-37B8-73B7-DD9A-4B50D2E8E1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DF2BF-8269-061D-920F-A7B2AFF91E62}"/>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5" name="Footer Placeholder 4">
            <a:extLst>
              <a:ext uri="{FF2B5EF4-FFF2-40B4-BE49-F238E27FC236}">
                <a16:creationId xmlns:a16="http://schemas.microsoft.com/office/drawing/2014/main" id="{95BA21EC-D2AC-03FD-DB35-DD7C078A9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B9EA9E-5472-20DB-20E4-164CDC7F0E36}"/>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4151919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CC045-4549-ABF7-EF55-87D96E06AC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30B86B-4978-C3AB-DA85-0F7C060067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6924BD-7A2D-E1F9-22FC-91C0C0B0A0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6F5A7E-242C-77E5-FEBF-1868D80D26BD}"/>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6" name="Footer Placeholder 5">
            <a:extLst>
              <a:ext uri="{FF2B5EF4-FFF2-40B4-BE49-F238E27FC236}">
                <a16:creationId xmlns:a16="http://schemas.microsoft.com/office/drawing/2014/main" id="{C93EE16C-679C-2AAF-F973-F3134D5BD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1D43DB-C78A-F5DD-E3B3-8B9F63E83520}"/>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3073402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D54AF-055F-7D47-6FA8-8E9BE9F690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FA3C3D9-B6AD-7A03-0581-1554C34447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0447AD-C7E8-D784-EF33-53DB13E538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281159-8D5D-7013-C533-6BDB65A8F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0208C2-07A7-3A85-C2B4-457F9144B0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0C63CA-97DD-C1B4-2B9E-48D91DE4852D}"/>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8" name="Footer Placeholder 7">
            <a:extLst>
              <a:ext uri="{FF2B5EF4-FFF2-40B4-BE49-F238E27FC236}">
                <a16:creationId xmlns:a16="http://schemas.microsoft.com/office/drawing/2014/main" id="{C5D36665-4783-B0FB-24E1-5A3412890B3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5C4BC7-EB02-BEBB-00C4-1AEC3C0699DA}"/>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3858441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F5E6F-10D6-BC7D-84C7-0E87CEC857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FE98CF0-1F2A-6715-375A-9F9B4509DC76}"/>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4" name="Footer Placeholder 3">
            <a:extLst>
              <a:ext uri="{FF2B5EF4-FFF2-40B4-BE49-F238E27FC236}">
                <a16:creationId xmlns:a16="http://schemas.microsoft.com/office/drawing/2014/main" id="{0B9EC9CE-AC71-2A4D-A6BC-A417F66D50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6A7E65-8107-CC08-4774-242CAFA874BC}"/>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264557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843B56-0BE4-86CE-C5EF-9DAD6DAA73FC}"/>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3" name="Footer Placeholder 2">
            <a:extLst>
              <a:ext uri="{FF2B5EF4-FFF2-40B4-BE49-F238E27FC236}">
                <a16:creationId xmlns:a16="http://schemas.microsoft.com/office/drawing/2014/main" id="{165798D4-9DAF-95ED-80D2-3DF422AEFF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550158-16C7-3FCC-AD5A-840332C301FE}"/>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674861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8DEB1-4CDD-553E-AD5A-CC3F765AE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68C1D1-F8DE-07A6-8430-95D716D0F0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5111A5-75D3-D209-9BD2-E36B61207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2518-7A9E-3866-48D0-BE1FF238D665}"/>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6" name="Footer Placeholder 5">
            <a:extLst>
              <a:ext uri="{FF2B5EF4-FFF2-40B4-BE49-F238E27FC236}">
                <a16:creationId xmlns:a16="http://schemas.microsoft.com/office/drawing/2014/main" id="{1E7883BB-CAB7-9BC3-6BC9-5A03B53CC3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8C7C6-740C-3807-B46E-04D7008C96B9}"/>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2946369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8C1A4-0652-010E-1A4F-96C27C79E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773CEE-7635-DF41-E745-E54F0EB9B0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E04B3FC-5E79-AD55-B7B9-5C9E6860BD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CFA680-5FED-672D-8260-78B94533B841}"/>
              </a:ext>
            </a:extLst>
          </p:cNvPr>
          <p:cNvSpPr>
            <a:spLocks noGrp="1"/>
          </p:cNvSpPr>
          <p:nvPr>
            <p:ph type="dt" sz="half" idx="10"/>
          </p:nvPr>
        </p:nvSpPr>
        <p:spPr/>
        <p:txBody>
          <a:bodyPr/>
          <a:lstStyle/>
          <a:p>
            <a:fld id="{A653310F-2974-E544-B45B-ACBC535FCE33}" type="datetimeFigureOut">
              <a:rPr lang="en-US" smtClean="0"/>
              <a:t>11/28/23</a:t>
            </a:fld>
            <a:endParaRPr lang="en-US"/>
          </a:p>
        </p:txBody>
      </p:sp>
      <p:sp>
        <p:nvSpPr>
          <p:cNvPr id="6" name="Footer Placeholder 5">
            <a:extLst>
              <a:ext uri="{FF2B5EF4-FFF2-40B4-BE49-F238E27FC236}">
                <a16:creationId xmlns:a16="http://schemas.microsoft.com/office/drawing/2014/main" id="{932BA351-4150-AAE6-AEB2-3735752919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5532A7-04AE-0F6C-FB55-4E9B84BB09F8}"/>
              </a:ext>
            </a:extLst>
          </p:cNvPr>
          <p:cNvSpPr>
            <a:spLocks noGrp="1"/>
          </p:cNvSpPr>
          <p:nvPr>
            <p:ph type="sldNum" sz="quarter" idx="12"/>
          </p:nvPr>
        </p:nvSpPr>
        <p:spPr/>
        <p:txBody>
          <a:bodyPr/>
          <a:lstStyle/>
          <a:p>
            <a:fld id="{23F81CDF-EDD4-9C4D-B084-7C4F5618FC94}" type="slidenum">
              <a:rPr lang="en-US" smtClean="0"/>
              <a:t>‹#›</a:t>
            </a:fld>
            <a:endParaRPr lang="en-US"/>
          </a:p>
        </p:txBody>
      </p:sp>
    </p:spTree>
    <p:extLst>
      <p:ext uri="{BB962C8B-B14F-4D97-AF65-F5344CB8AC3E}">
        <p14:creationId xmlns:p14="http://schemas.microsoft.com/office/powerpoint/2010/main" val="466159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358C4F-2BC3-FE4A-FDA0-8602EC980E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F2A45B-79F2-1F18-BF63-4EE43CDAF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49B30A-8FD1-4B7D-0F38-E5736B9F89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53310F-2974-E544-B45B-ACBC535FCE33}" type="datetimeFigureOut">
              <a:rPr lang="en-US" smtClean="0"/>
              <a:t>11/28/23</a:t>
            </a:fld>
            <a:endParaRPr lang="en-US"/>
          </a:p>
        </p:txBody>
      </p:sp>
      <p:sp>
        <p:nvSpPr>
          <p:cNvPr id="5" name="Footer Placeholder 4">
            <a:extLst>
              <a:ext uri="{FF2B5EF4-FFF2-40B4-BE49-F238E27FC236}">
                <a16:creationId xmlns:a16="http://schemas.microsoft.com/office/drawing/2014/main" id="{6533AF95-8291-2683-A23D-F35FDECC79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1537E7-6829-240E-FA01-078C15FBDA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F81CDF-EDD4-9C4D-B084-7C4F5618FC94}" type="slidenum">
              <a:rPr lang="en-US" smtClean="0"/>
              <a:t>‹#›</a:t>
            </a:fld>
            <a:endParaRPr lang="en-US"/>
          </a:p>
        </p:txBody>
      </p:sp>
    </p:spTree>
    <p:extLst>
      <p:ext uri="{BB962C8B-B14F-4D97-AF65-F5344CB8AC3E}">
        <p14:creationId xmlns:p14="http://schemas.microsoft.com/office/powerpoint/2010/main" val="975819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567F-C0CD-BEFD-D5C5-76DF4C18CC89}"/>
              </a:ext>
            </a:extLst>
          </p:cNvPr>
          <p:cNvSpPr>
            <a:spLocks noGrp="1"/>
          </p:cNvSpPr>
          <p:nvPr>
            <p:ph type="ctrTitle"/>
          </p:nvPr>
        </p:nvSpPr>
        <p:spPr>
          <a:xfrm>
            <a:off x="1523999" y="4082439"/>
            <a:ext cx="9144000" cy="1111903"/>
          </a:xfrm>
        </p:spPr>
        <p:txBody>
          <a:bodyPr/>
          <a:lstStyle/>
          <a:p>
            <a:r>
              <a:rPr lang="en-US" dirty="0">
                <a:latin typeface="Baloo Bhaijaan" panose="03080902040302020200" pitchFamily="66" charset="-78"/>
                <a:cs typeface="Baloo Bhaijaan" panose="03080902040302020200" pitchFamily="66" charset="-78"/>
              </a:rPr>
              <a:t>CONNECTED</a:t>
            </a:r>
          </a:p>
        </p:txBody>
      </p:sp>
      <p:sp>
        <p:nvSpPr>
          <p:cNvPr id="3" name="Subtitle 2">
            <a:extLst>
              <a:ext uri="{FF2B5EF4-FFF2-40B4-BE49-F238E27FC236}">
                <a16:creationId xmlns:a16="http://schemas.microsoft.com/office/drawing/2014/main" id="{DED7DE29-2114-6DA3-47EB-4137F33CF6D4}"/>
              </a:ext>
            </a:extLst>
          </p:cNvPr>
          <p:cNvSpPr>
            <a:spLocks noGrp="1"/>
          </p:cNvSpPr>
          <p:nvPr>
            <p:ph type="subTitle" idx="1"/>
          </p:nvPr>
        </p:nvSpPr>
        <p:spPr>
          <a:xfrm>
            <a:off x="1523999" y="5194342"/>
            <a:ext cx="9144000" cy="548698"/>
          </a:xfrm>
        </p:spPr>
        <p:txBody>
          <a:bodyPr/>
          <a:lstStyle/>
          <a:p>
            <a:r>
              <a:rPr lang="en-US" dirty="0"/>
              <a:t>Connecting and supporting communities worldwide</a:t>
            </a:r>
          </a:p>
        </p:txBody>
      </p:sp>
      <p:pic>
        <p:nvPicPr>
          <p:cNvPr id="4" name="Picture 3" descr="A black bird in a red circle&#10;&#10;Description automatically generated">
            <a:extLst>
              <a:ext uri="{FF2B5EF4-FFF2-40B4-BE49-F238E27FC236}">
                <a16:creationId xmlns:a16="http://schemas.microsoft.com/office/drawing/2014/main" id="{2FDB8823-A996-1159-92EE-CE954AEBADB2}"/>
              </a:ext>
            </a:extLst>
          </p:cNvPr>
          <p:cNvPicPr>
            <a:picLocks noChangeAspect="1"/>
          </p:cNvPicPr>
          <p:nvPr/>
        </p:nvPicPr>
        <p:blipFill>
          <a:blip r:embed="rId2"/>
          <a:stretch>
            <a:fillRect/>
          </a:stretch>
        </p:blipFill>
        <p:spPr>
          <a:xfrm>
            <a:off x="4549587" y="1041400"/>
            <a:ext cx="3092823" cy="3041039"/>
          </a:xfrm>
          <a:prstGeom prst="rect">
            <a:avLst/>
          </a:prstGeom>
        </p:spPr>
      </p:pic>
    </p:spTree>
    <p:extLst>
      <p:ext uri="{BB962C8B-B14F-4D97-AF65-F5344CB8AC3E}">
        <p14:creationId xmlns:p14="http://schemas.microsoft.com/office/powerpoint/2010/main" val="1081634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130D332-06C3-CAA2-1EAA-5BC5560B4A40}"/>
              </a:ext>
            </a:extLst>
          </p:cNvPr>
          <p:cNvSpPr>
            <a:spLocks noGrp="1"/>
          </p:cNvSpPr>
          <p:nvPr>
            <p:ph type="title"/>
          </p:nvPr>
        </p:nvSpPr>
        <p:spPr>
          <a:xfrm>
            <a:off x="1137036" y="548640"/>
            <a:ext cx="9543405" cy="1188720"/>
          </a:xfrm>
        </p:spPr>
        <p:txBody>
          <a:bodyPr>
            <a:normAutofit/>
          </a:bodyPr>
          <a:lstStyle/>
          <a:p>
            <a:r>
              <a:rPr lang="en-US" b="1" dirty="0">
                <a:solidFill>
                  <a:schemeClr val="bg1"/>
                </a:solidFill>
              </a:rPr>
              <a:t>Vision – Goals - Objectives</a:t>
            </a:r>
          </a:p>
        </p:txBody>
      </p:sp>
      <p:sp>
        <p:nvSpPr>
          <p:cNvPr id="3" name="Content Placeholder 2">
            <a:extLst>
              <a:ext uri="{FF2B5EF4-FFF2-40B4-BE49-F238E27FC236}">
                <a16:creationId xmlns:a16="http://schemas.microsoft.com/office/drawing/2014/main" id="{4C177EDB-D6FA-E988-65C0-35715E3BC036}"/>
              </a:ext>
            </a:extLst>
          </p:cNvPr>
          <p:cNvSpPr>
            <a:spLocks noGrp="1"/>
          </p:cNvSpPr>
          <p:nvPr>
            <p:ph idx="1"/>
          </p:nvPr>
        </p:nvSpPr>
        <p:spPr>
          <a:xfrm>
            <a:off x="1957987" y="2431765"/>
            <a:ext cx="8276026" cy="3320031"/>
          </a:xfrm>
        </p:spPr>
        <p:txBody>
          <a:bodyPr anchor="ctr">
            <a:normAutofit/>
          </a:bodyPr>
          <a:lstStyle/>
          <a:p>
            <a:r>
              <a:rPr lang="en-US" sz="1100" b="1" dirty="0">
                <a:solidFill>
                  <a:schemeClr val="bg1"/>
                </a:solidFill>
              </a:rPr>
              <a:t>VISION</a:t>
            </a:r>
          </a:p>
          <a:p>
            <a:pPr lvl="1"/>
            <a:r>
              <a:rPr lang="en-US" sz="1100" b="1" dirty="0">
                <a:solidFill>
                  <a:schemeClr val="bg1"/>
                </a:solidFill>
              </a:rPr>
              <a:t>CONNECTED will be a global platform to build communities based on their language, origin, and location to give the needed support for new immigrants, and promote local businesses to communities. </a:t>
            </a:r>
          </a:p>
          <a:p>
            <a:r>
              <a:rPr lang="en-US" sz="1100" b="1" dirty="0">
                <a:solidFill>
                  <a:schemeClr val="bg1"/>
                </a:solidFill>
              </a:rPr>
              <a:t>GOALS</a:t>
            </a:r>
          </a:p>
          <a:p>
            <a:pPr lvl="1"/>
            <a:r>
              <a:rPr lang="en-US" sz="1100" dirty="0">
                <a:solidFill>
                  <a:schemeClr val="bg1"/>
                </a:solidFill>
              </a:rPr>
              <a:t>Give support for immigrants – First Job, Legal Advices, Scholarships, etc.</a:t>
            </a:r>
          </a:p>
          <a:p>
            <a:pPr lvl="1"/>
            <a:r>
              <a:rPr lang="en-US" sz="1100" dirty="0">
                <a:solidFill>
                  <a:schemeClr val="bg1"/>
                </a:solidFill>
              </a:rPr>
              <a:t>Support local business and immigrant business</a:t>
            </a:r>
          </a:p>
          <a:p>
            <a:pPr lvl="1"/>
            <a:r>
              <a:rPr lang="en-US" sz="1100" dirty="0">
                <a:solidFill>
                  <a:schemeClr val="bg1"/>
                </a:solidFill>
              </a:rPr>
              <a:t>Promote business based on the community</a:t>
            </a:r>
          </a:p>
          <a:p>
            <a:pPr lvl="1"/>
            <a:r>
              <a:rPr lang="en-US" sz="1100" dirty="0">
                <a:solidFill>
                  <a:schemeClr val="bg1"/>
                </a:solidFill>
              </a:rPr>
              <a:t>All communities will have their own spaces.</a:t>
            </a:r>
          </a:p>
          <a:p>
            <a:pPr lvl="1"/>
            <a:endParaRPr lang="en-US" sz="1100" dirty="0">
              <a:solidFill>
                <a:schemeClr val="bg1"/>
              </a:solidFill>
            </a:endParaRPr>
          </a:p>
          <a:p>
            <a:r>
              <a:rPr lang="en-US" sz="1100" b="1" dirty="0">
                <a:solidFill>
                  <a:schemeClr val="bg1"/>
                </a:solidFill>
              </a:rPr>
              <a:t>OBJECTIVES</a:t>
            </a:r>
          </a:p>
          <a:p>
            <a:pPr lvl="1"/>
            <a:r>
              <a:rPr lang="en-US" sz="1100" dirty="0">
                <a:solidFill>
                  <a:schemeClr val="bg1"/>
                </a:solidFill>
              </a:rPr>
              <a:t>Create an all-inclusive platform that will be used as a house of help, need, and support.</a:t>
            </a:r>
          </a:p>
          <a:p>
            <a:pPr lvl="1"/>
            <a:r>
              <a:rPr lang="en-US" sz="1100" dirty="0">
                <a:solidFill>
                  <a:schemeClr val="bg1"/>
                </a:solidFill>
              </a:rPr>
              <a:t>Moreover, will build storing communities and will help everyone to get integrated to their new lives.</a:t>
            </a:r>
          </a:p>
          <a:p>
            <a:pPr marL="457200" lvl="1" indent="0">
              <a:buNone/>
            </a:pPr>
            <a:endParaRPr lang="en-US" sz="1100" dirty="0">
              <a:solidFill>
                <a:schemeClr val="bg1"/>
              </a:solidFill>
            </a:endParaRPr>
          </a:p>
          <a:p>
            <a:pPr marL="457200" lvl="1" indent="0">
              <a:buNone/>
            </a:pPr>
            <a:r>
              <a:rPr lang="en-US" sz="1100" dirty="0">
                <a:solidFill>
                  <a:schemeClr val="bg1"/>
                </a:solidFill>
              </a:rPr>
              <a:t> </a:t>
            </a:r>
          </a:p>
        </p:txBody>
      </p:sp>
      <p:sp>
        <p:nvSpPr>
          <p:cNvPr id="16"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921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D8A35-5EA8-A74C-CFC2-5F2E53B0ED41}"/>
              </a:ext>
            </a:extLst>
          </p:cNvPr>
          <p:cNvSpPr>
            <a:spLocks noGrp="1"/>
          </p:cNvSpPr>
          <p:nvPr>
            <p:ph type="ctrTitle"/>
          </p:nvPr>
        </p:nvSpPr>
        <p:spPr>
          <a:xfrm>
            <a:off x="559413" y="1324040"/>
            <a:ext cx="2064697" cy="3653275"/>
          </a:xfrm>
        </p:spPr>
        <p:style>
          <a:lnRef idx="2">
            <a:schemeClr val="dk1"/>
          </a:lnRef>
          <a:fillRef idx="1">
            <a:schemeClr val="lt1"/>
          </a:fillRef>
          <a:effectRef idx="0">
            <a:schemeClr val="dk1"/>
          </a:effectRef>
          <a:fontRef idx="minor">
            <a:schemeClr val="dk1"/>
          </a:fontRef>
        </p:style>
        <p:txBody>
          <a:bodyPr anchor="t">
            <a:normAutofit/>
          </a:bodyPr>
          <a:lstStyle/>
          <a:p>
            <a:pPr algn="l"/>
            <a:r>
              <a:rPr lang="en-US" sz="1600" dirty="0">
                <a:latin typeface="+mj-lt"/>
              </a:rPr>
              <a:t>KEY PARTNERS</a:t>
            </a:r>
            <a:br>
              <a:rPr lang="en-US" sz="1600" dirty="0">
                <a:latin typeface="+mj-lt"/>
              </a:rPr>
            </a:br>
            <a:br>
              <a:rPr lang="en-US" sz="1600" dirty="0">
                <a:latin typeface="+mj-lt"/>
              </a:rPr>
            </a:br>
            <a:r>
              <a:rPr lang="en-US" sz="1400" dirty="0">
                <a:latin typeface="+mj-lt"/>
              </a:rPr>
              <a:t>- Investors</a:t>
            </a:r>
            <a:br>
              <a:rPr lang="en-US" sz="1400" dirty="0">
                <a:latin typeface="+mj-lt"/>
              </a:rPr>
            </a:br>
            <a:r>
              <a:rPr lang="en-US" sz="1400" dirty="0">
                <a:latin typeface="+mj-lt"/>
              </a:rPr>
              <a:t>- Individual Users</a:t>
            </a:r>
            <a:br>
              <a:rPr lang="en-US" sz="1400" dirty="0">
                <a:latin typeface="+mj-lt"/>
              </a:rPr>
            </a:br>
            <a:r>
              <a:rPr lang="en-US" sz="1400" dirty="0">
                <a:latin typeface="+mj-lt"/>
              </a:rPr>
              <a:t>- Business Owners </a:t>
            </a:r>
            <a:br>
              <a:rPr lang="en-US" sz="1400" dirty="0">
                <a:latin typeface="+mj-lt"/>
              </a:rPr>
            </a:br>
            <a:r>
              <a:rPr lang="en-US" sz="1400" dirty="0">
                <a:latin typeface="+mj-lt"/>
              </a:rPr>
              <a:t>- Travel Agencies</a:t>
            </a:r>
            <a:br>
              <a:rPr lang="en-US" sz="1400" dirty="0">
                <a:latin typeface="+mj-lt"/>
              </a:rPr>
            </a:br>
            <a:r>
              <a:rPr lang="en-US" sz="1400" dirty="0">
                <a:latin typeface="+mj-lt"/>
              </a:rPr>
              <a:t>- Regulators</a:t>
            </a:r>
            <a:br>
              <a:rPr lang="en-US" sz="1400" dirty="0">
                <a:latin typeface="+mj-lt"/>
              </a:rPr>
            </a:br>
            <a:r>
              <a:rPr lang="en-US" sz="1400" dirty="0">
                <a:latin typeface="+mj-lt"/>
              </a:rPr>
              <a:t>- Foundations</a:t>
            </a:r>
            <a:br>
              <a:rPr lang="en-US" sz="1400" dirty="0">
                <a:latin typeface="+mj-lt"/>
              </a:rPr>
            </a:br>
            <a:r>
              <a:rPr lang="en-US" sz="1400" dirty="0">
                <a:latin typeface="+mj-lt"/>
              </a:rPr>
              <a:t>- Community Orgs</a:t>
            </a:r>
            <a:br>
              <a:rPr lang="en-US" sz="1400" dirty="0">
                <a:latin typeface="+mj-lt"/>
              </a:rPr>
            </a:br>
            <a:r>
              <a:rPr lang="en-US" sz="1400" dirty="0">
                <a:latin typeface="+mj-lt"/>
              </a:rPr>
              <a:t>- Schools</a:t>
            </a:r>
            <a:br>
              <a:rPr lang="en-US" sz="1400" dirty="0">
                <a:latin typeface="+mj-lt"/>
              </a:rPr>
            </a:br>
            <a:r>
              <a:rPr lang="en-US" sz="1400" dirty="0">
                <a:latin typeface="+mj-lt"/>
              </a:rPr>
              <a:t>- Colleges</a:t>
            </a:r>
            <a:br>
              <a:rPr lang="en-US" sz="1600" dirty="0">
                <a:latin typeface="+mj-lt"/>
              </a:rPr>
            </a:br>
            <a:endParaRPr lang="en-US" sz="1600" dirty="0">
              <a:latin typeface="+mj-lt"/>
            </a:endParaRPr>
          </a:p>
        </p:txBody>
      </p:sp>
      <p:sp>
        <p:nvSpPr>
          <p:cNvPr id="3" name="Subtitle 2">
            <a:extLst>
              <a:ext uri="{FF2B5EF4-FFF2-40B4-BE49-F238E27FC236}">
                <a16:creationId xmlns:a16="http://schemas.microsoft.com/office/drawing/2014/main" id="{D959DA33-BF5E-0AE4-8683-9A079B0799D1}"/>
              </a:ext>
            </a:extLst>
          </p:cNvPr>
          <p:cNvSpPr>
            <a:spLocks noGrp="1"/>
          </p:cNvSpPr>
          <p:nvPr>
            <p:ph type="subTitle" idx="1"/>
          </p:nvPr>
        </p:nvSpPr>
        <p:spPr>
          <a:xfrm>
            <a:off x="6096000" y="5119719"/>
            <a:ext cx="5567151" cy="1246272"/>
          </a:xfrm>
        </p:spPr>
        <p:style>
          <a:lnRef idx="2">
            <a:schemeClr val="dk1"/>
          </a:lnRef>
          <a:fillRef idx="1">
            <a:schemeClr val="lt1"/>
          </a:fillRef>
          <a:effectRef idx="0">
            <a:schemeClr val="dk1"/>
          </a:effectRef>
          <a:fontRef idx="minor">
            <a:schemeClr val="dk1"/>
          </a:fontRef>
        </p:style>
        <p:txBody>
          <a:bodyPr>
            <a:normAutofit/>
          </a:bodyPr>
          <a:lstStyle/>
          <a:p>
            <a:pPr algn="l">
              <a:spcBef>
                <a:spcPts val="0"/>
              </a:spcBef>
            </a:pPr>
            <a:r>
              <a:rPr lang="en-US" sz="1800" dirty="0">
                <a:latin typeface="+mj-lt"/>
              </a:rPr>
              <a:t>REVENUE STREAMS</a:t>
            </a:r>
          </a:p>
          <a:p>
            <a:pPr algn="l">
              <a:spcBef>
                <a:spcPts val="0"/>
              </a:spcBef>
            </a:pPr>
            <a:endParaRPr lang="en-US" sz="1600" dirty="0">
              <a:latin typeface="+mj-lt"/>
            </a:endParaRPr>
          </a:p>
          <a:p>
            <a:pPr algn="l">
              <a:lnSpc>
                <a:spcPct val="100000"/>
              </a:lnSpc>
              <a:spcBef>
                <a:spcPts val="0"/>
              </a:spcBef>
            </a:pPr>
            <a:r>
              <a:rPr lang="en-US" sz="1400" dirty="0">
                <a:latin typeface="+mj-lt"/>
              </a:rPr>
              <a:t>- Individual Accounts		- Investment</a:t>
            </a:r>
          </a:p>
          <a:p>
            <a:pPr algn="l">
              <a:lnSpc>
                <a:spcPct val="100000"/>
              </a:lnSpc>
              <a:spcBef>
                <a:spcPts val="0"/>
              </a:spcBef>
            </a:pPr>
            <a:r>
              <a:rPr lang="en-US" sz="1400" dirty="0">
                <a:latin typeface="+mj-lt"/>
              </a:rPr>
              <a:t>- Business Accounts		- Donations</a:t>
            </a:r>
          </a:p>
          <a:p>
            <a:pPr algn="l">
              <a:lnSpc>
                <a:spcPct val="100000"/>
              </a:lnSpc>
              <a:spcBef>
                <a:spcPts val="0"/>
              </a:spcBef>
            </a:pPr>
            <a:r>
              <a:rPr lang="en-US" sz="1400" dirty="0">
                <a:latin typeface="+mj-lt"/>
              </a:rPr>
              <a:t>- Advertising</a:t>
            </a:r>
          </a:p>
        </p:txBody>
      </p:sp>
      <p:sp>
        <p:nvSpPr>
          <p:cNvPr id="5" name="Title 1">
            <a:extLst>
              <a:ext uri="{FF2B5EF4-FFF2-40B4-BE49-F238E27FC236}">
                <a16:creationId xmlns:a16="http://schemas.microsoft.com/office/drawing/2014/main" id="{C6AD2A06-55DF-C72F-4F3F-F7A495FD46D3}"/>
              </a:ext>
            </a:extLst>
          </p:cNvPr>
          <p:cNvSpPr txBox="1">
            <a:spLocks/>
          </p:cNvSpPr>
          <p:nvPr/>
        </p:nvSpPr>
        <p:spPr>
          <a:xfrm>
            <a:off x="2768219" y="3139667"/>
            <a:ext cx="2064697" cy="1837646"/>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KEY RESOURCES</a:t>
            </a:r>
          </a:p>
          <a:p>
            <a:pPr algn="l"/>
            <a:endParaRPr lang="en-US" sz="1600" dirty="0"/>
          </a:p>
          <a:p>
            <a:pPr algn="l"/>
            <a:r>
              <a:rPr lang="en-US" sz="1400" dirty="0"/>
              <a:t>- Brand</a:t>
            </a:r>
          </a:p>
          <a:p>
            <a:pPr algn="l"/>
            <a:r>
              <a:rPr lang="en-US" sz="1400" dirty="0"/>
              <a:t>- Web/Mobile App</a:t>
            </a:r>
          </a:p>
          <a:p>
            <a:pPr algn="l"/>
            <a:r>
              <a:rPr lang="en-US" sz="1400" dirty="0"/>
              <a:t>- Tech SaaS</a:t>
            </a:r>
          </a:p>
          <a:p>
            <a:pPr algn="l"/>
            <a:r>
              <a:rPr lang="en-US" sz="1400" dirty="0"/>
              <a:t>- Employees</a:t>
            </a:r>
          </a:p>
          <a:p>
            <a:pPr algn="l"/>
            <a:r>
              <a:rPr lang="en-US" sz="1400" dirty="0"/>
              <a:t>- Scholarships</a:t>
            </a:r>
          </a:p>
          <a:p>
            <a:pPr algn="l"/>
            <a:r>
              <a:rPr lang="en-US" sz="1400" dirty="0"/>
              <a:t>- Investments</a:t>
            </a:r>
          </a:p>
        </p:txBody>
      </p:sp>
      <p:sp>
        <p:nvSpPr>
          <p:cNvPr id="6" name="Title 1">
            <a:extLst>
              <a:ext uri="{FF2B5EF4-FFF2-40B4-BE49-F238E27FC236}">
                <a16:creationId xmlns:a16="http://schemas.microsoft.com/office/drawing/2014/main" id="{6135B753-C4E3-37CC-ECD3-128E40365B64}"/>
              </a:ext>
            </a:extLst>
          </p:cNvPr>
          <p:cNvSpPr txBox="1">
            <a:spLocks/>
          </p:cNvSpPr>
          <p:nvPr/>
        </p:nvSpPr>
        <p:spPr>
          <a:xfrm>
            <a:off x="561975" y="5119719"/>
            <a:ext cx="5361305" cy="1246271"/>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800" dirty="0"/>
              <a:t>COST STRUCTURE</a:t>
            </a:r>
          </a:p>
          <a:p>
            <a:pPr algn="l"/>
            <a:endParaRPr lang="en-US" sz="1600" dirty="0"/>
          </a:p>
          <a:p>
            <a:pPr algn="l"/>
            <a:r>
              <a:rPr lang="en-US" sz="1400" dirty="0"/>
              <a:t>- Infrastructure		- R&amp;D – Development</a:t>
            </a:r>
          </a:p>
          <a:p>
            <a:pPr algn="l"/>
            <a:r>
              <a:rPr lang="en-US" sz="1400" dirty="0"/>
              <a:t>- Production 		- Community Events</a:t>
            </a:r>
          </a:p>
          <a:p>
            <a:pPr algn="l"/>
            <a:r>
              <a:rPr lang="en-US" sz="1400" dirty="0"/>
              <a:t>- Marketing			- Awards and Scholarships</a:t>
            </a:r>
          </a:p>
        </p:txBody>
      </p:sp>
      <p:sp>
        <p:nvSpPr>
          <p:cNvPr id="7" name="Title 1">
            <a:extLst>
              <a:ext uri="{FF2B5EF4-FFF2-40B4-BE49-F238E27FC236}">
                <a16:creationId xmlns:a16="http://schemas.microsoft.com/office/drawing/2014/main" id="{A399EA46-8E4B-789E-71D3-27D25A1FFD08}"/>
              </a:ext>
            </a:extLst>
          </p:cNvPr>
          <p:cNvSpPr txBox="1">
            <a:spLocks/>
          </p:cNvSpPr>
          <p:nvPr/>
        </p:nvSpPr>
        <p:spPr>
          <a:xfrm>
            <a:off x="4990803" y="1324037"/>
            <a:ext cx="2053255" cy="364311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VALUE PROPOSITIONS</a:t>
            </a:r>
          </a:p>
          <a:p>
            <a:pPr algn="l"/>
            <a:endParaRPr lang="en-US" sz="1600" dirty="0"/>
          </a:p>
          <a:p>
            <a:pPr algn="l"/>
            <a:r>
              <a:rPr lang="en-US" sz="1400" dirty="0"/>
              <a:t>- Services </a:t>
            </a:r>
          </a:p>
          <a:p>
            <a:pPr algn="l"/>
            <a:r>
              <a:rPr lang="en-US" sz="1400" dirty="0"/>
              <a:t>- Community Support</a:t>
            </a:r>
          </a:p>
          <a:p>
            <a:pPr algn="l"/>
            <a:r>
              <a:rPr lang="en-US" sz="1400" dirty="0"/>
              <a:t>- Advertising and Promotions</a:t>
            </a:r>
          </a:p>
          <a:p>
            <a:pPr algn="l"/>
            <a:r>
              <a:rPr lang="en-US" sz="1400" dirty="0"/>
              <a:t>- Giving back to users the subscription fee</a:t>
            </a:r>
          </a:p>
        </p:txBody>
      </p:sp>
      <p:sp>
        <p:nvSpPr>
          <p:cNvPr id="8" name="Title 1">
            <a:extLst>
              <a:ext uri="{FF2B5EF4-FFF2-40B4-BE49-F238E27FC236}">
                <a16:creationId xmlns:a16="http://schemas.microsoft.com/office/drawing/2014/main" id="{DE8DFA91-FDA4-424F-49A8-7599F4640BBE}"/>
              </a:ext>
            </a:extLst>
          </p:cNvPr>
          <p:cNvSpPr txBox="1">
            <a:spLocks/>
          </p:cNvSpPr>
          <p:nvPr/>
        </p:nvSpPr>
        <p:spPr>
          <a:xfrm>
            <a:off x="9598456" y="1324039"/>
            <a:ext cx="2064696" cy="3643114"/>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CUSTOMER SEGMENTS</a:t>
            </a:r>
          </a:p>
          <a:p>
            <a:pPr algn="l"/>
            <a:endParaRPr lang="en-US" sz="1600" dirty="0"/>
          </a:p>
          <a:p>
            <a:pPr algn="l"/>
            <a:r>
              <a:rPr lang="en-US" sz="1400" dirty="0"/>
              <a:t>- Global presence</a:t>
            </a:r>
          </a:p>
          <a:p>
            <a:pPr algn="l"/>
            <a:r>
              <a:rPr lang="en-US" sz="1400" dirty="0"/>
              <a:t>- Language and Culture</a:t>
            </a:r>
          </a:p>
          <a:p>
            <a:pPr algn="l"/>
            <a:r>
              <a:rPr lang="en-US" sz="1400" dirty="0"/>
              <a:t>- Country </a:t>
            </a:r>
          </a:p>
          <a:p>
            <a:pPr algn="l"/>
            <a:r>
              <a:rPr lang="en-US" sz="1400" dirty="0"/>
              <a:t>- Type of businesses</a:t>
            </a:r>
          </a:p>
        </p:txBody>
      </p:sp>
      <p:sp>
        <p:nvSpPr>
          <p:cNvPr id="9" name="Title 1">
            <a:extLst>
              <a:ext uri="{FF2B5EF4-FFF2-40B4-BE49-F238E27FC236}">
                <a16:creationId xmlns:a16="http://schemas.microsoft.com/office/drawing/2014/main" id="{DBCD640D-9AFE-9EB5-B925-4A1EE93FCFDB}"/>
              </a:ext>
            </a:extLst>
          </p:cNvPr>
          <p:cNvSpPr txBox="1">
            <a:spLocks/>
          </p:cNvSpPr>
          <p:nvPr/>
        </p:nvSpPr>
        <p:spPr>
          <a:xfrm>
            <a:off x="2775108" y="1324953"/>
            <a:ext cx="2064697" cy="1640743"/>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KEY ACTIVITIES</a:t>
            </a:r>
          </a:p>
          <a:p>
            <a:pPr algn="l"/>
            <a:endParaRPr lang="en-US" sz="1600" dirty="0"/>
          </a:p>
          <a:p>
            <a:pPr algn="l"/>
            <a:r>
              <a:rPr lang="en-US" sz="1400" dirty="0"/>
              <a:t>- Technology R&amp;D</a:t>
            </a:r>
          </a:p>
          <a:p>
            <a:pPr algn="l"/>
            <a:r>
              <a:rPr lang="en-US" sz="1400" dirty="0"/>
              <a:t>- Data Analytics</a:t>
            </a:r>
          </a:p>
          <a:p>
            <a:pPr algn="l"/>
            <a:r>
              <a:rPr lang="en-US" sz="1400" dirty="0"/>
              <a:t>- Data Visualization</a:t>
            </a:r>
          </a:p>
          <a:p>
            <a:pPr algn="l"/>
            <a:r>
              <a:rPr lang="en-US" sz="1400" dirty="0"/>
              <a:t>- Marketing</a:t>
            </a:r>
          </a:p>
          <a:p>
            <a:pPr algn="l"/>
            <a:r>
              <a:rPr lang="en-US" sz="1400" dirty="0"/>
              <a:t>- Publications</a:t>
            </a:r>
          </a:p>
        </p:txBody>
      </p:sp>
      <p:sp>
        <p:nvSpPr>
          <p:cNvPr id="10" name="Title 1">
            <a:extLst>
              <a:ext uri="{FF2B5EF4-FFF2-40B4-BE49-F238E27FC236}">
                <a16:creationId xmlns:a16="http://schemas.microsoft.com/office/drawing/2014/main" id="{4BE3AB90-0C42-0985-B04E-E5A99656BBB3}"/>
              </a:ext>
            </a:extLst>
          </p:cNvPr>
          <p:cNvSpPr txBox="1">
            <a:spLocks/>
          </p:cNvSpPr>
          <p:nvPr/>
        </p:nvSpPr>
        <p:spPr>
          <a:xfrm>
            <a:off x="7182074" y="3139667"/>
            <a:ext cx="2234024" cy="182748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CHANNELS</a:t>
            </a:r>
          </a:p>
          <a:p>
            <a:pPr algn="l"/>
            <a:endParaRPr lang="en-US" sz="1600" dirty="0"/>
          </a:p>
          <a:p>
            <a:pPr algn="l"/>
            <a:r>
              <a:rPr lang="en-US" sz="1400" dirty="0"/>
              <a:t>- Any device</a:t>
            </a:r>
          </a:p>
          <a:p>
            <a:pPr algn="l"/>
            <a:r>
              <a:rPr lang="en-US" sz="1400" dirty="0"/>
              <a:t>- Community events</a:t>
            </a:r>
          </a:p>
          <a:p>
            <a:pPr algn="l"/>
            <a:r>
              <a:rPr lang="en-US" sz="1400" dirty="0"/>
              <a:t>- Advertisements</a:t>
            </a:r>
          </a:p>
          <a:p>
            <a:pPr algn="l"/>
            <a:r>
              <a:rPr lang="en-US" sz="1400" dirty="0"/>
              <a:t>- In person suggestions</a:t>
            </a:r>
          </a:p>
          <a:p>
            <a:pPr algn="l"/>
            <a:r>
              <a:rPr lang="en-US" sz="1400" dirty="0"/>
              <a:t>- Social Media</a:t>
            </a:r>
          </a:p>
        </p:txBody>
      </p:sp>
      <p:sp>
        <p:nvSpPr>
          <p:cNvPr id="11" name="Title 1">
            <a:extLst>
              <a:ext uri="{FF2B5EF4-FFF2-40B4-BE49-F238E27FC236}">
                <a16:creationId xmlns:a16="http://schemas.microsoft.com/office/drawing/2014/main" id="{E6643AC9-37A9-B747-6C7F-87B9A25B9C80}"/>
              </a:ext>
            </a:extLst>
          </p:cNvPr>
          <p:cNvSpPr txBox="1">
            <a:spLocks/>
          </p:cNvSpPr>
          <p:nvPr/>
        </p:nvSpPr>
        <p:spPr>
          <a:xfrm>
            <a:off x="7201198" y="1324038"/>
            <a:ext cx="2234024" cy="166106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600" dirty="0"/>
              <a:t>CUSTOMER RELATIONSHIPS</a:t>
            </a:r>
          </a:p>
          <a:p>
            <a:pPr algn="l"/>
            <a:endParaRPr lang="en-US" sz="1600" dirty="0"/>
          </a:p>
          <a:p>
            <a:pPr algn="l"/>
            <a:r>
              <a:rPr lang="en-US" sz="1400" dirty="0"/>
              <a:t>- Online Support</a:t>
            </a:r>
          </a:p>
          <a:p>
            <a:pPr algn="l"/>
            <a:r>
              <a:rPr lang="en-US" sz="1400" dirty="0"/>
              <a:t>- Ease of use</a:t>
            </a:r>
          </a:p>
          <a:p>
            <a:pPr algn="l"/>
            <a:r>
              <a:rPr lang="en-US" sz="1400" dirty="0"/>
              <a:t>- Constant awards and  . scholarships</a:t>
            </a:r>
          </a:p>
        </p:txBody>
      </p:sp>
      <p:sp>
        <p:nvSpPr>
          <p:cNvPr id="12" name="TextBox 11">
            <a:extLst>
              <a:ext uri="{FF2B5EF4-FFF2-40B4-BE49-F238E27FC236}">
                <a16:creationId xmlns:a16="http://schemas.microsoft.com/office/drawing/2014/main" id="{5D21257C-1559-43BC-DF93-733785CEF685}"/>
              </a:ext>
            </a:extLst>
          </p:cNvPr>
          <p:cNvSpPr txBox="1"/>
          <p:nvPr/>
        </p:nvSpPr>
        <p:spPr>
          <a:xfrm>
            <a:off x="1296238" y="306987"/>
            <a:ext cx="10366914" cy="814454"/>
          </a:xfrm>
          <a:prstGeom prst="rect">
            <a:avLst/>
          </a:prstGeom>
          <a:solidFill>
            <a:schemeClr val="bg1"/>
          </a:solidFill>
        </p:spPr>
        <p:txBody>
          <a:bodyPr wrap="square" rtlCol="0">
            <a:spAutoFit/>
          </a:bodyPr>
          <a:lstStyle/>
          <a:p>
            <a:pPr>
              <a:lnSpc>
                <a:spcPts val="6140"/>
              </a:lnSpc>
              <a:spcBef>
                <a:spcPts val="600"/>
              </a:spcBef>
              <a:spcAft>
                <a:spcPts val="600"/>
              </a:spcAft>
            </a:pPr>
            <a:r>
              <a:rPr lang="en-US" sz="4000" b="1" dirty="0">
                <a:solidFill>
                  <a:srgbClr val="C00000"/>
                </a:solidFill>
              </a:rPr>
              <a:t>   CONNECTED </a:t>
            </a:r>
            <a:r>
              <a:rPr lang="en-US" sz="4000" b="1" dirty="0"/>
              <a:t>BUSINESS MODEL</a:t>
            </a:r>
          </a:p>
        </p:txBody>
      </p:sp>
      <p:sp>
        <p:nvSpPr>
          <p:cNvPr id="13" name="TextBox 12">
            <a:extLst>
              <a:ext uri="{FF2B5EF4-FFF2-40B4-BE49-F238E27FC236}">
                <a16:creationId xmlns:a16="http://schemas.microsoft.com/office/drawing/2014/main" id="{4269E8A6-C072-7859-2DBE-DC896095F6F0}"/>
              </a:ext>
            </a:extLst>
          </p:cNvPr>
          <p:cNvSpPr txBox="1"/>
          <p:nvPr/>
        </p:nvSpPr>
        <p:spPr>
          <a:xfrm>
            <a:off x="7284720" y="6482080"/>
            <a:ext cx="4805680" cy="261610"/>
          </a:xfrm>
          <a:prstGeom prst="rect">
            <a:avLst/>
          </a:prstGeom>
          <a:noFill/>
        </p:spPr>
        <p:txBody>
          <a:bodyPr wrap="square" rtlCol="0">
            <a:spAutoFit/>
          </a:bodyPr>
          <a:lstStyle/>
          <a:p>
            <a:r>
              <a:rPr lang="en-US" sz="1050" dirty="0">
                <a:solidFill>
                  <a:schemeClr val="bg1">
                    <a:lumMod val="75000"/>
                  </a:schemeClr>
                </a:solidFill>
              </a:rPr>
              <a:t>KRISTI PINA  |  GLORIS PINA  |  SARTHAK RAJ  |  DIVYANSHU MUDGAL  |  SHISHU RAJ  </a:t>
            </a:r>
          </a:p>
        </p:txBody>
      </p:sp>
      <p:pic>
        <p:nvPicPr>
          <p:cNvPr id="15" name="Picture 14" descr="A black bird in a red circle&#10;&#10;Description automatically generated">
            <a:extLst>
              <a:ext uri="{FF2B5EF4-FFF2-40B4-BE49-F238E27FC236}">
                <a16:creationId xmlns:a16="http://schemas.microsoft.com/office/drawing/2014/main" id="{0445E4F8-7102-E50C-7DEC-F576EB81E0ED}"/>
              </a:ext>
            </a:extLst>
          </p:cNvPr>
          <p:cNvPicPr>
            <a:picLocks noChangeAspect="1"/>
          </p:cNvPicPr>
          <p:nvPr/>
        </p:nvPicPr>
        <p:blipFill>
          <a:blip r:embed="rId2"/>
          <a:stretch>
            <a:fillRect/>
          </a:stretch>
        </p:blipFill>
        <p:spPr>
          <a:xfrm>
            <a:off x="548597" y="306987"/>
            <a:ext cx="828323" cy="814454"/>
          </a:xfrm>
          <a:prstGeom prst="rect">
            <a:avLst/>
          </a:prstGeom>
        </p:spPr>
      </p:pic>
    </p:spTree>
    <p:extLst>
      <p:ext uri="{BB962C8B-B14F-4D97-AF65-F5344CB8AC3E}">
        <p14:creationId xmlns:p14="http://schemas.microsoft.com/office/powerpoint/2010/main" val="112233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0D332-06C3-CAA2-1EAA-5BC5560B4A40}"/>
              </a:ext>
            </a:extLst>
          </p:cNvPr>
          <p:cNvSpPr>
            <a:spLocks noGrp="1"/>
          </p:cNvSpPr>
          <p:nvPr>
            <p:ph type="title"/>
          </p:nvPr>
        </p:nvSpPr>
        <p:spPr>
          <a:xfrm>
            <a:off x="838200" y="365125"/>
            <a:ext cx="10515600" cy="1325563"/>
          </a:xfrm>
        </p:spPr>
        <p:txBody>
          <a:bodyPr>
            <a:normAutofit/>
          </a:bodyPr>
          <a:lstStyle/>
          <a:p>
            <a:pPr algn="ctr"/>
            <a:r>
              <a:rPr lang="en-US" b="1" dirty="0">
                <a:latin typeface="+mn-lt"/>
                <a:cs typeface="Baloo Bhaijaan" panose="03080902040302020200" pitchFamily="66" charset="-78"/>
              </a:rPr>
              <a:t>Product End-to-End Operational Model</a:t>
            </a:r>
          </a:p>
        </p:txBody>
      </p:sp>
      <p:graphicFrame>
        <p:nvGraphicFramePr>
          <p:cNvPr id="13" name="Content Placeholder 2">
            <a:extLst>
              <a:ext uri="{FF2B5EF4-FFF2-40B4-BE49-F238E27FC236}">
                <a16:creationId xmlns:a16="http://schemas.microsoft.com/office/drawing/2014/main" id="{89EEB94E-AF9C-07AB-2F2E-18E21ECBC5E9}"/>
              </a:ext>
            </a:extLst>
          </p:cNvPr>
          <p:cNvGraphicFramePr>
            <a:graphicFrameLocks noGrp="1"/>
          </p:cNvGraphicFramePr>
          <p:nvPr>
            <p:ph idx="1"/>
            <p:extLst>
              <p:ext uri="{D42A27DB-BD31-4B8C-83A1-F6EECF244321}">
                <p14:modId xmlns:p14="http://schemas.microsoft.com/office/powerpoint/2010/main" val="9345151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black bird in a red circle&#10;&#10;Description automatically generated">
            <a:extLst>
              <a:ext uri="{FF2B5EF4-FFF2-40B4-BE49-F238E27FC236}">
                <a16:creationId xmlns:a16="http://schemas.microsoft.com/office/drawing/2014/main" id="{EE87AE6C-C0D5-3AED-E0AD-3C34A5E08DCB}"/>
              </a:ext>
            </a:extLst>
          </p:cNvPr>
          <p:cNvPicPr>
            <a:picLocks noChangeAspect="1"/>
          </p:cNvPicPr>
          <p:nvPr/>
        </p:nvPicPr>
        <p:blipFill>
          <a:blip r:embed="rId7"/>
          <a:stretch>
            <a:fillRect/>
          </a:stretch>
        </p:blipFill>
        <p:spPr>
          <a:xfrm>
            <a:off x="11363677" y="6043546"/>
            <a:ext cx="828323" cy="814454"/>
          </a:xfrm>
          <a:prstGeom prst="rect">
            <a:avLst/>
          </a:prstGeom>
        </p:spPr>
      </p:pic>
    </p:spTree>
    <p:extLst>
      <p:ext uri="{BB962C8B-B14F-4D97-AF65-F5344CB8AC3E}">
        <p14:creationId xmlns:p14="http://schemas.microsoft.com/office/powerpoint/2010/main" val="998052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bird in a red circle&#10;&#10;Description automatically generated">
            <a:extLst>
              <a:ext uri="{FF2B5EF4-FFF2-40B4-BE49-F238E27FC236}">
                <a16:creationId xmlns:a16="http://schemas.microsoft.com/office/drawing/2014/main" id="{9FBEDF38-9606-A19A-F8DD-896856B41199}"/>
              </a:ext>
            </a:extLst>
          </p:cNvPr>
          <p:cNvPicPr>
            <a:picLocks noChangeAspect="1"/>
          </p:cNvPicPr>
          <p:nvPr/>
        </p:nvPicPr>
        <p:blipFill>
          <a:blip r:embed="rId2"/>
          <a:stretch>
            <a:fillRect/>
          </a:stretch>
        </p:blipFill>
        <p:spPr>
          <a:xfrm>
            <a:off x="11360628" y="0"/>
            <a:ext cx="828323" cy="814454"/>
          </a:xfrm>
          <a:prstGeom prst="rect">
            <a:avLst/>
          </a:prstGeom>
        </p:spPr>
      </p:pic>
      <p:graphicFrame>
        <p:nvGraphicFramePr>
          <p:cNvPr id="31" name="Content Placeholder 7">
            <a:extLst>
              <a:ext uri="{FF2B5EF4-FFF2-40B4-BE49-F238E27FC236}">
                <a16:creationId xmlns:a16="http://schemas.microsoft.com/office/drawing/2014/main" id="{488BC8D4-8371-683C-A06D-3F180E2D8D70}"/>
              </a:ext>
            </a:extLst>
          </p:cNvPr>
          <p:cNvGraphicFramePr>
            <a:graphicFrameLocks noGrp="1"/>
          </p:cNvGraphicFramePr>
          <p:nvPr>
            <p:ph idx="1"/>
            <p:extLst>
              <p:ext uri="{D42A27DB-BD31-4B8C-83A1-F6EECF244321}">
                <p14:modId xmlns:p14="http://schemas.microsoft.com/office/powerpoint/2010/main" val="1754964552"/>
              </p:ext>
            </p:extLst>
          </p:nvPr>
        </p:nvGraphicFramePr>
        <p:xfrm>
          <a:off x="1008527" y="762800"/>
          <a:ext cx="10515600" cy="34084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4FD30F56-01AE-F12E-98F9-11E86E39EE35}"/>
              </a:ext>
            </a:extLst>
          </p:cNvPr>
          <p:cNvSpPr txBox="1"/>
          <p:nvPr/>
        </p:nvSpPr>
        <p:spPr>
          <a:xfrm>
            <a:off x="918883" y="338147"/>
            <a:ext cx="6866965" cy="584775"/>
          </a:xfrm>
          <a:prstGeom prst="rect">
            <a:avLst/>
          </a:prstGeom>
          <a:noFill/>
        </p:spPr>
        <p:txBody>
          <a:bodyPr wrap="square" rtlCol="0">
            <a:spAutoFit/>
          </a:bodyPr>
          <a:lstStyle/>
          <a:p>
            <a:r>
              <a:rPr lang="en-US" sz="3200" dirty="0"/>
              <a:t>Go-to-market Strategy</a:t>
            </a:r>
          </a:p>
        </p:txBody>
      </p:sp>
      <p:graphicFrame>
        <p:nvGraphicFramePr>
          <p:cNvPr id="11" name="Content Placeholder 5">
            <a:extLst>
              <a:ext uri="{FF2B5EF4-FFF2-40B4-BE49-F238E27FC236}">
                <a16:creationId xmlns:a16="http://schemas.microsoft.com/office/drawing/2014/main" id="{BE705DA0-B0C8-2451-C6FE-9CB9AC7A41FD}"/>
              </a:ext>
            </a:extLst>
          </p:cNvPr>
          <p:cNvGraphicFramePr>
            <a:graphicFrameLocks/>
          </p:cNvGraphicFramePr>
          <p:nvPr>
            <p:extLst>
              <p:ext uri="{D42A27DB-BD31-4B8C-83A1-F6EECF244321}">
                <p14:modId xmlns:p14="http://schemas.microsoft.com/office/powerpoint/2010/main" val="4281342734"/>
              </p:ext>
            </p:extLst>
          </p:nvPr>
        </p:nvGraphicFramePr>
        <p:xfrm>
          <a:off x="918883" y="3769540"/>
          <a:ext cx="10515600" cy="308846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3" name="TextBox 12">
            <a:extLst>
              <a:ext uri="{FF2B5EF4-FFF2-40B4-BE49-F238E27FC236}">
                <a16:creationId xmlns:a16="http://schemas.microsoft.com/office/drawing/2014/main" id="{9CEDD433-584F-CF70-FDE8-67A9BDA8E623}"/>
              </a:ext>
            </a:extLst>
          </p:cNvPr>
          <p:cNvSpPr txBox="1"/>
          <p:nvPr/>
        </p:nvSpPr>
        <p:spPr>
          <a:xfrm>
            <a:off x="4071918" y="4080209"/>
            <a:ext cx="5625970" cy="369332"/>
          </a:xfrm>
          <a:prstGeom prst="rect">
            <a:avLst/>
          </a:prstGeom>
          <a:noFill/>
        </p:spPr>
        <p:txBody>
          <a:bodyPr wrap="square" rtlCol="0">
            <a:spAutoFit/>
          </a:bodyPr>
          <a:lstStyle/>
          <a:p>
            <a:r>
              <a:rPr lang="en-US" dirty="0">
                <a:solidFill>
                  <a:schemeClr val="bg1"/>
                </a:solidFill>
              </a:rPr>
              <a:t>Global – USA and Europe will be the first to launch</a:t>
            </a:r>
          </a:p>
        </p:txBody>
      </p:sp>
      <p:sp>
        <p:nvSpPr>
          <p:cNvPr id="14" name="TextBox 13">
            <a:extLst>
              <a:ext uri="{FF2B5EF4-FFF2-40B4-BE49-F238E27FC236}">
                <a16:creationId xmlns:a16="http://schemas.microsoft.com/office/drawing/2014/main" id="{9017EB14-0AC7-D374-9445-2A47DD9C84E6}"/>
              </a:ext>
            </a:extLst>
          </p:cNvPr>
          <p:cNvSpPr txBox="1"/>
          <p:nvPr/>
        </p:nvSpPr>
        <p:spPr>
          <a:xfrm>
            <a:off x="4071916" y="4374417"/>
            <a:ext cx="6965575" cy="369332"/>
          </a:xfrm>
          <a:prstGeom prst="rect">
            <a:avLst/>
          </a:prstGeom>
          <a:noFill/>
        </p:spPr>
        <p:txBody>
          <a:bodyPr wrap="square" rtlCol="0">
            <a:spAutoFit/>
          </a:bodyPr>
          <a:lstStyle/>
          <a:p>
            <a:r>
              <a:rPr lang="en-US" dirty="0">
                <a:solidFill>
                  <a:schemeClr val="bg1"/>
                </a:solidFill>
              </a:rPr>
              <a:t>1 Billion Immigrants, and 500,000 Business accounts</a:t>
            </a:r>
          </a:p>
        </p:txBody>
      </p:sp>
      <p:sp>
        <p:nvSpPr>
          <p:cNvPr id="15" name="TextBox 14">
            <a:extLst>
              <a:ext uri="{FF2B5EF4-FFF2-40B4-BE49-F238E27FC236}">
                <a16:creationId xmlns:a16="http://schemas.microsoft.com/office/drawing/2014/main" id="{AD3818B9-469E-05FF-B7F2-9ECC6EE6AAB0}"/>
              </a:ext>
            </a:extLst>
          </p:cNvPr>
          <p:cNvSpPr txBox="1"/>
          <p:nvPr/>
        </p:nvSpPr>
        <p:spPr>
          <a:xfrm>
            <a:off x="4558553" y="3731097"/>
            <a:ext cx="5015753" cy="369332"/>
          </a:xfrm>
          <a:prstGeom prst="rect">
            <a:avLst/>
          </a:prstGeom>
          <a:noFill/>
        </p:spPr>
        <p:txBody>
          <a:bodyPr wrap="square" rtlCol="0">
            <a:spAutoFit/>
          </a:bodyPr>
          <a:lstStyle/>
          <a:p>
            <a:r>
              <a:rPr lang="en-US" dirty="0">
                <a:solidFill>
                  <a:schemeClr val="bg1"/>
                </a:solidFill>
              </a:rPr>
              <a:t>Social Media</a:t>
            </a:r>
          </a:p>
        </p:txBody>
      </p:sp>
      <p:sp>
        <p:nvSpPr>
          <p:cNvPr id="17" name="TextBox 16">
            <a:extLst>
              <a:ext uri="{FF2B5EF4-FFF2-40B4-BE49-F238E27FC236}">
                <a16:creationId xmlns:a16="http://schemas.microsoft.com/office/drawing/2014/main" id="{88DAF7D1-51C9-AA5D-9186-C1EE3DF0403E}"/>
              </a:ext>
            </a:extLst>
          </p:cNvPr>
          <p:cNvSpPr txBox="1"/>
          <p:nvPr/>
        </p:nvSpPr>
        <p:spPr>
          <a:xfrm>
            <a:off x="4071916" y="5016314"/>
            <a:ext cx="6795247" cy="646331"/>
          </a:xfrm>
          <a:prstGeom prst="rect">
            <a:avLst/>
          </a:prstGeom>
          <a:noFill/>
        </p:spPr>
        <p:txBody>
          <a:bodyPr wrap="square" rtlCol="0">
            <a:spAutoFit/>
          </a:bodyPr>
          <a:lstStyle/>
          <a:p>
            <a:r>
              <a:rPr lang="en-US" dirty="0">
                <a:solidFill>
                  <a:schemeClr val="bg1"/>
                </a:solidFill>
              </a:rPr>
              <a:t>Annual subscriptions for Individuals and Businesses (higher price)</a:t>
            </a:r>
          </a:p>
          <a:p>
            <a:r>
              <a:rPr lang="en-US" dirty="0">
                <a:solidFill>
                  <a:schemeClr val="bg1"/>
                </a:solidFill>
              </a:rPr>
              <a:t>Advertising</a:t>
            </a:r>
            <a:r>
              <a:rPr lang="en-US" sz="1600" dirty="0">
                <a:solidFill>
                  <a:schemeClr val="bg1"/>
                </a:solidFill>
              </a:rPr>
              <a:t> and percentage from paid services offered in the platform</a:t>
            </a:r>
          </a:p>
        </p:txBody>
      </p:sp>
      <p:sp>
        <p:nvSpPr>
          <p:cNvPr id="18" name="TextBox 17">
            <a:extLst>
              <a:ext uri="{FF2B5EF4-FFF2-40B4-BE49-F238E27FC236}">
                <a16:creationId xmlns:a16="http://schemas.microsoft.com/office/drawing/2014/main" id="{C828AA19-D155-E14B-0F27-53140D6B41FC}"/>
              </a:ext>
            </a:extLst>
          </p:cNvPr>
          <p:cNvSpPr txBox="1"/>
          <p:nvPr/>
        </p:nvSpPr>
        <p:spPr>
          <a:xfrm>
            <a:off x="4157079" y="5937157"/>
            <a:ext cx="6795247" cy="646331"/>
          </a:xfrm>
          <a:prstGeom prst="rect">
            <a:avLst/>
          </a:prstGeom>
          <a:noFill/>
        </p:spPr>
        <p:txBody>
          <a:bodyPr wrap="square" rtlCol="0">
            <a:spAutoFit/>
          </a:bodyPr>
          <a:lstStyle/>
          <a:p>
            <a:r>
              <a:rPr lang="en-US" dirty="0">
                <a:solidFill>
                  <a:schemeClr val="bg1"/>
                </a:solidFill>
              </a:rPr>
              <a:t>In a globalized world people move around so immigration is increasing globally.</a:t>
            </a:r>
          </a:p>
        </p:txBody>
      </p:sp>
    </p:spTree>
    <p:extLst>
      <p:ext uri="{BB962C8B-B14F-4D97-AF65-F5344CB8AC3E}">
        <p14:creationId xmlns:p14="http://schemas.microsoft.com/office/powerpoint/2010/main" val="254656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B4A3-45D9-8F58-04A2-25CA9DD59C53}"/>
              </a:ext>
            </a:extLst>
          </p:cNvPr>
          <p:cNvSpPr>
            <a:spLocks noGrp="1"/>
          </p:cNvSpPr>
          <p:nvPr>
            <p:ph type="title"/>
          </p:nvPr>
        </p:nvSpPr>
        <p:spPr>
          <a:xfrm>
            <a:off x="556532" y="643467"/>
            <a:ext cx="11210925" cy="744836"/>
          </a:xfrm>
        </p:spPr>
        <p:txBody>
          <a:bodyPr vert="horz" lIns="91440" tIns="45720" rIns="91440" bIns="45720" rtlCol="0" anchor="ctr">
            <a:normAutofit/>
          </a:bodyPr>
          <a:lstStyle/>
          <a:p>
            <a:r>
              <a:rPr lang="en-US" sz="3200" kern="1200" dirty="0">
                <a:latin typeface="+mn-lt"/>
                <a:ea typeface="+mj-ea"/>
                <a:cs typeface="+mj-cs"/>
              </a:rPr>
              <a:t>Organization Business Structure - Team Structure</a:t>
            </a:r>
          </a:p>
        </p:txBody>
      </p:sp>
      <p:sp>
        <p:nvSpPr>
          <p:cNvPr id="8" name="Rectangle 1">
            <a:extLst>
              <a:ext uri="{FF2B5EF4-FFF2-40B4-BE49-F238E27FC236}">
                <a16:creationId xmlns:a16="http://schemas.microsoft.com/office/drawing/2014/main" id="{31D9CA79-42AA-9D91-CA96-BF740ABCBBE1}"/>
              </a:ext>
            </a:extLst>
          </p:cNvPr>
          <p:cNvSpPr>
            <a:spLocks noChangeArrowheads="1"/>
          </p:cNvSpPr>
          <p:nvPr/>
        </p:nvSpPr>
        <p:spPr bwMode="auto">
          <a:xfrm>
            <a:off x="271621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 name="Picture 9" descr="A black bird in a red circle&#10;&#10;Description automatically generated">
            <a:extLst>
              <a:ext uri="{FF2B5EF4-FFF2-40B4-BE49-F238E27FC236}">
                <a16:creationId xmlns:a16="http://schemas.microsoft.com/office/drawing/2014/main" id="{4FAE7076-A0DD-C9F8-B97A-BFB91AF56261}"/>
              </a:ext>
            </a:extLst>
          </p:cNvPr>
          <p:cNvPicPr>
            <a:picLocks noChangeAspect="1"/>
          </p:cNvPicPr>
          <p:nvPr/>
        </p:nvPicPr>
        <p:blipFill>
          <a:blip r:embed="rId3"/>
          <a:stretch>
            <a:fillRect/>
          </a:stretch>
        </p:blipFill>
        <p:spPr>
          <a:xfrm>
            <a:off x="11416553" y="6079283"/>
            <a:ext cx="791979" cy="778718"/>
          </a:xfrm>
          <a:prstGeom prst="rect">
            <a:avLst/>
          </a:prstGeom>
        </p:spPr>
      </p:pic>
      <p:graphicFrame>
        <p:nvGraphicFramePr>
          <p:cNvPr id="6" name="Diagram 5">
            <a:extLst>
              <a:ext uri="{FF2B5EF4-FFF2-40B4-BE49-F238E27FC236}">
                <a16:creationId xmlns:a16="http://schemas.microsoft.com/office/drawing/2014/main" id="{66B3691D-1075-CFF9-CE1B-7D03275573BE}"/>
              </a:ext>
            </a:extLst>
          </p:cNvPr>
          <p:cNvGraphicFramePr/>
          <p:nvPr/>
        </p:nvGraphicFramePr>
        <p:xfrm>
          <a:off x="3322576" y="1644372"/>
          <a:ext cx="9426937" cy="45701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1" name="TextBox 10">
            <a:extLst>
              <a:ext uri="{FF2B5EF4-FFF2-40B4-BE49-F238E27FC236}">
                <a16:creationId xmlns:a16="http://schemas.microsoft.com/office/drawing/2014/main" id="{47375ED3-E71D-2B8D-84CC-EFC95E109823}"/>
              </a:ext>
            </a:extLst>
          </p:cNvPr>
          <p:cNvSpPr txBox="1"/>
          <p:nvPr/>
        </p:nvSpPr>
        <p:spPr>
          <a:xfrm>
            <a:off x="833378" y="2402019"/>
            <a:ext cx="3455043" cy="3693319"/>
          </a:xfrm>
          <a:prstGeom prst="rect">
            <a:avLst/>
          </a:prstGeom>
          <a:noFill/>
        </p:spPr>
        <p:txBody>
          <a:bodyPr wrap="square" rtlCol="0">
            <a:spAutoFit/>
          </a:bodyPr>
          <a:lstStyle/>
          <a:p>
            <a:r>
              <a:rPr lang="en-US" dirty="0"/>
              <a:t>As a Startup we will build a team that takes decisions quickly and understand the purpose of each position. The Executive board will drive the innovation coming from each team, which will build smaller functional teams for each project.</a:t>
            </a:r>
          </a:p>
          <a:p>
            <a:endParaRPr lang="en-US" dirty="0"/>
          </a:p>
          <a:p>
            <a:r>
              <a:rPr lang="en-US" dirty="0"/>
              <a:t>Each VP will please the key role to find the first people who will have the hands-on daily work on building the product and each requirement </a:t>
            </a:r>
          </a:p>
        </p:txBody>
      </p:sp>
    </p:spTree>
    <p:extLst>
      <p:ext uri="{BB962C8B-B14F-4D97-AF65-F5344CB8AC3E}">
        <p14:creationId xmlns:p14="http://schemas.microsoft.com/office/powerpoint/2010/main" val="576613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A black bird in a red circle&#10;&#10;Description automatically generated">
            <a:extLst>
              <a:ext uri="{FF2B5EF4-FFF2-40B4-BE49-F238E27FC236}">
                <a16:creationId xmlns:a16="http://schemas.microsoft.com/office/drawing/2014/main" id="{0B233775-8737-F441-90C0-6B606ECF0F45}"/>
              </a:ext>
            </a:extLst>
          </p:cNvPr>
          <p:cNvPicPr>
            <a:picLocks noChangeAspect="1"/>
          </p:cNvPicPr>
          <p:nvPr/>
        </p:nvPicPr>
        <p:blipFill>
          <a:blip r:embed="rId2"/>
          <a:stretch>
            <a:fillRect/>
          </a:stretch>
        </p:blipFill>
        <p:spPr>
          <a:xfrm>
            <a:off x="11563973" y="6206248"/>
            <a:ext cx="545859" cy="536719"/>
          </a:xfrm>
          <a:prstGeom prst="rect">
            <a:avLst/>
          </a:prstGeom>
        </p:spPr>
      </p:pic>
      <p:graphicFrame>
        <p:nvGraphicFramePr>
          <p:cNvPr id="3" name="Diagram 2">
            <a:extLst>
              <a:ext uri="{FF2B5EF4-FFF2-40B4-BE49-F238E27FC236}">
                <a16:creationId xmlns:a16="http://schemas.microsoft.com/office/drawing/2014/main" id="{D2CF9066-8AFD-E416-A036-2D18E8004D5B}"/>
              </a:ext>
            </a:extLst>
          </p:cNvPr>
          <p:cNvGraphicFramePr/>
          <p:nvPr/>
        </p:nvGraphicFramePr>
        <p:xfrm>
          <a:off x="2420324" y="787543"/>
          <a:ext cx="6476898" cy="37355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11C72252-2370-CDD1-8478-D5B51A9F3B61}"/>
              </a:ext>
            </a:extLst>
          </p:cNvPr>
          <p:cNvSpPr txBox="1"/>
          <p:nvPr/>
        </p:nvSpPr>
        <p:spPr>
          <a:xfrm>
            <a:off x="677620" y="4010976"/>
            <a:ext cx="1850889" cy="276999"/>
          </a:xfrm>
          <a:prstGeom prst="rect">
            <a:avLst/>
          </a:prstGeom>
          <a:solidFill>
            <a:schemeClr val="tx1"/>
          </a:solidFill>
          <a:ln>
            <a:solidFill>
              <a:srgbClr val="C00000"/>
            </a:solidFill>
          </a:ln>
        </p:spPr>
        <p:txBody>
          <a:bodyPr wrap="square" rtlCol="0">
            <a:spAutoFit/>
          </a:bodyPr>
          <a:lstStyle/>
          <a:p>
            <a:pPr algn="ctr"/>
            <a:r>
              <a:rPr lang="en-US" sz="1200" dirty="0">
                <a:solidFill>
                  <a:schemeClr val="bg1"/>
                </a:solidFill>
              </a:rPr>
              <a:t>VP of Product</a:t>
            </a:r>
          </a:p>
        </p:txBody>
      </p:sp>
      <p:sp>
        <p:nvSpPr>
          <p:cNvPr id="12" name="TextBox 11">
            <a:extLst>
              <a:ext uri="{FF2B5EF4-FFF2-40B4-BE49-F238E27FC236}">
                <a16:creationId xmlns:a16="http://schemas.microsoft.com/office/drawing/2014/main" id="{130E38F4-D88A-D784-32D4-B5008F275375}"/>
              </a:ext>
            </a:extLst>
          </p:cNvPr>
          <p:cNvSpPr txBox="1"/>
          <p:nvPr/>
        </p:nvSpPr>
        <p:spPr>
          <a:xfrm>
            <a:off x="677620" y="4389605"/>
            <a:ext cx="1850889" cy="276999"/>
          </a:xfrm>
          <a:prstGeom prst="rect">
            <a:avLst/>
          </a:prstGeom>
          <a:solidFill>
            <a:schemeClr val="tx1"/>
          </a:solidFill>
          <a:ln>
            <a:solidFill>
              <a:srgbClr val="C00000"/>
            </a:solidFill>
          </a:ln>
        </p:spPr>
        <p:txBody>
          <a:bodyPr wrap="square" rtlCol="0">
            <a:spAutoFit/>
          </a:bodyPr>
          <a:lstStyle/>
          <a:p>
            <a:pPr algn="ctr"/>
            <a:r>
              <a:rPr lang="en-US" sz="1200" dirty="0">
                <a:solidFill>
                  <a:schemeClr val="bg1"/>
                </a:solidFill>
              </a:rPr>
              <a:t>VP of Engineering</a:t>
            </a:r>
          </a:p>
        </p:txBody>
      </p:sp>
      <p:sp>
        <p:nvSpPr>
          <p:cNvPr id="13" name="TextBox 12">
            <a:extLst>
              <a:ext uri="{FF2B5EF4-FFF2-40B4-BE49-F238E27FC236}">
                <a16:creationId xmlns:a16="http://schemas.microsoft.com/office/drawing/2014/main" id="{2ADC3EA1-A9AB-D5F6-EC5A-F1DD21BC0910}"/>
              </a:ext>
            </a:extLst>
          </p:cNvPr>
          <p:cNvSpPr txBox="1"/>
          <p:nvPr/>
        </p:nvSpPr>
        <p:spPr>
          <a:xfrm>
            <a:off x="677621" y="4768234"/>
            <a:ext cx="1850890" cy="276999"/>
          </a:xfrm>
          <a:prstGeom prst="rect">
            <a:avLst/>
          </a:prstGeom>
          <a:solidFill>
            <a:schemeClr val="tx1"/>
          </a:solidFill>
          <a:ln>
            <a:solidFill>
              <a:srgbClr val="C00000"/>
            </a:solidFill>
          </a:ln>
        </p:spPr>
        <p:txBody>
          <a:bodyPr wrap="square" rtlCol="0">
            <a:spAutoFit/>
          </a:bodyPr>
          <a:lstStyle/>
          <a:p>
            <a:pPr algn="ctr"/>
            <a:r>
              <a:rPr lang="en-US" sz="1200" dirty="0">
                <a:solidFill>
                  <a:schemeClr val="bg1"/>
                </a:solidFill>
              </a:rPr>
              <a:t>VP of Marketing</a:t>
            </a:r>
          </a:p>
        </p:txBody>
      </p:sp>
      <p:sp>
        <p:nvSpPr>
          <p:cNvPr id="14" name="TextBox 13">
            <a:extLst>
              <a:ext uri="{FF2B5EF4-FFF2-40B4-BE49-F238E27FC236}">
                <a16:creationId xmlns:a16="http://schemas.microsoft.com/office/drawing/2014/main" id="{8C95DA52-2271-4DC2-F8A1-68A32DFA9EFD}"/>
              </a:ext>
            </a:extLst>
          </p:cNvPr>
          <p:cNvSpPr txBox="1"/>
          <p:nvPr/>
        </p:nvSpPr>
        <p:spPr>
          <a:xfrm>
            <a:off x="677621" y="5146863"/>
            <a:ext cx="1850891" cy="276999"/>
          </a:xfrm>
          <a:prstGeom prst="rect">
            <a:avLst/>
          </a:prstGeom>
          <a:solidFill>
            <a:schemeClr val="tx1"/>
          </a:solidFill>
          <a:ln>
            <a:solidFill>
              <a:srgbClr val="C00000"/>
            </a:solidFill>
          </a:ln>
        </p:spPr>
        <p:txBody>
          <a:bodyPr wrap="square" rtlCol="0">
            <a:spAutoFit/>
          </a:bodyPr>
          <a:lstStyle/>
          <a:p>
            <a:pPr algn="ctr"/>
            <a:r>
              <a:rPr lang="en-US" sz="1200" dirty="0">
                <a:solidFill>
                  <a:schemeClr val="bg1"/>
                </a:solidFill>
              </a:rPr>
              <a:t>VP of Treasury  </a:t>
            </a:r>
          </a:p>
        </p:txBody>
      </p:sp>
      <p:sp>
        <p:nvSpPr>
          <p:cNvPr id="17" name="TextBox 16">
            <a:extLst>
              <a:ext uri="{FF2B5EF4-FFF2-40B4-BE49-F238E27FC236}">
                <a16:creationId xmlns:a16="http://schemas.microsoft.com/office/drawing/2014/main" id="{837F5201-5127-2184-DDDB-DBF918A2CEE6}"/>
              </a:ext>
            </a:extLst>
          </p:cNvPr>
          <p:cNvSpPr txBox="1"/>
          <p:nvPr/>
        </p:nvSpPr>
        <p:spPr>
          <a:xfrm>
            <a:off x="686209" y="5904121"/>
            <a:ext cx="1842305" cy="276999"/>
          </a:xfrm>
          <a:prstGeom prst="rect">
            <a:avLst/>
          </a:prstGeom>
          <a:solidFill>
            <a:schemeClr val="tx1"/>
          </a:solidFill>
          <a:ln>
            <a:solidFill>
              <a:srgbClr val="C00000"/>
            </a:solidFill>
          </a:ln>
        </p:spPr>
        <p:txBody>
          <a:bodyPr wrap="square" rtlCol="0">
            <a:spAutoFit/>
          </a:bodyPr>
          <a:lstStyle/>
          <a:p>
            <a:pPr algn="ctr"/>
            <a:r>
              <a:rPr lang="en-US" sz="1200" dirty="0">
                <a:solidFill>
                  <a:schemeClr val="bg1"/>
                </a:solidFill>
              </a:rPr>
              <a:t>VP of Business Intelligence</a:t>
            </a:r>
          </a:p>
        </p:txBody>
      </p:sp>
      <p:graphicFrame>
        <p:nvGraphicFramePr>
          <p:cNvPr id="19" name="Table 18">
            <a:extLst>
              <a:ext uri="{FF2B5EF4-FFF2-40B4-BE49-F238E27FC236}">
                <a16:creationId xmlns:a16="http://schemas.microsoft.com/office/drawing/2014/main" id="{623CB928-627D-3AF6-7D42-1D2E67B10131}"/>
              </a:ext>
            </a:extLst>
          </p:cNvPr>
          <p:cNvGraphicFramePr>
            <a:graphicFrameLocks noGrp="1"/>
          </p:cNvGraphicFramePr>
          <p:nvPr/>
        </p:nvGraphicFramePr>
        <p:xfrm>
          <a:off x="3048635" y="3965765"/>
          <a:ext cx="8629245" cy="2225040"/>
        </p:xfrm>
        <a:graphic>
          <a:graphicData uri="http://schemas.openxmlformats.org/drawingml/2006/table">
            <a:tbl>
              <a:tblPr firstRow="1" bandRow="1">
                <a:tableStyleId>{D113A9D2-9D6B-4929-AA2D-F23B5EE8CBE7}</a:tableStyleId>
              </a:tblPr>
              <a:tblGrid>
                <a:gridCol w="876815">
                  <a:extLst>
                    <a:ext uri="{9D8B030D-6E8A-4147-A177-3AD203B41FA5}">
                      <a16:colId xmlns:a16="http://schemas.microsoft.com/office/drawing/2014/main" val="1356923034"/>
                    </a:ext>
                  </a:extLst>
                </a:gridCol>
                <a:gridCol w="1013221">
                  <a:extLst>
                    <a:ext uri="{9D8B030D-6E8A-4147-A177-3AD203B41FA5}">
                      <a16:colId xmlns:a16="http://schemas.microsoft.com/office/drawing/2014/main" val="2626553602"/>
                    </a:ext>
                  </a:extLst>
                </a:gridCol>
                <a:gridCol w="876138">
                  <a:extLst>
                    <a:ext uri="{9D8B030D-6E8A-4147-A177-3AD203B41FA5}">
                      <a16:colId xmlns:a16="http://schemas.microsoft.com/office/drawing/2014/main" val="997889152"/>
                    </a:ext>
                  </a:extLst>
                </a:gridCol>
                <a:gridCol w="828457">
                  <a:extLst>
                    <a:ext uri="{9D8B030D-6E8A-4147-A177-3AD203B41FA5}">
                      <a16:colId xmlns:a16="http://schemas.microsoft.com/office/drawing/2014/main" val="197520207"/>
                    </a:ext>
                  </a:extLst>
                </a:gridCol>
                <a:gridCol w="923819">
                  <a:extLst>
                    <a:ext uri="{9D8B030D-6E8A-4147-A177-3AD203B41FA5}">
                      <a16:colId xmlns:a16="http://schemas.microsoft.com/office/drawing/2014/main" val="1614598104"/>
                    </a:ext>
                  </a:extLst>
                </a:gridCol>
                <a:gridCol w="882096">
                  <a:extLst>
                    <a:ext uri="{9D8B030D-6E8A-4147-A177-3AD203B41FA5}">
                      <a16:colId xmlns:a16="http://schemas.microsoft.com/office/drawing/2014/main" val="1031577878"/>
                    </a:ext>
                  </a:extLst>
                </a:gridCol>
                <a:gridCol w="749903">
                  <a:extLst>
                    <a:ext uri="{9D8B030D-6E8A-4147-A177-3AD203B41FA5}">
                      <a16:colId xmlns:a16="http://schemas.microsoft.com/office/drawing/2014/main" val="589030749"/>
                    </a:ext>
                  </a:extLst>
                </a:gridCol>
                <a:gridCol w="771181">
                  <a:extLst>
                    <a:ext uri="{9D8B030D-6E8A-4147-A177-3AD203B41FA5}">
                      <a16:colId xmlns:a16="http://schemas.microsoft.com/office/drawing/2014/main" val="3371644207"/>
                    </a:ext>
                  </a:extLst>
                </a:gridCol>
                <a:gridCol w="870333">
                  <a:extLst>
                    <a:ext uri="{9D8B030D-6E8A-4147-A177-3AD203B41FA5}">
                      <a16:colId xmlns:a16="http://schemas.microsoft.com/office/drawing/2014/main" val="743997937"/>
                    </a:ext>
                  </a:extLst>
                </a:gridCol>
                <a:gridCol w="837282">
                  <a:extLst>
                    <a:ext uri="{9D8B030D-6E8A-4147-A177-3AD203B41FA5}">
                      <a16:colId xmlns:a16="http://schemas.microsoft.com/office/drawing/2014/main" val="548624554"/>
                    </a:ext>
                  </a:extLst>
                </a:gridCol>
              </a:tblGrid>
              <a:tr h="370840">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45203547"/>
                  </a:ext>
                </a:extLst>
              </a:tr>
              <a:tr h="370840">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9066829"/>
                  </a:ext>
                </a:extLst>
              </a:tr>
              <a:tr h="370840">
                <a:tc>
                  <a:txBody>
                    <a:bodyPr/>
                    <a:lstStyle/>
                    <a:p>
                      <a:r>
                        <a:rPr lang="en-US" dirty="0">
                          <a:solidFill>
                            <a:schemeClr val="tx1"/>
                          </a:solidFill>
                        </a:rPr>
                        <a:t>I</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I/C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72195810"/>
                  </a:ext>
                </a:extLst>
              </a:tr>
              <a:tr h="370840">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94755770"/>
                  </a:ext>
                </a:extLst>
              </a:tr>
              <a:tr h="370840">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1712872"/>
                  </a:ext>
                </a:extLst>
              </a:tr>
              <a:tr h="370840">
                <a:tc>
                  <a:txBody>
                    <a:bodyPr/>
                    <a:lstStyle/>
                    <a:p>
                      <a:endParaRPr lang="en-US">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R/C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A</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dirty="0">
                          <a:solidFill>
                            <a:schemeClr val="tx1"/>
                          </a:solidFill>
                        </a:rPr>
                        <a:t>C</a:t>
                      </a: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dirty="0">
                        <a:solidFill>
                          <a:schemeClr val="tx1"/>
                        </a:solidFill>
                      </a:endParaRPr>
                    </a:p>
                  </a:txBody>
                  <a:tcP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442237426"/>
                  </a:ext>
                </a:extLst>
              </a:tr>
            </a:tbl>
          </a:graphicData>
        </a:graphic>
      </p:graphicFrame>
      <p:sp>
        <p:nvSpPr>
          <p:cNvPr id="20" name="TextBox 19">
            <a:extLst>
              <a:ext uri="{FF2B5EF4-FFF2-40B4-BE49-F238E27FC236}">
                <a16:creationId xmlns:a16="http://schemas.microsoft.com/office/drawing/2014/main" id="{177E979C-E4DE-01A5-2E27-D9770CAA52CF}"/>
              </a:ext>
            </a:extLst>
          </p:cNvPr>
          <p:cNvSpPr txBox="1"/>
          <p:nvPr/>
        </p:nvSpPr>
        <p:spPr>
          <a:xfrm>
            <a:off x="418642" y="377210"/>
            <a:ext cx="4294189" cy="461665"/>
          </a:xfrm>
          <a:prstGeom prst="rect">
            <a:avLst/>
          </a:prstGeom>
          <a:noFill/>
        </p:spPr>
        <p:txBody>
          <a:bodyPr wrap="none" rtlCol="0">
            <a:spAutoFit/>
          </a:bodyPr>
          <a:lstStyle/>
          <a:p>
            <a:r>
              <a:rPr lang="en-US" sz="2400" dirty="0"/>
              <a:t>Responsibility Assignment Matrix</a:t>
            </a:r>
          </a:p>
        </p:txBody>
      </p:sp>
      <p:sp>
        <p:nvSpPr>
          <p:cNvPr id="21" name="TextBox 20">
            <a:extLst>
              <a:ext uri="{FF2B5EF4-FFF2-40B4-BE49-F238E27FC236}">
                <a16:creationId xmlns:a16="http://schemas.microsoft.com/office/drawing/2014/main" id="{E7A5629F-A20F-940E-3EB7-D8AFAC7CC6AC}"/>
              </a:ext>
            </a:extLst>
          </p:cNvPr>
          <p:cNvSpPr txBox="1"/>
          <p:nvPr/>
        </p:nvSpPr>
        <p:spPr>
          <a:xfrm>
            <a:off x="418642" y="1739181"/>
            <a:ext cx="1658980" cy="1200329"/>
          </a:xfrm>
          <a:prstGeom prst="rect">
            <a:avLst/>
          </a:prstGeom>
          <a:noFill/>
        </p:spPr>
        <p:txBody>
          <a:bodyPr wrap="none" rtlCol="0">
            <a:spAutoFit/>
          </a:bodyPr>
          <a:lstStyle/>
          <a:p>
            <a:r>
              <a:rPr lang="en-US" dirty="0"/>
              <a:t>R - Responsible</a:t>
            </a:r>
          </a:p>
          <a:p>
            <a:r>
              <a:rPr lang="en-US" dirty="0"/>
              <a:t>A - Accountable</a:t>
            </a:r>
          </a:p>
          <a:p>
            <a:r>
              <a:rPr lang="en-US" dirty="0"/>
              <a:t>C - Consulted</a:t>
            </a:r>
          </a:p>
          <a:p>
            <a:r>
              <a:rPr lang="en-US" dirty="0"/>
              <a:t>I  - Informed</a:t>
            </a:r>
          </a:p>
        </p:txBody>
      </p:sp>
      <p:sp>
        <p:nvSpPr>
          <p:cNvPr id="22" name="TextBox 21">
            <a:extLst>
              <a:ext uri="{FF2B5EF4-FFF2-40B4-BE49-F238E27FC236}">
                <a16:creationId xmlns:a16="http://schemas.microsoft.com/office/drawing/2014/main" id="{55BAFE0C-8A5B-0EFF-393A-F00EED2896C9}"/>
              </a:ext>
            </a:extLst>
          </p:cNvPr>
          <p:cNvSpPr txBox="1"/>
          <p:nvPr/>
        </p:nvSpPr>
        <p:spPr>
          <a:xfrm>
            <a:off x="677618" y="5525492"/>
            <a:ext cx="1850891" cy="276999"/>
          </a:xfrm>
          <a:prstGeom prst="rect">
            <a:avLst/>
          </a:prstGeom>
          <a:solidFill>
            <a:schemeClr val="tx1"/>
          </a:solidFill>
          <a:ln>
            <a:solidFill>
              <a:srgbClr val="C00000"/>
            </a:solidFill>
          </a:ln>
        </p:spPr>
        <p:txBody>
          <a:bodyPr wrap="square" rtlCol="0">
            <a:spAutoFit/>
          </a:bodyPr>
          <a:lstStyle/>
          <a:p>
            <a:pPr algn="ctr"/>
            <a:r>
              <a:rPr lang="en-US" sz="1200" dirty="0">
                <a:solidFill>
                  <a:schemeClr val="bg1"/>
                </a:solidFill>
              </a:rPr>
              <a:t>VP of Sales  </a:t>
            </a:r>
          </a:p>
        </p:txBody>
      </p:sp>
      <p:sp>
        <p:nvSpPr>
          <p:cNvPr id="23" name="Rounded Rectangle 22">
            <a:extLst>
              <a:ext uri="{FF2B5EF4-FFF2-40B4-BE49-F238E27FC236}">
                <a16:creationId xmlns:a16="http://schemas.microsoft.com/office/drawing/2014/main" id="{D1998381-7E31-2C55-ED56-3FD473B5298E}"/>
              </a:ext>
            </a:extLst>
          </p:cNvPr>
          <p:cNvSpPr/>
          <p:nvPr/>
        </p:nvSpPr>
        <p:spPr>
          <a:xfrm>
            <a:off x="9981517" y="1576579"/>
            <a:ext cx="905602" cy="406906"/>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Sales &amp; Operations</a:t>
            </a:r>
            <a:endParaRPr lang="en-US" sz="1100" dirty="0"/>
          </a:p>
        </p:txBody>
      </p:sp>
      <p:sp>
        <p:nvSpPr>
          <p:cNvPr id="24" name="Rounded Rectangle 23">
            <a:extLst>
              <a:ext uri="{FF2B5EF4-FFF2-40B4-BE49-F238E27FC236}">
                <a16:creationId xmlns:a16="http://schemas.microsoft.com/office/drawing/2014/main" id="{42EFB34A-8E26-8FD2-BF57-601C617A6A93}"/>
              </a:ext>
            </a:extLst>
          </p:cNvPr>
          <p:cNvSpPr/>
          <p:nvPr/>
        </p:nvSpPr>
        <p:spPr>
          <a:xfrm>
            <a:off x="9143996" y="2754936"/>
            <a:ext cx="767179" cy="406906"/>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Person to Person</a:t>
            </a:r>
          </a:p>
        </p:txBody>
      </p:sp>
      <p:sp>
        <p:nvSpPr>
          <p:cNvPr id="25" name="Rounded Rectangle 24">
            <a:extLst>
              <a:ext uri="{FF2B5EF4-FFF2-40B4-BE49-F238E27FC236}">
                <a16:creationId xmlns:a16="http://schemas.microsoft.com/office/drawing/2014/main" id="{9C1C9707-0B9E-4151-3D6C-8BEE7B99C3E3}"/>
              </a:ext>
            </a:extLst>
          </p:cNvPr>
          <p:cNvSpPr/>
          <p:nvPr/>
        </p:nvSpPr>
        <p:spPr>
          <a:xfrm>
            <a:off x="10955199" y="2754936"/>
            <a:ext cx="767179" cy="406906"/>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Events</a:t>
            </a:r>
            <a:endParaRPr lang="en-US" sz="1100" dirty="0"/>
          </a:p>
        </p:txBody>
      </p:sp>
      <p:sp>
        <p:nvSpPr>
          <p:cNvPr id="26" name="Rounded Rectangle 25">
            <a:extLst>
              <a:ext uri="{FF2B5EF4-FFF2-40B4-BE49-F238E27FC236}">
                <a16:creationId xmlns:a16="http://schemas.microsoft.com/office/drawing/2014/main" id="{F02711D2-BCAB-BB2D-2A1B-A1C5E59C4612}"/>
              </a:ext>
            </a:extLst>
          </p:cNvPr>
          <p:cNvSpPr/>
          <p:nvPr/>
        </p:nvSpPr>
        <p:spPr>
          <a:xfrm>
            <a:off x="10049598" y="2754936"/>
            <a:ext cx="767179" cy="406906"/>
          </a:xfrm>
          <a:prstGeom prst="roundRect">
            <a:avLst/>
          </a:prstGeom>
          <a:solidFill>
            <a:schemeClr val="tx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t>Business to Business</a:t>
            </a:r>
          </a:p>
        </p:txBody>
      </p:sp>
      <p:cxnSp>
        <p:nvCxnSpPr>
          <p:cNvPr id="27" name="Elbow Connector 26">
            <a:extLst>
              <a:ext uri="{FF2B5EF4-FFF2-40B4-BE49-F238E27FC236}">
                <a16:creationId xmlns:a16="http://schemas.microsoft.com/office/drawing/2014/main" id="{AD82F0B6-BB40-BCB3-6CFC-82353EF874C6}"/>
              </a:ext>
            </a:extLst>
          </p:cNvPr>
          <p:cNvCxnSpPr>
            <a:cxnSpLocks/>
            <a:stCxn id="23" idx="2"/>
            <a:endCxn id="24" idx="0"/>
          </p:cNvCxnSpPr>
          <p:nvPr/>
        </p:nvCxnSpPr>
        <p:spPr>
          <a:xfrm rot="5400000">
            <a:off x="9595227" y="1915844"/>
            <a:ext cx="771451" cy="906732"/>
          </a:xfrm>
          <a:prstGeom prst="bentConnector3">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C70EDEE6-25D2-4732-DCEF-066FAC77FE87}"/>
              </a:ext>
            </a:extLst>
          </p:cNvPr>
          <p:cNvCxnSpPr>
            <a:cxnSpLocks/>
            <a:stCxn id="23" idx="2"/>
            <a:endCxn id="25" idx="0"/>
          </p:cNvCxnSpPr>
          <p:nvPr/>
        </p:nvCxnSpPr>
        <p:spPr>
          <a:xfrm rot="16200000" flipH="1">
            <a:off x="10500828" y="1916974"/>
            <a:ext cx="771451" cy="904471"/>
          </a:xfrm>
          <a:prstGeom prst="bentConnector3">
            <a:avLst>
              <a:gd name="adj1" fmla="val 50000"/>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Elbow Connector 35">
            <a:extLst>
              <a:ext uri="{FF2B5EF4-FFF2-40B4-BE49-F238E27FC236}">
                <a16:creationId xmlns:a16="http://schemas.microsoft.com/office/drawing/2014/main" id="{9C0425F1-467E-54A2-00EF-2EAD3ADB6AEA}"/>
              </a:ext>
            </a:extLst>
          </p:cNvPr>
          <p:cNvCxnSpPr>
            <a:cxnSpLocks/>
            <a:stCxn id="23" idx="2"/>
            <a:endCxn id="26" idx="0"/>
          </p:cNvCxnSpPr>
          <p:nvPr/>
        </p:nvCxnSpPr>
        <p:spPr>
          <a:xfrm rot="5400000">
            <a:off x="10048028" y="2368645"/>
            <a:ext cx="771451" cy="1130"/>
          </a:xfrm>
          <a:prstGeom prst="bentConnector3">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3701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ED7DE29-2114-6DA3-47EB-4137F33CF6D4}"/>
              </a:ext>
            </a:extLst>
          </p:cNvPr>
          <p:cNvSpPr>
            <a:spLocks noGrp="1"/>
          </p:cNvSpPr>
          <p:nvPr>
            <p:ph type="subTitle" idx="1"/>
          </p:nvPr>
        </p:nvSpPr>
        <p:spPr>
          <a:xfrm>
            <a:off x="2212039" y="1834590"/>
            <a:ext cx="7767919" cy="1255402"/>
          </a:xfrm>
        </p:spPr>
        <p:txBody>
          <a:bodyPr>
            <a:normAutofit/>
          </a:bodyPr>
          <a:lstStyle/>
          <a:p>
            <a:r>
              <a:rPr lang="en-US" dirty="0"/>
              <a:t>Be part of the change, support, and networking!</a:t>
            </a:r>
          </a:p>
          <a:p>
            <a:r>
              <a:rPr lang="en-US" dirty="0"/>
              <a:t>Together we can help others, and build a strong business that generates continues revenue, and liquidity!</a:t>
            </a:r>
          </a:p>
        </p:txBody>
      </p:sp>
      <p:pic>
        <p:nvPicPr>
          <p:cNvPr id="4" name="Picture 3" descr="A black bird in a red circle&#10;&#10;Description automatically generated">
            <a:extLst>
              <a:ext uri="{FF2B5EF4-FFF2-40B4-BE49-F238E27FC236}">
                <a16:creationId xmlns:a16="http://schemas.microsoft.com/office/drawing/2014/main" id="{2FDB8823-A996-1159-92EE-CE954AEBADB2}"/>
              </a:ext>
            </a:extLst>
          </p:cNvPr>
          <p:cNvPicPr>
            <a:picLocks noChangeAspect="1"/>
          </p:cNvPicPr>
          <p:nvPr/>
        </p:nvPicPr>
        <p:blipFill>
          <a:blip r:embed="rId2"/>
          <a:stretch>
            <a:fillRect/>
          </a:stretch>
        </p:blipFill>
        <p:spPr>
          <a:xfrm>
            <a:off x="5387788" y="3636433"/>
            <a:ext cx="1416422" cy="1392706"/>
          </a:xfrm>
          <a:prstGeom prst="rect">
            <a:avLst/>
          </a:prstGeom>
        </p:spPr>
      </p:pic>
    </p:spTree>
    <p:extLst>
      <p:ext uri="{BB962C8B-B14F-4D97-AF65-F5344CB8AC3E}">
        <p14:creationId xmlns:p14="http://schemas.microsoft.com/office/powerpoint/2010/main" val="1232933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995</Words>
  <Application>Microsoft Macintosh PowerPoint</Application>
  <PresentationFormat>Widescreen</PresentationFormat>
  <Paragraphs>205</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Baloo Bhaijaan</vt:lpstr>
      <vt:lpstr>Calibri</vt:lpstr>
      <vt:lpstr>Calibri Light</vt:lpstr>
      <vt:lpstr>Office Theme</vt:lpstr>
      <vt:lpstr>CONNECTED</vt:lpstr>
      <vt:lpstr>Vision – Goals - Objectives</vt:lpstr>
      <vt:lpstr>KEY PARTNERS  - Investors - Individual Users - Business Owners  - Travel Agencies - Regulators - Foundations - Community Orgs - Schools - Colleges </vt:lpstr>
      <vt:lpstr>Product End-to-End Operational Model</vt:lpstr>
      <vt:lpstr>PowerPoint Presentation</vt:lpstr>
      <vt:lpstr>Organization Business Structure - Team Structure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CONNECTED</dc:title>
  <dc:creator>Pina, Kristi</dc:creator>
  <cp:lastModifiedBy>Pina, Kristi</cp:lastModifiedBy>
  <cp:revision>2</cp:revision>
  <dcterms:created xsi:type="dcterms:W3CDTF">2023-11-29T00:52:08Z</dcterms:created>
  <dcterms:modified xsi:type="dcterms:W3CDTF">2023-11-29T01:53:59Z</dcterms:modified>
</cp:coreProperties>
</file>