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F596B8-BC02-41BB-A05D-C692158DD41D}">
          <p14:sldIdLst>
            <p14:sldId id="256"/>
            <p14:sldId id="257"/>
            <p14:sldId id="258"/>
          </p14:sldIdLst>
        </p14:section>
        <p14:section name="Graphs" id="{E93DA7F4-ACE3-4F25-B5B6-6219BF36FF9C}">
          <p14:sldIdLst>
            <p14:sldId id="260"/>
            <p14:sldId id="261"/>
            <p14:sldId id="262"/>
            <p14:sldId id="263"/>
            <p14:sldId id="264"/>
            <p14:sldId id="265"/>
          </p14:sldIdLst>
        </p14:section>
        <p14:section name="Final" id="{9EDDA647-CEB8-45AA-963E-EF67694C4535}">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714ED-3008-466A-A10E-4FF3583C9D53}" v="159" dt="2024-05-19T12:42:37.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rajimwale" userId="e637e99038ef778b" providerId="LiveId" clId="{463714ED-3008-466A-A10E-4FF3583C9D53}"/>
    <pc:docChg chg="undo redo custSel addSld delSld modSld addSection delSection modSection">
      <pc:chgData name="sarthak rajimwale" userId="e637e99038ef778b" providerId="LiveId" clId="{463714ED-3008-466A-A10E-4FF3583C9D53}" dt="2024-05-19T12:42:37.589" v="2105"/>
      <pc:docMkLst>
        <pc:docMk/>
      </pc:docMkLst>
      <pc:sldChg chg="addSp delSp modSp mod modTransition">
        <pc:chgData name="sarthak rajimwale" userId="e637e99038ef778b" providerId="LiveId" clId="{463714ED-3008-466A-A10E-4FF3583C9D53}" dt="2024-05-18T10:15:35.810" v="442" actId="255"/>
        <pc:sldMkLst>
          <pc:docMk/>
          <pc:sldMk cId="1578744323" sldId="256"/>
        </pc:sldMkLst>
        <pc:spChg chg="add mod">
          <ac:chgData name="sarthak rajimwale" userId="e637e99038ef778b" providerId="LiveId" clId="{463714ED-3008-466A-A10E-4FF3583C9D53}" dt="2024-05-18T08:33:57.856" v="353" actId="120"/>
          <ac:spMkLst>
            <pc:docMk/>
            <pc:sldMk cId="1578744323" sldId="256"/>
            <ac:spMk id="3" creationId="{E91B0A67-97AC-222A-EEBC-59AD4023E336}"/>
          </ac:spMkLst>
        </pc:spChg>
        <pc:spChg chg="add del mod">
          <ac:chgData name="sarthak rajimwale" userId="e637e99038ef778b" providerId="LiveId" clId="{463714ED-3008-466A-A10E-4FF3583C9D53}" dt="2024-05-18T08:29:34.479" v="283" actId="478"/>
          <ac:spMkLst>
            <pc:docMk/>
            <pc:sldMk cId="1578744323" sldId="256"/>
            <ac:spMk id="6" creationId="{B44238EC-B93E-1CE4-EC31-6046D569A0C0}"/>
          </ac:spMkLst>
        </pc:spChg>
        <pc:spChg chg="add del mod">
          <ac:chgData name="sarthak rajimwale" userId="e637e99038ef778b" providerId="LiveId" clId="{463714ED-3008-466A-A10E-4FF3583C9D53}" dt="2024-05-18T08:25:16.274" v="269"/>
          <ac:spMkLst>
            <pc:docMk/>
            <pc:sldMk cId="1578744323" sldId="256"/>
            <ac:spMk id="7" creationId="{2DC33D15-FF94-FA56-A8F3-D1FAF1AC3E39}"/>
          </ac:spMkLst>
        </pc:spChg>
        <pc:spChg chg="add mod">
          <ac:chgData name="sarthak rajimwale" userId="e637e99038ef778b" providerId="LiveId" clId="{463714ED-3008-466A-A10E-4FF3583C9D53}" dt="2024-05-18T10:15:27.361" v="441" actId="255"/>
          <ac:spMkLst>
            <pc:docMk/>
            <pc:sldMk cId="1578744323" sldId="256"/>
            <ac:spMk id="8" creationId="{F5493655-82E9-4AC2-AA8B-6F778D868A8B}"/>
          </ac:spMkLst>
        </pc:spChg>
        <pc:spChg chg="add del mod">
          <ac:chgData name="sarthak rajimwale" userId="e637e99038ef778b" providerId="LiveId" clId="{463714ED-3008-466A-A10E-4FF3583C9D53}" dt="2024-05-18T08:30:47.985" v="291" actId="478"/>
          <ac:spMkLst>
            <pc:docMk/>
            <pc:sldMk cId="1578744323" sldId="256"/>
            <ac:spMk id="9" creationId="{5F16DF8B-4361-C547-5F2F-FE46BD3F31A9}"/>
          </ac:spMkLst>
        </pc:spChg>
        <pc:spChg chg="add mod">
          <ac:chgData name="sarthak rajimwale" userId="e637e99038ef778b" providerId="LiveId" clId="{463714ED-3008-466A-A10E-4FF3583C9D53}" dt="2024-05-18T08:33:35.964" v="349" actId="120"/>
          <ac:spMkLst>
            <pc:docMk/>
            <pc:sldMk cId="1578744323" sldId="256"/>
            <ac:spMk id="10" creationId="{6414E27A-B2E4-9939-3E4A-11CA84CCBB33}"/>
          </ac:spMkLst>
        </pc:spChg>
        <pc:spChg chg="add mod">
          <ac:chgData name="sarthak rajimwale" userId="e637e99038ef778b" providerId="LiveId" clId="{463714ED-3008-466A-A10E-4FF3583C9D53}" dt="2024-05-18T10:15:35.810" v="442" actId="255"/>
          <ac:spMkLst>
            <pc:docMk/>
            <pc:sldMk cId="1578744323" sldId="256"/>
            <ac:spMk id="11" creationId="{F30B5254-0DF1-59DD-F2A1-29CA42436829}"/>
          </ac:spMkLst>
        </pc:spChg>
        <pc:spChg chg="del mod">
          <ac:chgData name="sarthak rajimwale" userId="e637e99038ef778b" providerId="LiveId" clId="{463714ED-3008-466A-A10E-4FF3583C9D53}" dt="2024-05-18T08:13:49.110" v="154" actId="478"/>
          <ac:spMkLst>
            <pc:docMk/>
            <pc:sldMk cId="1578744323" sldId="256"/>
            <ac:spMk id="72" creationId="{2FEDD14A-BF81-8CB4-8918-CB09FB411AC5}"/>
          </ac:spMkLst>
        </pc:spChg>
        <pc:spChg chg="mod">
          <ac:chgData name="sarthak rajimwale" userId="e637e99038ef778b" providerId="LiveId" clId="{463714ED-3008-466A-A10E-4FF3583C9D53}" dt="2024-05-18T07:50:35.191" v="6" actId="164"/>
          <ac:spMkLst>
            <pc:docMk/>
            <pc:sldMk cId="1578744323" sldId="256"/>
            <ac:spMk id="74" creationId="{50B7042A-C561-C9AB-169C-915D5F1C5FFC}"/>
          </ac:spMkLst>
        </pc:spChg>
        <pc:spChg chg="del mod">
          <ac:chgData name="sarthak rajimwale" userId="e637e99038ef778b" providerId="LiveId" clId="{463714ED-3008-466A-A10E-4FF3583C9D53}" dt="2024-05-18T08:13:51.066" v="156" actId="478"/>
          <ac:spMkLst>
            <pc:docMk/>
            <pc:sldMk cId="1578744323" sldId="256"/>
            <ac:spMk id="76" creationId="{2F7C6CB2-BD2E-3CDF-542E-2C66AA35AD51}"/>
          </ac:spMkLst>
        </pc:spChg>
        <pc:spChg chg="del mod">
          <ac:chgData name="sarthak rajimwale" userId="e637e99038ef778b" providerId="LiveId" clId="{463714ED-3008-466A-A10E-4FF3583C9D53}" dt="2024-05-18T08:13:53.535" v="158" actId="478"/>
          <ac:spMkLst>
            <pc:docMk/>
            <pc:sldMk cId="1578744323" sldId="256"/>
            <ac:spMk id="78" creationId="{BDD2E427-AF3F-14A1-4C5B-4615142E4F8E}"/>
          </ac:spMkLst>
        </pc:spChg>
        <pc:spChg chg="mod">
          <ac:chgData name="sarthak rajimwale" userId="e637e99038ef778b" providerId="LiveId" clId="{463714ED-3008-466A-A10E-4FF3583C9D53}" dt="2024-05-18T08:01:13.816" v="87" actId="1076"/>
          <ac:spMkLst>
            <pc:docMk/>
            <pc:sldMk cId="1578744323" sldId="256"/>
            <ac:spMk id="85" creationId="{F12BDCA2-E4F1-B129-96A2-7C5D0C567597}"/>
          </ac:spMkLst>
        </pc:spChg>
        <pc:grpChg chg="add mod">
          <ac:chgData name="sarthak rajimwale" userId="e637e99038ef778b" providerId="LiveId" clId="{463714ED-3008-466A-A10E-4FF3583C9D53}" dt="2024-05-18T07:56:11.475" v="45" actId="1076"/>
          <ac:grpSpMkLst>
            <pc:docMk/>
            <pc:sldMk cId="1578744323" sldId="256"/>
            <ac:grpSpMk id="2" creationId="{6188CE96-4A26-A32D-5B9A-45C683F96C79}"/>
          </ac:grpSpMkLst>
        </pc:grpChg>
        <pc:picChg chg="add mod">
          <ac:chgData name="sarthak rajimwale" userId="e637e99038ef778b" providerId="LiveId" clId="{463714ED-3008-466A-A10E-4FF3583C9D53}" dt="2024-05-18T08:22:29.915" v="242" actId="14861"/>
          <ac:picMkLst>
            <pc:docMk/>
            <pc:sldMk cId="1578744323" sldId="256"/>
            <ac:picMk id="5" creationId="{A96CF3E7-391E-B80A-42E6-4040CF7A6536}"/>
          </ac:picMkLst>
        </pc:picChg>
        <pc:picChg chg="del mod">
          <ac:chgData name="sarthak rajimwale" userId="e637e99038ef778b" providerId="LiveId" clId="{463714ED-3008-466A-A10E-4FF3583C9D53}" dt="2024-05-18T08:13:48.236" v="153" actId="478"/>
          <ac:picMkLst>
            <pc:docMk/>
            <pc:sldMk cId="1578744323" sldId="256"/>
            <ac:picMk id="73" creationId="{9F33C4DD-38BD-CC3C-FE16-F1599B061354}"/>
          </ac:picMkLst>
        </pc:picChg>
        <pc:picChg chg="mod">
          <ac:chgData name="sarthak rajimwale" userId="e637e99038ef778b" providerId="LiveId" clId="{463714ED-3008-466A-A10E-4FF3583C9D53}" dt="2024-05-18T07:50:35.191" v="6" actId="164"/>
          <ac:picMkLst>
            <pc:docMk/>
            <pc:sldMk cId="1578744323" sldId="256"/>
            <ac:picMk id="75" creationId="{36695239-D445-BF59-C223-5B2D29616F60}"/>
          </ac:picMkLst>
        </pc:picChg>
        <pc:picChg chg="del mod">
          <ac:chgData name="sarthak rajimwale" userId="e637e99038ef778b" providerId="LiveId" clId="{463714ED-3008-466A-A10E-4FF3583C9D53}" dt="2024-05-18T08:13:50.335" v="155" actId="478"/>
          <ac:picMkLst>
            <pc:docMk/>
            <pc:sldMk cId="1578744323" sldId="256"/>
            <ac:picMk id="77" creationId="{0CB73E52-EE72-14D5-CB21-F157CA02FF2A}"/>
          </ac:picMkLst>
        </pc:picChg>
        <pc:picChg chg="del mod">
          <ac:chgData name="sarthak rajimwale" userId="e637e99038ef778b" providerId="LiveId" clId="{463714ED-3008-466A-A10E-4FF3583C9D53}" dt="2024-05-18T08:13:52.784" v="157" actId="478"/>
          <ac:picMkLst>
            <pc:docMk/>
            <pc:sldMk cId="1578744323" sldId="256"/>
            <ac:picMk id="79" creationId="{90148CC7-AF31-1BE3-A65B-2A0AF5DF6148}"/>
          </ac:picMkLst>
        </pc:picChg>
        <pc:picChg chg="mod">
          <ac:chgData name="sarthak rajimwale" userId="e637e99038ef778b" providerId="LiveId" clId="{463714ED-3008-466A-A10E-4FF3583C9D53}" dt="2024-05-18T07:56:27.345" v="46" actId="1076"/>
          <ac:picMkLst>
            <pc:docMk/>
            <pc:sldMk cId="1578744323" sldId="256"/>
            <ac:picMk id="80" creationId="{929A074C-51F4-7108-46C4-931621CE7197}"/>
          </ac:picMkLst>
        </pc:picChg>
        <pc:picChg chg="del mod">
          <ac:chgData name="sarthak rajimwale" userId="e637e99038ef778b" providerId="LiveId" clId="{463714ED-3008-466A-A10E-4FF3583C9D53}" dt="2024-05-18T08:13:46.825" v="152" actId="478"/>
          <ac:picMkLst>
            <pc:docMk/>
            <pc:sldMk cId="1578744323" sldId="256"/>
            <ac:picMk id="81" creationId="{CA13560C-A4DF-51D1-2FDC-058916B12534}"/>
          </ac:picMkLst>
        </pc:picChg>
        <pc:picChg chg="mod">
          <ac:chgData name="sarthak rajimwale" userId="e637e99038ef778b" providerId="LiveId" clId="{463714ED-3008-466A-A10E-4FF3583C9D53}" dt="2024-05-18T07:56:29.226" v="47" actId="1076"/>
          <ac:picMkLst>
            <pc:docMk/>
            <pc:sldMk cId="1578744323" sldId="256"/>
            <ac:picMk id="82" creationId="{8B16214D-77A8-2B2F-618B-D6C5775DC908}"/>
          </ac:picMkLst>
        </pc:picChg>
        <pc:picChg chg="mod">
          <ac:chgData name="sarthak rajimwale" userId="e637e99038ef778b" providerId="LiveId" clId="{463714ED-3008-466A-A10E-4FF3583C9D53}" dt="2024-05-18T07:56:31.986" v="48" actId="1076"/>
          <ac:picMkLst>
            <pc:docMk/>
            <pc:sldMk cId="1578744323" sldId="256"/>
            <ac:picMk id="83" creationId="{95A81646-D1CD-BD0D-9130-B14366D5CDB6}"/>
          </ac:picMkLst>
        </pc:picChg>
      </pc:sldChg>
      <pc:sldChg chg="addSp delSp modSp mod modTransition modAnim">
        <pc:chgData name="sarthak rajimwale" userId="e637e99038ef778b" providerId="LiveId" clId="{463714ED-3008-466A-A10E-4FF3583C9D53}" dt="2024-05-18T10:15:01.191" v="437" actId="14100"/>
        <pc:sldMkLst>
          <pc:docMk/>
          <pc:sldMk cId="219224655" sldId="257"/>
        </pc:sldMkLst>
        <pc:spChg chg="add mod">
          <ac:chgData name="sarthak rajimwale" userId="e637e99038ef778b" providerId="LiveId" clId="{463714ED-3008-466A-A10E-4FF3583C9D53}" dt="2024-05-18T10:14:57.434" v="436" actId="120"/>
          <ac:spMkLst>
            <pc:docMk/>
            <pc:sldMk cId="219224655" sldId="257"/>
            <ac:spMk id="2" creationId="{0773F2AF-1FB2-6F83-C040-D0455185E124}"/>
          </ac:spMkLst>
        </pc:spChg>
        <pc:spChg chg="add del mod">
          <ac:chgData name="sarthak rajimwale" userId="e637e99038ef778b" providerId="LiveId" clId="{463714ED-3008-466A-A10E-4FF3583C9D53}" dt="2024-05-18T07:56:56.624" v="49" actId="478"/>
          <ac:spMkLst>
            <pc:docMk/>
            <pc:sldMk cId="219224655" sldId="257"/>
            <ac:spMk id="2" creationId="{C87C3CEC-020D-60B8-5617-BD38A9B50801}"/>
          </ac:spMkLst>
        </pc:spChg>
        <pc:spChg chg="add del mod">
          <ac:chgData name="sarthak rajimwale" userId="e637e99038ef778b" providerId="LiveId" clId="{463714ED-3008-466A-A10E-4FF3583C9D53}" dt="2024-05-18T07:56:56.624" v="49" actId="478"/>
          <ac:spMkLst>
            <pc:docMk/>
            <pc:sldMk cId="219224655" sldId="257"/>
            <ac:spMk id="3" creationId="{B80D948D-1FC2-6251-BA4C-BAA99CEADB8A}"/>
          </ac:spMkLst>
        </pc:spChg>
        <pc:spChg chg="add mod">
          <ac:chgData name="sarthak rajimwale" userId="e637e99038ef778b" providerId="LiveId" clId="{463714ED-3008-466A-A10E-4FF3583C9D53}" dt="2024-05-18T10:15:01.191" v="437" actId="14100"/>
          <ac:spMkLst>
            <pc:docMk/>
            <pc:sldMk cId="219224655" sldId="257"/>
            <ac:spMk id="3" creationId="{C814C67E-BDA1-F51A-D5C9-C4A6FAE0D34D}"/>
          </ac:spMkLst>
        </pc:spChg>
        <pc:spChg chg="mod">
          <ac:chgData name="sarthak rajimwale" userId="e637e99038ef778b" providerId="LiveId" clId="{463714ED-3008-466A-A10E-4FF3583C9D53}" dt="2024-05-18T07:52:19.446" v="11"/>
          <ac:spMkLst>
            <pc:docMk/>
            <pc:sldMk cId="219224655" sldId="257"/>
            <ac:spMk id="6" creationId="{F15B0777-7245-E200-965B-ED09545D80F3}"/>
          </ac:spMkLst>
        </pc:spChg>
        <pc:spChg chg="add del mod">
          <ac:chgData name="sarthak rajimwale" userId="e637e99038ef778b" providerId="LiveId" clId="{463714ED-3008-466A-A10E-4FF3583C9D53}" dt="2024-05-18T07:56:56.624" v="49" actId="478"/>
          <ac:spMkLst>
            <pc:docMk/>
            <pc:sldMk cId="219224655" sldId="257"/>
            <ac:spMk id="8" creationId="{1F398554-552B-9CE3-806A-71EE68EAF337}"/>
          </ac:spMkLst>
        </pc:spChg>
        <pc:spChg chg="add del mod">
          <ac:chgData name="sarthak rajimwale" userId="e637e99038ef778b" providerId="LiveId" clId="{463714ED-3008-466A-A10E-4FF3583C9D53}" dt="2024-05-18T07:56:56.624" v="49" actId="478"/>
          <ac:spMkLst>
            <pc:docMk/>
            <pc:sldMk cId="219224655" sldId="257"/>
            <ac:spMk id="10" creationId="{41300DA4-2693-628F-4B89-4B97BA8E8378}"/>
          </ac:spMkLst>
        </pc:spChg>
        <pc:spChg chg="add mod">
          <ac:chgData name="sarthak rajimwale" userId="e637e99038ef778b" providerId="LiveId" clId="{463714ED-3008-466A-A10E-4FF3583C9D53}" dt="2024-05-18T08:02:43.616" v="101" actId="1076"/>
          <ac:spMkLst>
            <pc:docMk/>
            <pc:sldMk cId="219224655" sldId="257"/>
            <ac:spMk id="16" creationId="{05905246-93DF-5232-AFF9-79DE4A968621}"/>
          </ac:spMkLst>
        </pc:spChg>
        <pc:spChg chg="add mod">
          <ac:chgData name="sarthak rajimwale" userId="e637e99038ef778b" providerId="LiveId" clId="{463714ED-3008-466A-A10E-4FF3583C9D53}" dt="2024-05-18T08:02:51.319" v="102" actId="1076"/>
          <ac:spMkLst>
            <pc:docMk/>
            <pc:sldMk cId="219224655" sldId="257"/>
            <ac:spMk id="17" creationId="{9BDB04BD-5292-FFC3-AE29-0F7B1DC65DE4}"/>
          </ac:spMkLst>
        </pc:spChg>
        <pc:spChg chg="mod">
          <ac:chgData name="sarthak rajimwale" userId="e637e99038ef778b" providerId="LiveId" clId="{463714ED-3008-466A-A10E-4FF3583C9D53}" dt="2024-05-18T08:01:35.446" v="88"/>
          <ac:spMkLst>
            <pc:docMk/>
            <pc:sldMk cId="219224655" sldId="257"/>
            <ac:spMk id="20" creationId="{E1287347-B3CB-6E87-0745-0AB8A066CF49}"/>
          </ac:spMkLst>
        </pc:spChg>
        <pc:spChg chg="add del mod">
          <ac:chgData name="sarthak rajimwale" userId="e637e99038ef778b" providerId="LiveId" clId="{463714ED-3008-466A-A10E-4FF3583C9D53}" dt="2024-05-18T08:14:01.716" v="162" actId="478"/>
          <ac:spMkLst>
            <pc:docMk/>
            <pc:sldMk cId="219224655" sldId="257"/>
            <ac:spMk id="22" creationId="{080B7725-34BD-BCEB-6E85-5EC5B2BC7B10}"/>
          </ac:spMkLst>
        </pc:spChg>
        <pc:spChg chg="add del mod">
          <ac:chgData name="sarthak rajimwale" userId="e637e99038ef778b" providerId="LiveId" clId="{463714ED-3008-466A-A10E-4FF3583C9D53}" dt="2024-05-18T08:14:04.350" v="164" actId="478"/>
          <ac:spMkLst>
            <pc:docMk/>
            <pc:sldMk cId="219224655" sldId="257"/>
            <ac:spMk id="24" creationId="{E88722E9-453E-A295-F7F7-6CB005255C59}"/>
          </ac:spMkLst>
        </pc:spChg>
        <pc:spChg chg="del">
          <ac:chgData name="sarthak rajimwale" userId="e637e99038ef778b" providerId="LiveId" clId="{463714ED-3008-466A-A10E-4FF3583C9D53}" dt="2024-05-18T07:51:48.762" v="8" actId="478"/>
          <ac:spMkLst>
            <pc:docMk/>
            <pc:sldMk cId="219224655" sldId="257"/>
            <ac:spMk id="57" creationId="{0AE002BC-6181-A05E-C243-9BC5F4B63E6B}"/>
          </ac:spMkLst>
        </pc:spChg>
        <pc:spChg chg="del">
          <ac:chgData name="sarthak rajimwale" userId="e637e99038ef778b" providerId="LiveId" clId="{463714ED-3008-466A-A10E-4FF3583C9D53}" dt="2024-05-18T07:51:48.762" v="8" actId="478"/>
          <ac:spMkLst>
            <pc:docMk/>
            <pc:sldMk cId="219224655" sldId="257"/>
            <ac:spMk id="58" creationId="{897C0312-6BD0-C774-9FD3-16B6E3A8C381}"/>
          </ac:spMkLst>
        </pc:spChg>
        <pc:spChg chg="del">
          <ac:chgData name="sarthak rajimwale" userId="e637e99038ef778b" providerId="LiveId" clId="{463714ED-3008-466A-A10E-4FF3583C9D53}" dt="2024-05-18T07:51:48.762" v="8" actId="478"/>
          <ac:spMkLst>
            <pc:docMk/>
            <pc:sldMk cId="219224655" sldId="257"/>
            <ac:spMk id="60" creationId="{97522EAE-B309-51FD-BBBB-56E2DA0C3AFD}"/>
          </ac:spMkLst>
        </pc:spChg>
        <pc:spChg chg="del">
          <ac:chgData name="sarthak rajimwale" userId="e637e99038ef778b" providerId="LiveId" clId="{463714ED-3008-466A-A10E-4FF3583C9D53}" dt="2024-05-18T07:51:48.762" v="8" actId="478"/>
          <ac:spMkLst>
            <pc:docMk/>
            <pc:sldMk cId="219224655" sldId="257"/>
            <ac:spMk id="62" creationId="{0DD42189-5158-F963-0C76-B0AF512A259E}"/>
          </ac:spMkLst>
        </pc:spChg>
        <pc:spChg chg="del">
          <ac:chgData name="sarthak rajimwale" userId="e637e99038ef778b" providerId="LiveId" clId="{463714ED-3008-466A-A10E-4FF3583C9D53}" dt="2024-05-18T07:51:48.762" v="8" actId="478"/>
          <ac:spMkLst>
            <pc:docMk/>
            <pc:sldMk cId="219224655" sldId="257"/>
            <ac:spMk id="64" creationId="{F1302896-1D1B-1F65-8232-FC824FE534D7}"/>
          </ac:spMkLst>
        </pc:spChg>
        <pc:grpChg chg="add del mod">
          <ac:chgData name="sarthak rajimwale" userId="e637e99038ef778b" providerId="LiveId" clId="{463714ED-3008-466A-A10E-4FF3583C9D53}" dt="2024-05-18T07:56:56.624" v="49" actId="478"/>
          <ac:grpSpMkLst>
            <pc:docMk/>
            <pc:sldMk cId="219224655" sldId="257"/>
            <ac:grpSpMk id="5" creationId="{E426C974-AE7D-AB3C-4548-B8B669910E77}"/>
          </ac:grpSpMkLst>
        </pc:grpChg>
        <pc:grpChg chg="add del mod">
          <ac:chgData name="sarthak rajimwale" userId="e637e99038ef778b" providerId="LiveId" clId="{463714ED-3008-466A-A10E-4FF3583C9D53}" dt="2024-05-18T08:13:56.309" v="159" actId="478"/>
          <ac:grpSpMkLst>
            <pc:docMk/>
            <pc:sldMk cId="219224655" sldId="257"/>
            <ac:grpSpMk id="19" creationId="{9D0B5586-F141-D5BA-FD95-F69199550159}"/>
          </ac:grpSpMkLst>
        </pc:grpChg>
        <pc:picChg chg="add del mod">
          <ac:chgData name="sarthak rajimwale" userId="e637e99038ef778b" providerId="LiveId" clId="{463714ED-3008-466A-A10E-4FF3583C9D53}" dt="2024-05-18T07:56:56.624" v="49" actId="478"/>
          <ac:picMkLst>
            <pc:docMk/>
            <pc:sldMk cId="219224655" sldId="257"/>
            <ac:picMk id="4" creationId="{C43835B9-18D0-F16D-BAB1-0498911540B3}"/>
          </ac:picMkLst>
        </pc:picChg>
        <pc:picChg chg="mod">
          <ac:chgData name="sarthak rajimwale" userId="e637e99038ef778b" providerId="LiveId" clId="{463714ED-3008-466A-A10E-4FF3583C9D53}" dt="2024-05-18T07:52:19.446" v="11"/>
          <ac:picMkLst>
            <pc:docMk/>
            <pc:sldMk cId="219224655" sldId="257"/>
            <ac:picMk id="7" creationId="{3C1A230F-7480-1110-EB69-2BB0227B9D6B}"/>
          </ac:picMkLst>
        </pc:picChg>
        <pc:picChg chg="add del mod">
          <ac:chgData name="sarthak rajimwale" userId="e637e99038ef778b" providerId="LiveId" clId="{463714ED-3008-466A-A10E-4FF3583C9D53}" dt="2024-05-18T07:56:56.624" v="49" actId="478"/>
          <ac:picMkLst>
            <pc:docMk/>
            <pc:sldMk cId="219224655" sldId="257"/>
            <ac:picMk id="9" creationId="{50E9DCEE-CD95-781B-14FA-3E16CF04EDF8}"/>
          </ac:picMkLst>
        </pc:picChg>
        <pc:picChg chg="add del mod">
          <ac:chgData name="sarthak rajimwale" userId="e637e99038ef778b" providerId="LiveId" clId="{463714ED-3008-466A-A10E-4FF3583C9D53}" dt="2024-05-18T07:56:56.624" v="49" actId="478"/>
          <ac:picMkLst>
            <pc:docMk/>
            <pc:sldMk cId="219224655" sldId="257"/>
            <ac:picMk id="11" creationId="{F51F3E76-78F4-13AE-EE4A-6C2C286F804B}"/>
          </ac:picMkLst>
        </pc:picChg>
        <pc:picChg chg="add del mod">
          <ac:chgData name="sarthak rajimwale" userId="e637e99038ef778b" providerId="LiveId" clId="{463714ED-3008-466A-A10E-4FF3583C9D53}" dt="2024-05-18T07:56:56.624" v="49" actId="478"/>
          <ac:picMkLst>
            <pc:docMk/>
            <pc:sldMk cId="219224655" sldId="257"/>
            <ac:picMk id="12" creationId="{9EFF0B6E-C35E-882B-7F75-AF2F9D08EF19}"/>
          </ac:picMkLst>
        </pc:picChg>
        <pc:picChg chg="add del mod">
          <ac:chgData name="sarthak rajimwale" userId="e637e99038ef778b" providerId="LiveId" clId="{463714ED-3008-466A-A10E-4FF3583C9D53}" dt="2024-05-18T07:56:56.624" v="49" actId="478"/>
          <ac:picMkLst>
            <pc:docMk/>
            <pc:sldMk cId="219224655" sldId="257"/>
            <ac:picMk id="13" creationId="{E4C4958A-DAB6-1ABC-7F2C-70830B64FDD2}"/>
          </ac:picMkLst>
        </pc:picChg>
        <pc:picChg chg="add del mod">
          <ac:chgData name="sarthak rajimwale" userId="e637e99038ef778b" providerId="LiveId" clId="{463714ED-3008-466A-A10E-4FF3583C9D53}" dt="2024-05-18T07:56:56.624" v="49" actId="478"/>
          <ac:picMkLst>
            <pc:docMk/>
            <pc:sldMk cId="219224655" sldId="257"/>
            <ac:picMk id="14" creationId="{13B9FD60-C811-8950-B5C6-0E4D69A4300D}"/>
          </ac:picMkLst>
        </pc:picChg>
        <pc:picChg chg="add del mod">
          <ac:chgData name="sarthak rajimwale" userId="e637e99038ef778b" providerId="LiveId" clId="{463714ED-3008-466A-A10E-4FF3583C9D53}" dt="2024-05-18T07:56:56.624" v="49" actId="478"/>
          <ac:picMkLst>
            <pc:docMk/>
            <pc:sldMk cId="219224655" sldId="257"/>
            <ac:picMk id="15" creationId="{C4AB1286-AF48-6044-AF83-139E189C965B}"/>
          </ac:picMkLst>
        </pc:picChg>
        <pc:picChg chg="add mod">
          <ac:chgData name="sarthak rajimwale" userId="e637e99038ef778b" providerId="LiveId" clId="{463714ED-3008-466A-A10E-4FF3583C9D53}" dt="2024-05-18T08:03:06.266" v="104" actId="1076"/>
          <ac:picMkLst>
            <pc:docMk/>
            <pc:sldMk cId="219224655" sldId="257"/>
            <ac:picMk id="18" creationId="{B5506CD2-7827-6111-2224-F824C9C1278E}"/>
          </ac:picMkLst>
        </pc:picChg>
        <pc:picChg chg="mod">
          <ac:chgData name="sarthak rajimwale" userId="e637e99038ef778b" providerId="LiveId" clId="{463714ED-3008-466A-A10E-4FF3583C9D53}" dt="2024-05-18T08:01:35.446" v="88"/>
          <ac:picMkLst>
            <pc:docMk/>
            <pc:sldMk cId="219224655" sldId="257"/>
            <ac:picMk id="21" creationId="{73D7413D-D6AC-CAC3-17F3-E924AA26C79F}"/>
          </ac:picMkLst>
        </pc:picChg>
        <pc:picChg chg="add del mod">
          <ac:chgData name="sarthak rajimwale" userId="e637e99038ef778b" providerId="LiveId" clId="{463714ED-3008-466A-A10E-4FF3583C9D53}" dt="2024-05-18T08:13:59.835" v="161" actId="478"/>
          <ac:picMkLst>
            <pc:docMk/>
            <pc:sldMk cId="219224655" sldId="257"/>
            <ac:picMk id="23" creationId="{AD9AAB0A-8BCF-021E-A592-D5B2289F3174}"/>
          </ac:picMkLst>
        </pc:picChg>
        <pc:picChg chg="add del mod">
          <ac:chgData name="sarthak rajimwale" userId="e637e99038ef778b" providerId="LiveId" clId="{463714ED-3008-466A-A10E-4FF3583C9D53}" dt="2024-05-18T08:14:02.906" v="163" actId="478"/>
          <ac:picMkLst>
            <pc:docMk/>
            <pc:sldMk cId="219224655" sldId="257"/>
            <ac:picMk id="25" creationId="{095ACA05-DEE6-1E2D-9305-0DD3EA537B3D}"/>
          </ac:picMkLst>
        </pc:picChg>
        <pc:picChg chg="add del mod">
          <ac:chgData name="sarthak rajimwale" userId="e637e99038ef778b" providerId="LiveId" clId="{463714ED-3008-466A-A10E-4FF3583C9D53}" dt="2024-05-18T08:13:58.285" v="160" actId="478"/>
          <ac:picMkLst>
            <pc:docMk/>
            <pc:sldMk cId="219224655" sldId="257"/>
            <ac:picMk id="26" creationId="{E25BC327-6B0D-B481-E036-9C3339909ECE}"/>
          </ac:picMkLst>
        </pc:picChg>
        <pc:picChg chg="add mod">
          <ac:chgData name="sarthak rajimwale" userId="e637e99038ef778b" providerId="LiveId" clId="{463714ED-3008-466A-A10E-4FF3583C9D53}" dt="2024-05-18T08:02:03.805" v="92" actId="1076"/>
          <ac:picMkLst>
            <pc:docMk/>
            <pc:sldMk cId="219224655" sldId="257"/>
            <ac:picMk id="27" creationId="{B298B941-E82D-628A-3979-A057F23D6943}"/>
          </ac:picMkLst>
        </pc:picChg>
        <pc:picChg chg="add mod">
          <ac:chgData name="sarthak rajimwale" userId="e637e99038ef778b" providerId="LiveId" clId="{463714ED-3008-466A-A10E-4FF3583C9D53}" dt="2024-05-18T08:01:35.446" v="88"/>
          <ac:picMkLst>
            <pc:docMk/>
            <pc:sldMk cId="219224655" sldId="257"/>
            <ac:picMk id="28" creationId="{8840FEA8-95D2-265B-E0C5-5A62CD88A8F4}"/>
          </ac:picMkLst>
        </pc:picChg>
        <pc:picChg chg="add mod">
          <ac:chgData name="sarthak rajimwale" userId="e637e99038ef778b" providerId="LiveId" clId="{463714ED-3008-466A-A10E-4FF3583C9D53}" dt="2024-05-18T08:01:35.446" v="88"/>
          <ac:picMkLst>
            <pc:docMk/>
            <pc:sldMk cId="219224655" sldId="257"/>
            <ac:picMk id="29" creationId="{D33AEB87-AA69-9BD4-0643-FE48F5390CCD}"/>
          </ac:picMkLst>
        </pc:picChg>
        <pc:picChg chg="del">
          <ac:chgData name="sarthak rajimwale" userId="e637e99038ef778b" providerId="LiveId" clId="{463714ED-3008-466A-A10E-4FF3583C9D53}" dt="2024-05-18T07:51:48.762" v="8" actId="478"/>
          <ac:picMkLst>
            <pc:docMk/>
            <pc:sldMk cId="219224655" sldId="257"/>
            <ac:picMk id="59" creationId="{8C5DF843-D024-1B44-0706-BC0C7DABE331}"/>
          </ac:picMkLst>
        </pc:picChg>
        <pc:picChg chg="del">
          <ac:chgData name="sarthak rajimwale" userId="e637e99038ef778b" providerId="LiveId" clId="{463714ED-3008-466A-A10E-4FF3583C9D53}" dt="2024-05-18T07:51:48.762" v="8" actId="478"/>
          <ac:picMkLst>
            <pc:docMk/>
            <pc:sldMk cId="219224655" sldId="257"/>
            <ac:picMk id="61" creationId="{60278082-6C98-46B0-8CC2-6252CEF23B1D}"/>
          </ac:picMkLst>
        </pc:picChg>
        <pc:picChg chg="del">
          <ac:chgData name="sarthak rajimwale" userId="e637e99038ef778b" providerId="LiveId" clId="{463714ED-3008-466A-A10E-4FF3583C9D53}" dt="2024-05-18T07:51:48.762" v="8" actId="478"/>
          <ac:picMkLst>
            <pc:docMk/>
            <pc:sldMk cId="219224655" sldId="257"/>
            <ac:picMk id="63" creationId="{0FA1713E-0CE7-7F4A-5BB0-31A79AB8A356}"/>
          </ac:picMkLst>
        </pc:picChg>
        <pc:picChg chg="del">
          <ac:chgData name="sarthak rajimwale" userId="e637e99038ef778b" providerId="LiveId" clId="{463714ED-3008-466A-A10E-4FF3583C9D53}" dt="2024-05-18T07:51:48.762" v="8" actId="478"/>
          <ac:picMkLst>
            <pc:docMk/>
            <pc:sldMk cId="219224655" sldId="257"/>
            <ac:picMk id="65" creationId="{2F5B31D3-B9AA-3699-D2B4-8DACE5865BC3}"/>
          </ac:picMkLst>
        </pc:picChg>
        <pc:picChg chg="del">
          <ac:chgData name="sarthak rajimwale" userId="e637e99038ef778b" providerId="LiveId" clId="{463714ED-3008-466A-A10E-4FF3583C9D53}" dt="2024-05-18T07:51:48.762" v="8" actId="478"/>
          <ac:picMkLst>
            <pc:docMk/>
            <pc:sldMk cId="219224655" sldId="257"/>
            <ac:picMk id="66" creationId="{8FCFA369-5FEF-190B-1C58-C0D96962B14A}"/>
          </ac:picMkLst>
        </pc:picChg>
        <pc:picChg chg="del">
          <ac:chgData name="sarthak rajimwale" userId="e637e99038ef778b" providerId="LiveId" clId="{463714ED-3008-466A-A10E-4FF3583C9D53}" dt="2024-05-18T07:51:48.762" v="8" actId="478"/>
          <ac:picMkLst>
            <pc:docMk/>
            <pc:sldMk cId="219224655" sldId="257"/>
            <ac:picMk id="67" creationId="{0F54BC9F-DA07-9DBB-79C1-80F61B983A17}"/>
          </ac:picMkLst>
        </pc:picChg>
        <pc:picChg chg="del">
          <ac:chgData name="sarthak rajimwale" userId="e637e99038ef778b" providerId="LiveId" clId="{463714ED-3008-466A-A10E-4FF3583C9D53}" dt="2024-05-18T07:51:48.762" v="8" actId="478"/>
          <ac:picMkLst>
            <pc:docMk/>
            <pc:sldMk cId="219224655" sldId="257"/>
            <ac:picMk id="68" creationId="{856AD71A-BCC5-97AC-6BB8-735EC8E7E669}"/>
          </ac:picMkLst>
        </pc:picChg>
        <pc:picChg chg="del">
          <ac:chgData name="sarthak rajimwale" userId="e637e99038ef778b" providerId="LiveId" clId="{463714ED-3008-466A-A10E-4FF3583C9D53}" dt="2024-05-18T07:51:48.762" v="8" actId="478"/>
          <ac:picMkLst>
            <pc:docMk/>
            <pc:sldMk cId="219224655" sldId="257"/>
            <ac:picMk id="69" creationId="{54D46E4F-4958-356D-92B9-37E39ABCC1E4}"/>
          </ac:picMkLst>
        </pc:picChg>
      </pc:sldChg>
      <pc:sldChg chg="addSp delSp modSp mod modTransition">
        <pc:chgData name="sarthak rajimwale" userId="e637e99038ef778b" providerId="LiveId" clId="{463714ED-3008-466A-A10E-4FF3583C9D53}" dt="2024-05-18T12:27:34.253" v="824" actId="1076"/>
        <pc:sldMkLst>
          <pc:docMk/>
          <pc:sldMk cId="2347001075" sldId="258"/>
        </pc:sldMkLst>
        <pc:spChg chg="add mod">
          <ac:chgData name="sarthak rajimwale" userId="e637e99038ef778b" providerId="LiveId" clId="{463714ED-3008-466A-A10E-4FF3583C9D53}" dt="2024-05-18T08:07:14.246" v="123" actId="1076"/>
          <ac:spMkLst>
            <pc:docMk/>
            <pc:sldMk cId="2347001075" sldId="258"/>
            <ac:spMk id="2" creationId="{6BA7FE20-C56C-4F8F-20BA-47499B6694C5}"/>
          </ac:spMkLst>
        </pc:spChg>
        <pc:spChg chg="add mod">
          <ac:chgData name="sarthak rajimwale" userId="e637e99038ef778b" providerId="LiveId" clId="{463714ED-3008-466A-A10E-4FF3583C9D53}" dt="2024-05-18T08:09:21.616" v="144" actId="1076"/>
          <ac:spMkLst>
            <pc:docMk/>
            <pc:sldMk cId="2347001075" sldId="258"/>
            <ac:spMk id="3" creationId="{430EDD4F-D897-5492-BD8E-1D94BAC9E3B6}"/>
          </ac:spMkLst>
        </pc:spChg>
        <pc:spChg chg="add mod">
          <ac:chgData name="sarthak rajimwale" userId="e637e99038ef778b" providerId="LiveId" clId="{463714ED-3008-466A-A10E-4FF3583C9D53}" dt="2024-05-18T12:26:06.541" v="818" actId="1076"/>
          <ac:spMkLst>
            <pc:docMk/>
            <pc:sldMk cId="2347001075" sldId="258"/>
            <ac:spMk id="4" creationId="{1EB7C656-C09D-C472-5E6C-6140089B5ADA}"/>
          </ac:spMkLst>
        </pc:spChg>
        <pc:spChg chg="mod">
          <ac:chgData name="sarthak rajimwale" userId="e637e99038ef778b" providerId="LiveId" clId="{463714ED-3008-466A-A10E-4FF3583C9D53}" dt="2024-05-18T08:06:33.804" v="114"/>
          <ac:spMkLst>
            <pc:docMk/>
            <pc:sldMk cId="2347001075" sldId="258"/>
            <ac:spMk id="6" creationId="{A9E531FB-FC1F-A1E8-6544-9AB98C1AD6EC}"/>
          </ac:spMkLst>
        </pc:spChg>
        <pc:spChg chg="add mod">
          <ac:chgData name="sarthak rajimwale" userId="e637e99038ef778b" providerId="LiveId" clId="{463714ED-3008-466A-A10E-4FF3583C9D53}" dt="2024-05-18T12:27:04.631" v="821" actId="115"/>
          <ac:spMkLst>
            <pc:docMk/>
            <pc:sldMk cId="2347001075" sldId="258"/>
            <ac:spMk id="6" creationId="{B9D3263D-D92A-7542-8082-F60F56E169E2}"/>
          </ac:spMkLst>
        </pc:spChg>
        <pc:spChg chg="add del mod topLvl">
          <ac:chgData name="sarthak rajimwale" userId="e637e99038ef778b" providerId="LiveId" clId="{463714ED-3008-466A-A10E-4FF3583C9D53}" dt="2024-05-18T08:10:02.485" v="149" actId="478"/>
          <ac:spMkLst>
            <pc:docMk/>
            <pc:sldMk cId="2347001075" sldId="258"/>
            <ac:spMk id="8" creationId="{56C8BC1F-DD94-32C2-BD1C-907946E688BF}"/>
          </ac:spMkLst>
        </pc:spChg>
        <pc:spChg chg="add del mod">
          <ac:chgData name="sarthak rajimwale" userId="e637e99038ef778b" providerId="LiveId" clId="{463714ED-3008-466A-A10E-4FF3583C9D53}" dt="2024-05-18T08:09:59.534" v="147" actId="478"/>
          <ac:spMkLst>
            <pc:docMk/>
            <pc:sldMk cId="2347001075" sldId="258"/>
            <ac:spMk id="10" creationId="{51A81757-E85E-65D9-6112-F5E083E88E5A}"/>
          </ac:spMkLst>
        </pc:spChg>
        <pc:spChg chg="del">
          <ac:chgData name="sarthak rajimwale" userId="e637e99038ef778b" providerId="LiveId" clId="{463714ED-3008-466A-A10E-4FF3583C9D53}" dt="2024-05-18T07:52:04.574" v="9" actId="478"/>
          <ac:spMkLst>
            <pc:docMk/>
            <pc:sldMk cId="2347001075" sldId="258"/>
            <ac:spMk id="83" creationId="{CF5DF840-4489-0FC6-13D1-42A586C4B2B5}"/>
          </ac:spMkLst>
        </pc:spChg>
        <pc:spChg chg="del">
          <ac:chgData name="sarthak rajimwale" userId="e637e99038ef778b" providerId="LiveId" clId="{463714ED-3008-466A-A10E-4FF3583C9D53}" dt="2024-05-18T07:52:04.574" v="9" actId="478"/>
          <ac:spMkLst>
            <pc:docMk/>
            <pc:sldMk cId="2347001075" sldId="258"/>
            <ac:spMk id="84" creationId="{B93E463C-CB0B-868A-E452-4A40AB9D7788}"/>
          </ac:spMkLst>
        </pc:spChg>
        <pc:spChg chg="del">
          <ac:chgData name="sarthak rajimwale" userId="e637e99038ef778b" providerId="LiveId" clId="{463714ED-3008-466A-A10E-4FF3583C9D53}" dt="2024-05-18T07:52:04.574" v="9" actId="478"/>
          <ac:spMkLst>
            <pc:docMk/>
            <pc:sldMk cId="2347001075" sldId="258"/>
            <ac:spMk id="86" creationId="{D263A154-32B9-9AE1-F494-DB90CB364240}"/>
          </ac:spMkLst>
        </pc:spChg>
        <pc:spChg chg="del">
          <ac:chgData name="sarthak rajimwale" userId="e637e99038ef778b" providerId="LiveId" clId="{463714ED-3008-466A-A10E-4FF3583C9D53}" dt="2024-05-18T07:52:04.574" v="9" actId="478"/>
          <ac:spMkLst>
            <pc:docMk/>
            <pc:sldMk cId="2347001075" sldId="258"/>
            <ac:spMk id="88" creationId="{BC99AD86-63D5-5A86-5D61-EFCA96E717F4}"/>
          </ac:spMkLst>
        </pc:spChg>
        <pc:spChg chg="del">
          <ac:chgData name="sarthak rajimwale" userId="e637e99038ef778b" providerId="LiveId" clId="{463714ED-3008-466A-A10E-4FF3583C9D53}" dt="2024-05-18T07:52:04.574" v="9" actId="478"/>
          <ac:spMkLst>
            <pc:docMk/>
            <pc:sldMk cId="2347001075" sldId="258"/>
            <ac:spMk id="90" creationId="{33203685-B088-B380-A7F3-DEAFF0CF78EE}"/>
          </ac:spMkLst>
        </pc:spChg>
        <pc:grpChg chg="add del mod">
          <ac:chgData name="sarthak rajimwale" userId="e637e99038ef778b" providerId="LiveId" clId="{463714ED-3008-466A-A10E-4FF3583C9D53}" dt="2024-05-18T08:10:05.529" v="151" actId="478"/>
          <ac:grpSpMkLst>
            <pc:docMk/>
            <pc:sldMk cId="2347001075" sldId="258"/>
            <ac:grpSpMk id="5" creationId="{D8EDDBB1-519F-270D-7DE7-12FA4E440B1C}"/>
          </ac:grpSpMkLst>
        </pc:grpChg>
        <pc:grpChg chg="add del mod">
          <ac:chgData name="sarthak rajimwale" userId="e637e99038ef778b" providerId="LiveId" clId="{463714ED-3008-466A-A10E-4FF3583C9D53}" dt="2024-05-18T08:09:02.954" v="138" actId="165"/>
          <ac:grpSpMkLst>
            <pc:docMk/>
            <pc:sldMk cId="2347001075" sldId="258"/>
            <ac:grpSpMk id="16" creationId="{F7DC4D9F-4244-75C5-A69A-E950DBDFBA12}"/>
          </ac:grpSpMkLst>
        </pc:grpChg>
        <pc:graphicFrameChg chg="add del mod">
          <ac:chgData name="sarthak rajimwale" userId="e637e99038ef778b" providerId="LiveId" clId="{463714ED-3008-466A-A10E-4FF3583C9D53}" dt="2024-05-18T10:18:31.356" v="449" actId="478"/>
          <ac:graphicFrameMkLst>
            <pc:docMk/>
            <pc:sldMk cId="2347001075" sldId="258"/>
            <ac:graphicFrameMk id="5" creationId="{E4CA472E-7CA1-3A97-297E-C8FA89EA1AA4}"/>
          </ac:graphicFrameMkLst>
        </pc:graphicFrameChg>
        <pc:picChg chg="add del mod">
          <ac:chgData name="sarthak rajimwale" userId="e637e99038ef778b" providerId="LiveId" clId="{463714ED-3008-466A-A10E-4FF3583C9D53}" dt="2024-05-18T08:10:03.945" v="150" actId="478"/>
          <ac:picMkLst>
            <pc:docMk/>
            <pc:sldMk cId="2347001075" sldId="258"/>
            <ac:picMk id="4" creationId="{CA23D32E-41C2-0B79-FBAC-66A541C30E8D}"/>
          </ac:picMkLst>
        </pc:picChg>
        <pc:picChg chg="mod">
          <ac:chgData name="sarthak rajimwale" userId="e637e99038ef778b" providerId="LiveId" clId="{463714ED-3008-466A-A10E-4FF3583C9D53}" dt="2024-05-18T08:06:33.804" v="114"/>
          <ac:picMkLst>
            <pc:docMk/>
            <pc:sldMk cId="2347001075" sldId="258"/>
            <ac:picMk id="7" creationId="{3FE14724-6996-EA04-7D14-F61B602D1375}"/>
          </ac:picMkLst>
        </pc:picChg>
        <pc:picChg chg="add mod">
          <ac:chgData name="sarthak rajimwale" userId="e637e99038ef778b" providerId="LiveId" clId="{463714ED-3008-466A-A10E-4FF3583C9D53}" dt="2024-05-18T12:27:34.253" v="824" actId="1076"/>
          <ac:picMkLst>
            <pc:docMk/>
            <pc:sldMk cId="2347001075" sldId="258"/>
            <ac:picMk id="8" creationId="{57B3FB13-8AA4-87AD-79E5-5DAB18BB6E0A}"/>
          </ac:picMkLst>
        </pc:picChg>
        <pc:picChg chg="add mod topLvl">
          <ac:chgData name="sarthak rajimwale" userId="e637e99038ef778b" providerId="LiveId" clId="{463714ED-3008-466A-A10E-4FF3583C9D53}" dt="2024-05-18T08:09:24.595" v="145" actId="1076"/>
          <ac:picMkLst>
            <pc:docMk/>
            <pc:sldMk cId="2347001075" sldId="258"/>
            <ac:picMk id="9" creationId="{62626699-8138-39EF-45E7-EBB89C3B0936}"/>
          </ac:picMkLst>
        </pc:picChg>
        <pc:picChg chg="add del mod">
          <ac:chgData name="sarthak rajimwale" userId="e637e99038ef778b" providerId="LiveId" clId="{463714ED-3008-466A-A10E-4FF3583C9D53}" dt="2024-05-18T08:09:57.966" v="146" actId="478"/>
          <ac:picMkLst>
            <pc:docMk/>
            <pc:sldMk cId="2347001075" sldId="258"/>
            <ac:picMk id="11" creationId="{4F366FA2-AF77-CBD1-C7EE-C0078AB2B036}"/>
          </ac:picMkLst>
        </pc:picChg>
        <pc:picChg chg="add mod">
          <ac:chgData name="sarthak rajimwale" userId="e637e99038ef778b" providerId="LiveId" clId="{463714ED-3008-466A-A10E-4FF3583C9D53}" dt="2024-05-18T08:08:03.144" v="132" actId="1076"/>
          <ac:picMkLst>
            <pc:docMk/>
            <pc:sldMk cId="2347001075" sldId="258"/>
            <ac:picMk id="12" creationId="{EE23CCC9-9E29-A6AF-A782-7A17B2281B6F}"/>
          </ac:picMkLst>
        </pc:picChg>
        <pc:picChg chg="add mod">
          <ac:chgData name="sarthak rajimwale" userId="e637e99038ef778b" providerId="LiveId" clId="{463714ED-3008-466A-A10E-4FF3583C9D53}" dt="2024-05-18T08:06:33.804" v="114"/>
          <ac:picMkLst>
            <pc:docMk/>
            <pc:sldMk cId="2347001075" sldId="258"/>
            <ac:picMk id="13" creationId="{ACF85B71-3330-D3C3-A8B9-A90B2496E445}"/>
          </ac:picMkLst>
        </pc:picChg>
        <pc:picChg chg="add del mod">
          <ac:chgData name="sarthak rajimwale" userId="e637e99038ef778b" providerId="LiveId" clId="{463714ED-3008-466A-A10E-4FF3583C9D53}" dt="2024-05-18T08:10:01.076" v="148" actId="478"/>
          <ac:picMkLst>
            <pc:docMk/>
            <pc:sldMk cId="2347001075" sldId="258"/>
            <ac:picMk id="14" creationId="{12C3ABD6-51D7-A264-5327-C93F3F069A6D}"/>
          </ac:picMkLst>
        </pc:picChg>
        <pc:picChg chg="add mod">
          <ac:chgData name="sarthak rajimwale" userId="e637e99038ef778b" providerId="LiveId" clId="{463714ED-3008-466A-A10E-4FF3583C9D53}" dt="2024-05-18T08:06:33.804" v="114"/>
          <ac:picMkLst>
            <pc:docMk/>
            <pc:sldMk cId="2347001075" sldId="258"/>
            <ac:picMk id="15" creationId="{44E7B32A-5164-13AF-0B46-94D01AEC9C91}"/>
          </ac:picMkLst>
        </pc:picChg>
        <pc:picChg chg="del">
          <ac:chgData name="sarthak rajimwale" userId="e637e99038ef778b" providerId="LiveId" clId="{463714ED-3008-466A-A10E-4FF3583C9D53}" dt="2024-05-18T07:52:04.574" v="9" actId="478"/>
          <ac:picMkLst>
            <pc:docMk/>
            <pc:sldMk cId="2347001075" sldId="258"/>
            <ac:picMk id="85" creationId="{A5549CCE-0419-2B57-B551-57E911CB47CB}"/>
          </ac:picMkLst>
        </pc:picChg>
        <pc:picChg chg="del">
          <ac:chgData name="sarthak rajimwale" userId="e637e99038ef778b" providerId="LiveId" clId="{463714ED-3008-466A-A10E-4FF3583C9D53}" dt="2024-05-18T07:52:04.574" v="9" actId="478"/>
          <ac:picMkLst>
            <pc:docMk/>
            <pc:sldMk cId="2347001075" sldId="258"/>
            <ac:picMk id="87" creationId="{7CE4C260-6423-F42C-DD7C-5EA1FE2D445E}"/>
          </ac:picMkLst>
        </pc:picChg>
        <pc:picChg chg="del">
          <ac:chgData name="sarthak rajimwale" userId="e637e99038ef778b" providerId="LiveId" clId="{463714ED-3008-466A-A10E-4FF3583C9D53}" dt="2024-05-18T07:52:04.574" v="9" actId="478"/>
          <ac:picMkLst>
            <pc:docMk/>
            <pc:sldMk cId="2347001075" sldId="258"/>
            <ac:picMk id="89" creationId="{033F56C3-2A74-89BD-52C5-06B0AB09ED31}"/>
          </ac:picMkLst>
        </pc:picChg>
        <pc:picChg chg="del">
          <ac:chgData name="sarthak rajimwale" userId="e637e99038ef778b" providerId="LiveId" clId="{463714ED-3008-466A-A10E-4FF3583C9D53}" dt="2024-05-18T07:52:04.574" v="9" actId="478"/>
          <ac:picMkLst>
            <pc:docMk/>
            <pc:sldMk cId="2347001075" sldId="258"/>
            <ac:picMk id="91" creationId="{5FEEB892-5105-AF18-4A02-1ABC5ED54AF1}"/>
          </ac:picMkLst>
        </pc:picChg>
        <pc:picChg chg="del">
          <ac:chgData name="sarthak rajimwale" userId="e637e99038ef778b" providerId="LiveId" clId="{463714ED-3008-466A-A10E-4FF3583C9D53}" dt="2024-05-18T07:52:04.574" v="9" actId="478"/>
          <ac:picMkLst>
            <pc:docMk/>
            <pc:sldMk cId="2347001075" sldId="258"/>
            <ac:picMk id="92" creationId="{D80734D9-1E19-FF08-1F64-BBFE31E355C0}"/>
          </ac:picMkLst>
        </pc:picChg>
        <pc:picChg chg="del">
          <ac:chgData name="sarthak rajimwale" userId="e637e99038ef778b" providerId="LiveId" clId="{463714ED-3008-466A-A10E-4FF3583C9D53}" dt="2024-05-18T07:52:04.574" v="9" actId="478"/>
          <ac:picMkLst>
            <pc:docMk/>
            <pc:sldMk cId="2347001075" sldId="258"/>
            <ac:picMk id="93" creationId="{7DB71C95-D298-37E4-0C94-E2CEBC3E85B8}"/>
          </ac:picMkLst>
        </pc:picChg>
        <pc:picChg chg="del">
          <ac:chgData name="sarthak rajimwale" userId="e637e99038ef778b" providerId="LiveId" clId="{463714ED-3008-466A-A10E-4FF3583C9D53}" dt="2024-05-18T07:52:04.574" v="9" actId="478"/>
          <ac:picMkLst>
            <pc:docMk/>
            <pc:sldMk cId="2347001075" sldId="258"/>
            <ac:picMk id="94" creationId="{9F6D6317-5A23-2635-E5B5-5700F5E6FE27}"/>
          </ac:picMkLst>
        </pc:picChg>
        <pc:picChg chg="del">
          <ac:chgData name="sarthak rajimwale" userId="e637e99038ef778b" providerId="LiveId" clId="{463714ED-3008-466A-A10E-4FF3583C9D53}" dt="2024-05-18T07:52:04.574" v="9" actId="478"/>
          <ac:picMkLst>
            <pc:docMk/>
            <pc:sldMk cId="2347001075" sldId="258"/>
            <ac:picMk id="95" creationId="{BA7EC383-EBA8-2096-34E4-9F8B6E90D1F8}"/>
          </ac:picMkLst>
        </pc:picChg>
      </pc:sldChg>
      <pc:sldChg chg="del modTransition">
        <pc:chgData name="sarthak rajimwale" userId="e637e99038ef778b" providerId="LiveId" clId="{463714ED-3008-466A-A10E-4FF3583C9D53}" dt="2024-05-18T10:28:19.820" v="698" actId="47"/>
        <pc:sldMkLst>
          <pc:docMk/>
          <pc:sldMk cId="2295298360" sldId="259"/>
        </pc:sldMkLst>
      </pc:sldChg>
      <pc:sldChg chg="addSp delSp modSp mod modTransition">
        <pc:chgData name="sarthak rajimwale" userId="e637e99038ef778b" providerId="LiveId" clId="{463714ED-3008-466A-A10E-4FF3583C9D53}" dt="2024-05-19T07:07:50.095" v="2104" actId="1076"/>
        <pc:sldMkLst>
          <pc:docMk/>
          <pc:sldMk cId="1257720311" sldId="260"/>
        </pc:sldMkLst>
        <pc:spChg chg="add mod">
          <ac:chgData name="sarthak rajimwale" userId="e637e99038ef778b" providerId="LiveId" clId="{463714ED-3008-466A-A10E-4FF3583C9D53}" dt="2024-05-18T12:22:16.729" v="723" actId="1076"/>
          <ac:spMkLst>
            <pc:docMk/>
            <pc:sldMk cId="1257720311" sldId="260"/>
            <ac:spMk id="2" creationId="{0BB7DD15-F52B-2E3A-0886-FBEA12312E0D}"/>
          </ac:spMkLst>
        </pc:spChg>
        <pc:spChg chg="add mod">
          <ac:chgData name="sarthak rajimwale" userId="e637e99038ef778b" providerId="LiveId" clId="{463714ED-3008-466A-A10E-4FF3583C9D53}" dt="2024-05-18T12:22:25.961" v="725" actId="1076"/>
          <ac:spMkLst>
            <pc:docMk/>
            <pc:sldMk cId="1257720311" sldId="260"/>
            <ac:spMk id="3" creationId="{0ED05065-2AD0-B91D-002C-5F7372A6CB72}"/>
          </ac:spMkLst>
        </pc:spChg>
        <pc:spChg chg="add del mod">
          <ac:chgData name="sarthak rajimwale" userId="e637e99038ef778b" providerId="LiveId" clId="{463714ED-3008-466A-A10E-4FF3583C9D53}" dt="2024-05-18T12:19:58.332" v="703" actId="478"/>
          <ac:spMkLst>
            <pc:docMk/>
            <pc:sldMk cId="1257720311" sldId="260"/>
            <ac:spMk id="8" creationId="{E3651D0D-BE67-1DC4-0446-8615FF976A9A}"/>
          </ac:spMkLst>
        </pc:spChg>
        <pc:spChg chg="add del mod">
          <ac:chgData name="sarthak rajimwale" userId="e637e99038ef778b" providerId="LiveId" clId="{463714ED-3008-466A-A10E-4FF3583C9D53}" dt="2024-05-18T12:19:55.926" v="702" actId="478"/>
          <ac:spMkLst>
            <pc:docMk/>
            <pc:sldMk cId="1257720311" sldId="260"/>
            <ac:spMk id="9" creationId="{FF90F5AF-F07A-B48A-1674-1A70E553D865}"/>
          </ac:spMkLst>
        </pc:spChg>
        <pc:spChg chg="mod">
          <ac:chgData name="sarthak rajimwale" userId="e637e99038ef778b" providerId="LiveId" clId="{463714ED-3008-466A-A10E-4FF3583C9D53}" dt="2024-05-19T07:07:46.620" v="2103"/>
          <ac:spMkLst>
            <pc:docMk/>
            <pc:sldMk cId="1257720311" sldId="260"/>
            <ac:spMk id="10" creationId="{2BDFF1AD-54DE-44DE-CC3D-3792D594952C}"/>
          </ac:spMkLst>
        </pc:spChg>
        <pc:spChg chg="mod">
          <ac:chgData name="sarthak rajimwale" userId="e637e99038ef778b" providerId="LiveId" clId="{463714ED-3008-466A-A10E-4FF3583C9D53}" dt="2024-05-19T07:07:46.620" v="2103"/>
          <ac:spMkLst>
            <pc:docMk/>
            <pc:sldMk cId="1257720311" sldId="260"/>
            <ac:spMk id="11" creationId="{9534C652-9F40-AEC2-304A-0588C704241A}"/>
          </ac:spMkLst>
        </pc:spChg>
        <pc:spChg chg="add mod topLvl">
          <ac:chgData name="sarthak rajimwale" userId="e637e99038ef778b" providerId="LiveId" clId="{463714ED-3008-466A-A10E-4FF3583C9D53}" dt="2024-05-18T16:02:07.996" v="1321" actId="2711"/>
          <ac:spMkLst>
            <pc:docMk/>
            <pc:sldMk cId="1257720311" sldId="260"/>
            <ac:spMk id="14" creationId="{DA490E78-C799-88B7-93B8-443486768756}"/>
          </ac:spMkLst>
        </pc:spChg>
        <pc:spChg chg="add mod">
          <ac:chgData name="sarthak rajimwale" userId="e637e99038ef778b" providerId="LiveId" clId="{463714ED-3008-466A-A10E-4FF3583C9D53}" dt="2024-05-18T13:18:43.987" v="879" actId="164"/>
          <ac:spMkLst>
            <pc:docMk/>
            <pc:sldMk cId="1257720311" sldId="260"/>
            <ac:spMk id="21" creationId="{C55F5529-DBBB-7F92-BAEB-F1F7FF859FFF}"/>
          </ac:spMkLst>
        </pc:spChg>
        <pc:spChg chg="del">
          <ac:chgData name="sarthak rajimwale" userId="e637e99038ef778b" providerId="LiveId" clId="{463714ED-3008-466A-A10E-4FF3583C9D53}" dt="2024-05-18T07:52:09.686" v="10" actId="478"/>
          <ac:spMkLst>
            <pc:docMk/>
            <pc:sldMk cId="1257720311" sldId="260"/>
            <ac:spMk id="24" creationId="{0E9C5ED5-73D6-074A-0D8F-6259DD289510}"/>
          </ac:spMkLst>
        </pc:spChg>
        <pc:spChg chg="mod">
          <ac:chgData name="sarthak rajimwale" userId="e637e99038ef778b" providerId="LiveId" clId="{463714ED-3008-466A-A10E-4FF3583C9D53}" dt="2024-05-18T16:02:12.685" v="1322" actId="2711"/>
          <ac:spMkLst>
            <pc:docMk/>
            <pc:sldMk cId="1257720311" sldId="260"/>
            <ac:spMk id="25" creationId="{1D75CEAB-EACD-50D6-B0A9-6F7FDDBE1796}"/>
          </ac:spMkLst>
        </pc:spChg>
        <pc:spChg chg="del">
          <ac:chgData name="sarthak rajimwale" userId="e637e99038ef778b" providerId="LiveId" clId="{463714ED-3008-466A-A10E-4FF3583C9D53}" dt="2024-05-18T07:52:09.686" v="10" actId="478"/>
          <ac:spMkLst>
            <pc:docMk/>
            <pc:sldMk cId="1257720311" sldId="260"/>
            <ac:spMk id="25" creationId="{FDC18BE6-C7B3-F3FA-995D-F7BB87AFE131}"/>
          </ac:spMkLst>
        </pc:spChg>
        <pc:spChg chg="mod">
          <ac:chgData name="sarthak rajimwale" userId="e637e99038ef778b" providerId="LiveId" clId="{463714ED-3008-466A-A10E-4FF3583C9D53}" dt="2024-05-18T13:20:21.132" v="882" actId="14826"/>
          <ac:spMkLst>
            <pc:docMk/>
            <pc:sldMk cId="1257720311" sldId="260"/>
            <ac:spMk id="26" creationId="{D261AFEC-855E-0B98-14C9-F580AF92DCF8}"/>
          </ac:spMkLst>
        </pc:spChg>
        <pc:spChg chg="mod">
          <ac:chgData name="sarthak rajimwale" userId="e637e99038ef778b" providerId="LiveId" clId="{463714ED-3008-466A-A10E-4FF3583C9D53}" dt="2024-05-18T16:02:22.472" v="1328" actId="2711"/>
          <ac:spMkLst>
            <pc:docMk/>
            <pc:sldMk cId="1257720311" sldId="260"/>
            <ac:spMk id="29" creationId="{8FADB0A1-1F5A-4A4B-E224-6165177E2588}"/>
          </ac:spMkLst>
        </pc:spChg>
        <pc:spChg chg="del">
          <ac:chgData name="sarthak rajimwale" userId="e637e99038ef778b" providerId="LiveId" clId="{463714ED-3008-466A-A10E-4FF3583C9D53}" dt="2024-05-18T07:52:09.686" v="10" actId="478"/>
          <ac:spMkLst>
            <pc:docMk/>
            <pc:sldMk cId="1257720311" sldId="260"/>
            <ac:spMk id="29" creationId="{B32B7FFB-DE6B-462D-E6A5-26D47C134527}"/>
          </ac:spMkLst>
        </pc:spChg>
        <pc:spChg chg="mod">
          <ac:chgData name="sarthak rajimwale" userId="e637e99038ef778b" providerId="LiveId" clId="{463714ED-3008-466A-A10E-4FF3583C9D53}" dt="2024-05-18T13:23:14.037" v="916" actId="14826"/>
          <ac:spMkLst>
            <pc:docMk/>
            <pc:sldMk cId="1257720311" sldId="260"/>
            <ac:spMk id="30" creationId="{AFB1F50E-0F78-C6EA-5641-7FFE15AF30D0}"/>
          </ac:spMkLst>
        </pc:spChg>
        <pc:spChg chg="mod">
          <ac:chgData name="sarthak rajimwale" userId="e637e99038ef778b" providerId="LiveId" clId="{463714ED-3008-466A-A10E-4FF3583C9D53}" dt="2024-05-18T16:02:28.763" v="1329" actId="2711"/>
          <ac:spMkLst>
            <pc:docMk/>
            <pc:sldMk cId="1257720311" sldId="260"/>
            <ac:spMk id="33" creationId="{6FE01B3F-8763-1DA3-1DB9-7057D104D50E}"/>
          </ac:spMkLst>
        </pc:spChg>
        <pc:spChg chg="del">
          <ac:chgData name="sarthak rajimwale" userId="e637e99038ef778b" providerId="LiveId" clId="{463714ED-3008-466A-A10E-4FF3583C9D53}" dt="2024-05-18T07:52:09.686" v="10" actId="478"/>
          <ac:spMkLst>
            <pc:docMk/>
            <pc:sldMk cId="1257720311" sldId="260"/>
            <ac:spMk id="33" creationId="{8DE63E61-D44E-FC36-F15D-2699224CD82B}"/>
          </ac:spMkLst>
        </pc:spChg>
        <pc:spChg chg="mod">
          <ac:chgData name="sarthak rajimwale" userId="e637e99038ef778b" providerId="LiveId" clId="{463714ED-3008-466A-A10E-4FF3583C9D53}" dt="2024-05-18T13:24:41.036" v="921" actId="14826"/>
          <ac:spMkLst>
            <pc:docMk/>
            <pc:sldMk cId="1257720311" sldId="260"/>
            <ac:spMk id="34" creationId="{EE1A7F57-99B1-F4E1-92D7-869CF231D82E}"/>
          </ac:spMkLst>
        </pc:spChg>
        <pc:spChg chg="del">
          <ac:chgData name="sarthak rajimwale" userId="e637e99038ef778b" providerId="LiveId" clId="{463714ED-3008-466A-A10E-4FF3583C9D53}" dt="2024-05-18T07:52:09.686" v="10" actId="478"/>
          <ac:spMkLst>
            <pc:docMk/>
            <pc:sldMk cId="1257720311" sldId="260"/>
            <ac:spMk id="37" creationId="{018DF2EF-243D-8C1A-0AE7-224B7748940E}"/>
          </ac:spMkLst>
        </pc:spChg>
        <pc:spChg chg="mod">
          <ac:chgData name="sarthak rajimwale" userId="e637e99038ef778b" providerId="LiveId" clId="{463714ED-3008-466A-A10E-4FF3583C9D53}" dt="2024-05-18T16:02:33.773" v="1330" actId="2711"/>
          <ac:spMkLst>
            <pc:docMk/>
            <pc:sldMk cId="1257720311" sldId="260"/>
            <ac:spMk id="37" creationId="{12AEB441-5421-224C-015F-EEA4724CD085}"/>
          </ac:spMkLst>
        </pc:spChg>
        <pc:spChg chg="mod">
          <ac:chgData name="sarthak rajimwale" userId="e637e99038ef778b" providerId="LiveId" clId="{463714ED-3008-466A-A10E-4FF3583C9D53}" dt="2024-05-18T13:28:10.806" v="937" actId="14826"/>
          <ac:spMkLst>
            <pc:docMk/>
            <pc:sldMk cId="1257720311" sldId="260"/>
            <ac:spMk id="38" creationId="{121B2010-3966-8F8D-23FB-1DC67AEF33EB}"/>
          </ac:spMkLst>
        </pc:spChg>
        <pc:grpChg chg="add mod">
          <ac:chgData name="sarthak rajimwale" userId="e637e99038ef778b" providerId="LiveId" clId="{463714ED-3008-466A-A10E-4FF3583C9D53}" dt="2024-05-19T07:07:50.095" v="2104" actId="1076"/>
          <ac:grpSpMkLst>
            <pc:docMk/>
            <pc:sldMk cId="1257720311" sldId="260"/>
            <ac:grpSpMk id="8" creationId="{61BE015F-B3D4-F908-1B8D-44D31C981C02}"/>
          </ac:grpSpMkLst>
        </pc:grpChg>
        <pc:grpChg chg="add del mod">
          <ac:chgData name="sarthak rajimwale" userId="e637e99038ef778b" providerId="LiveId" clId="{463714ED-3008-466A-A10E-4FF3583C9D53}" dt="2024-05-18T12:34:44.307" v="851" actId="165"/>
          <ac:grpSpMkLst>
            <pc:docMk/>
            <pc:sldMk cId="1257720311" sldId="260"/>
            <ac:grpSpMk id="15" creationId="{59498205-AE8A-1F63-FA97-DECAB60E984C}"/>
          </ac:grpSpMkLst>
        </pc:grpChg>
        <pc:grpChg chg="add del mod">
          <ac:chgData name="sarthak rajimwale" userId="e637e99038ef778b" providerId="LiveId" clId="{463714ED-3008-466A-A10E-4FF3583C9D53}" dt="2024-05-18T13:18:13.832" v="874" actId="165"/>
          <ac:grpSpMkLst>
            <pc:docMk/>
            <pc:sldMk cId="1257720311" sldId="260"/>
            <ac:grpSpMk id="20" creationId="{D4DCA817-B392-C745-F592-188A964FA434}"/>
          </ac:grpSpMkLst>
        </pc:grpChg>
        <pc:grpChg chg="add mod">
          <ac:chgData name="sarthak rajimwale" userId="e637e99038ef778b" providerId="LiveId" clId="{463714ED-3008-466A-A10E-4FF3583C9D53}" dt="2024-05-19T07:06:14.275" v="2087" actId="14100"/>
          <ac:grpSpMkLst>
            <pc:docMk/>
            <pc:sldMk cId="1257720311" sldId="260"/>
            <ac:grpSpMk id="22" creationId="{65BBDED5-7B11-0032-EE53-5D87940813D1}"/>
          </ac:grpSpMkLst>
        </pc:grpChg>
        <pc:grpChg chg="add mod">
          <ac:chgData name="sarthak rajimwale" userId="e637e99038ef778b" providerId="LiveId" clId="{463714ED-3008-466A-A10E-4FF3583C9D53}" dt="2024-05-19T07:06:35.368" v="2094" actId="14100"/>
          <ac:grpSpMkLst>
            <pc:docMk/>
            <pc:sldMk cId="1257720311" sldId="260"/>
            <ac:grpSpMk id="23" creationId="{BF762F55-981B-EF75-E4DE-C512F6B1354B}"/>
          </ac:grpSpMkLst>
        </pc:grpChg>
        <pc:grpChg chg="add mod">
          <ac:chgData name="sarthak rajimwale" userId="e637e99038ef778b" providerId="LiveId" clId="{463714ED-3008-466A-A10E-4FF3583C9D53}" dt="2024-05-19T07:06:21.081" v="2090" actId="14100"/>
          <ac:grpSpMkLst>
            <pc:docMk/>
            <pc:sldMk cId="1257720311" sldId="260"/>
            <ac:grpSpMk id="27" creationId="{BF0CDDCF-7248-F28F-18EF-6814FF4DD79B}"/>
          </ac:grpSpMkLst>
        </pc:grpChg>
        <pc:grpChg chg="add mod">
          <ac:chgData name="sarthak rajimwale" userId="e637e99038ef778b" providerId="LiveId" clId="{463714ED-3008-466A-A10E-4FF3583C9D53}" dt="2024-05-19T07:07:19.380" v="2098" actId="14100"/>
          <ac:grpSpMkLst>
            <pc:docMk/>
            <pc:sldMk cId="1257720311" sldId="260"/>
            <ac:grpSpMk id="31" creationId="{BC1F59D9-4C4A-A7F2-BF8A-ECF3037F813F}"/>
          </ac:grpSpMkLst>
        </pc:grpChg>
        <pc:grpChg chg="add mod">
          <ac:chgData name="sarthak rajimwale" userId="e637e99038ef778b" providerId="LiveId" clId="{463714ED-3008-466A-A10E-4FF3583C9D53}" dt="2024-05-19T07:07:42.460" v="2102" actId="14100"/>
          <ac:grpSpMkLst>
            <pc:docMk/>
            <pc:sldMk cId="1257720311" sldId="260"/>
            <ac:grpSpMk id="35" creationId="{C2142E13-BC6C-D50D-E531-DBDAB043DCD6}"/>
          </ac:grpSpMkLst>
        </pc:grpChg>
        <pc:picChg chg="add mod">
          <ac:chgData name="sarthak rajimwale" userId="e637e99038ef778b" providerId="LiveId" clId="{463714ED-3008-466A-A10E-4FF3583C9D53}" dt="2024-05-18T12:21:15.778" v="715"/>
          <ac:picMkLst>
            <pc:docMk/>
            <pc:sldMk cId="1257720311" sldId="260"/>
            <ac:picMk id="4" creationId="{8B48E897-5587-0E0E-3D4E-240084B818E0}"/>
          </ac:picMkLst>
        </pc:picChg>
        <pc:picChg chg="add mod">
          <ac:chgData name="sarthak rajimwale" userId="e637e99038ef778b" providerId="LiveId" clId="{463714ED-3008-466A-A10E-4FF3583C9D53}" dt="2024-05-18T12:19:49.794" v="701"/>
          <ac:picMkLst>
            <pc:docMk/>
            <pc:sldMk cId="1257720311" sldId="260"/>
            <ac:picMk id="5" creationId="{1E629C5B-4194-4A23-7C4C-95834D7D1F2D}"/>
          </ac:picMkLst>
        </pc:picChg>
        <pc:picChg chg="add mod">
          <ac:chgData name="sarthak rajimwale" userId="e637e99038ef778b" providerId="LiveId" clId="{463714ED-3008-466A-A10E-4FF3583C9D53}" dt="2024-05-18T12:19:49.794" v="701"/>
          <ac:picMkLst>
            <pc:docMk/>
            <pc:sldMk cId="1257720311" sldId="260"/>
            <ac:picMk id="6" creationId="{757772D4-F310-672F-DFF0-FDD9AAA21BF0}"/>
          </ac:picMkLst>
        </pc:picChg>
        <pc:picChg chg="add mod">
          <ac:chgData name="sarthak rajimwale" userId="e637e99038ef778b" providerId="LiveId" clId="{463714ED-3008-466A-A10E-4FF3583C9D53}" dt="2024-05-18T12:22:31.904" v="726" actId="1076"/>
          <ac:picMkLst>
            <pc:docMk/>
            <pc:sldMk cId="1257720311" sldId="260"/>
            <ac:picMk id="7" creationId="{60BCCF06-5BA0-7BC7-10A2-07D7F67B29F3}"/>
          </ac:picMkLst>
        </pc:picChg>
        <pc:picChg chg="mod">
          <ac:chgData name="sarthak rajimwale" userId="e637e99038ef778b" providerId="LiveId" clId="{463714ED-3008-466A-A10E-4FF3583C9D53}" dt="2024-05-19T07:07:46.620" v="2103"/>
          <ac:picMkLst>
            <pc:docMk/>
            <pc:sldMk cId="1257720311" sldId="260"/>
            <ac:picMk id="9" creationId="{45CB1BE2-7014-5A08-8053-B1538E7378EE}"/>
          </ac:picMkLst>
        </pc:picChg>
        <pc:picChg chg="add del mod">
          <ac:chgData name="sarthak rajimwale" userId="e637e99038ef778b" providerId="LiveId" clId="{463714ED-3008-466A-A10E-4FF3583C9D53}" dt="2024-05-18T12:29:30.175" v="829" actId="478"/>
          <ac:picMkLst>
            <pc:docMk/>
            <pc:sldMk cId="1257720311" sldId="260"/>
            <ac:picMk id="11" creationId="{6DD88CE5-8250-35D9-4C70-F4FEB52CF11C}"/>
          </ac:picMkLst>
        </pc:picChg>
        <pc:picChg chg="add mod topLvl">
          <ac:chgData name="sarthak rajimwale" userId="e637e99038ef778b" providerId="LiveId" clId="{463714ED-3008-466A-A10E-4FF3583C9D53}" dt="2024-05-18T13:30:14.921" v="955"/>
          <ac:picMkLst>
            <pc:docMk/>
            <pc:sldMk cId="1257720311" sldId="260"/>
            <ac:picMk id="13" creationId="{AD20960C-472B-C70B-BF0F-029B8CB44AB3}"/>
          </ac:picMkLst>
        </pc:picChg>
        <pc:picChg chg="add del mod">
          <ac:chgData name="sarthak rajimwale" userId="e637e99038ef778b" providerId="LiveId" clId="{463714ED-3008-466A-A10E-4FF3583C9D53}" dt="2024-05-18T12:35:33.580" v="858" actId="478"/>
          <ac:picMkLst>
            <pc:docMk/>
            <pc:sldMk cId="1257720311" sldId="260"/>
            <ac:picMk id="17" creationId="{6031EAD8-4A89-C266-6422-79095D3EC390}"/>
          </ac:picMkLst>
        </pc:picChg>
        <pc:picChg chg="del">
          <ac:chgData name="sarthak rajimwale" userId="e637e99038ef778b" providerId="LiveId" clId="{463714ED-3008-466A-A10E-4FF3583C9D53}" dt="2024-05-18T07:52:09.686" v="10" actId="478"/>
          <ac:picMkLst>
            <pc:docMk/>
            <pc:sldMk cId="1257720311" sldId="260"/>
            <ac:picMk id="17" creationId="{67F1362F-CA5E-3525-8BE7-3DA63AA9EDE0}"/>
          </ac:picMkLst>
        </pc:picChg>
        <pc:picChg chg="del">
          <ac:chgData name="sarthak rajimwale" userId="e637e99038ef778b" providerId="LiveId" clId="{463714ED-3008-466A-A10E-4FF3583C9D53}" dt="2024-05-18T07:52:09.686" v="10" actId="478"/>
          <ac:picMkLst>
            <pc:docMk/>
            <pc:sldMk cId="1257720311" sldId="260"/>
            <ac:picMk id="19" creationId="{070DBAD7-28CB-686C-F8C6-BCDC36F728CC}"/>
          </ac:picMkLst>
        </pc:picChg>
        <pc:picChg chg="add del mod">
          <ac:chgData name="sarthak rajimwale" userId="e637e99038ef778b" providerId="LiveId" clId="{463714ED-3008-466A-A10E-4FF3583C9D53}" dt="2024-05-18T13:17:03.553" v="866" actId="478"/>
          <ac:picMkLst>
            <pc:docMk/>
            <pc:sldMk cId="1257720311" sldId="260"/>
            <ac:picMk id="19" creationId="{60B925E1-92ED-935C-C59E-7D31BA7F5FDD}"/>
          </ac:picMkLst>
        </pc:picChg>
        <pc:picChg chg="del">
          <ac:chgData name="sarthak rajimwale" userId="e637e99038ef778b" providerId="LiveId" clId="{463714ED-3008-466A-A10E-4FF3583C9D53}" dt="2024-05-18T07:52:09.686" v="10" actId="478"/>
          <ac:picMkLst>
            <pc:docMk/>
            <pc:sldMk cId="1257720311" sldId="260"/>
            <ac:picMk id="21" creationId="{4DA59276-0AA4-2C5D-02F2-94A73D363156}"/>
          </ac:picMkLst>
        </pc:picChg>
        <pc:picChg chg="del">
          <ac:chgData name="sarthak rajimwale" userId="e637e99038ef778b" providerId="LiveId" clId="{463714ED-3008-466A-A10E-4FF3583C9D53}" dt="2024-05-18T07:52:09.686" v="10" actId="478"/>
          <ac:picMkLst>
            <pc:docMk/>
            <pc:sldMk cId="1257720311" sldId="260"/>
            <ac:picMk id="23" creationId="{0A40FCDB-3642-9D87-E7A8-7040D66D4439}"/>
          </ac:picMkLst>
        </pc:picChg>
        <pc:picChg chg="mod">
          <ac:chgData name="sarthak rajimwale" userId="e637e99038ef778b" providerId="LiveId" clId="{463714ED-3008-466A-A10E-4FF3583C9D53}" dt="2024-05-18T13:30:25.288" v="956"/>
          <ac:picMkLst>
            <pc:docMk/>
            <pc:sldMk cId="1257720311" sldId="260"/>
            <ac:picMk id="24" creationId="{0F9435C2-DE84-8EC3-F9D4-A53BA534BC61}"/>
          </ac:picMkLst>
        </pc:picChg>
        <pc:picChg chg="mod">
          <ac:chgData name="sarthak rajimwale" userId="e637e99038ef778b" providerId="LiveId" clId="{463714ED-3008-466A-A10E-4FF3583C9D53}" dt="2024-05-18T13:30:33.401" v="957"/>
          <ac:picMkLst>
            <pc:docMk/>
            <pc:sldMk cId="1257720311" sldId="260"/>
            <ac:picMk id="28" creationId="{622C2058-5C40-FF7F-A38A-7548137556B9}"/>
          </ac:picMkLst>
        </pc:picChg>
        <pc:picChg chg="mod">
          <ac:chgData name="sarthak rajimwale" userId="e637e99038ef778b" providerId="LiveId" clId="{463714ED-3008-466A-A10E-4FF3583C9D53}" dt="2024-05-18T13:30:46.785" v="958"/>
          <ac:picMkLst>
            <pc:docMk/>
            <pc:sldMk cId="1257720311" sldId="260"/>
            <ac:picMk id="32" creationId="{EE20BBCF-502F-8DE8-B7B6-CEE841F55967}"/>
          </ac:picMkLst>
        </pc:picChg>
        <pc:picChg chg="mod">
          <ac:chgData name="sarthak rajimwale" userId="e637e99038ef778b" providerId="LiveId" clId="{463714ED-3008-466A-A10E-4FF3583C9D53}" dt="2024-05-18T13:30:59.778" v="959"/>
          <ac:picMkLst>
            <pc:docMk/>
            <pc:sldMk cId="1257720311" sldId="260"/>
            <ac:picMk id="36" creationId="{BFF8D6B7-017E-6A22-DFF9-264C3B2397DD}"/>
          </ac:picMkLst>
        </pc:picChg>
        <pc:picChg chg="del">
          <ac:chgData name="sarthak rajimwale" userId="e637e99038ef778b" providerId="LiveId" clId="{463714ED-3008-466A-A10E-4FF3583C9D53}" dt="2024-05-18T07:52:09.686" v="10" actId="478"/>
          <ac:picMkLst>
            <pc:docMk/>
            <pc:sldMk cId="1257720311" sldId="260"/>
            <ac:picMk id="41" creationId="{E7EC5FDD-6093-64C1-3B85-F4DD67E6B3F7}"/>
          </ac:picMkLst>
        </pc:picChg>
        <pc:picChg chg="del">
          <ac:chgData name="sarthak rajimwale" userId="e637e99038ef778b" providerId="LiveId" clId="{463714ED-3008-466A-A10E-4FF3583C9D53}" dt="2024-05-18T07:52:09.686" v="10" actId="478"/>
          <ac:picMkLst>
            <pc:docMk/>
            <pc:sldMk cId="1257720311" sldId="260"/>
            <ac:picMk id="42" creationId="{C723E84D-F50B-4AAF-AD60-080968419557}"/>
          </ac:picMkLst>
        </pc:picChg>
        <pc:picChg chg="del">
          <ac:chgData name="sarthak rajimwale" userId="e637e99038ef778b" providerId="LiveId" clId="{463714ED-3008-466A-A10E-4FF3583C9D53}" dt="2024-05-18T07:52:09.686" v="10" actId="478"/>
          <ac:picMkLst>
            <pc:docMk/>
            <pc:sldMk cId="1257720311" sldId="260"/>
            <ac:picMk id="43" creationId="{87645FFC-64B7-9365-C242-95F9599F7F30}"/>
          </ac:picMkLst>
        </pc:picChg>
        <pc:picChg chg="del">
          <ac:chgData name="sarthak rajimwale" userId="e637e99038ef778b" providerId="LiveId" clId="{463714ED-3008-466A-A10E-4FF3583C9D53}" dt="2024-05-18T07:52:09.686" v="10" actId="478"/>
          <ac:picMkLst>
            <pc:docMk/>
            <pc:sldMk cId="1257720311" sldId="260"/>
            <ac:picMk id="44" creationId="{1E722B80-244B-2137-E5C4-5CAEFCEF0A1A}"/>
          </ac:picMkLst>
        </pc:picChg>
      </pc:sldChg>
      <pc:sldChg chg="addSp delSp modSp new mod modAnim chgLayout">
        <pc:chgData name="sarthak rajimwale" userId="e637e99038ef778b" providerId="LiveId" clId="{463714ED-3008-466A-A10E-4FF3583C9D53}" dt="2024-05-19T06:49:20.689" v="1923" actId="1076"/>
        <pc:sldMkLst>
          <pc:docMk/>
          <pc:sldMk cId="323047562" sldId="261"/>
        </pc:sldMkLst>
        <pc:spChg chg="add mod">
          <ac:chgData name="sarthak rajimwale" userId="e637e99038ef778b" providerId="LiveId" clId="{463714ED-3008-466A-A10E-4FF3583C9D53}" dt="2024-05-18T13:47:30.322" v="1129" actId="14100"/>
          <ac:spMkLst>
            <pc:docMk/>
            <pc:sldMk cId="323047562" sldId="261"/>
            <ac:spMk id="2" creationId="{98BC8A19-8F55-DCED-8C45-3D37661F64D4}"/>
          </ac:spMkLst>
        </pc:spChg>
        <pc:spChg chg="add del mod">
          <ac:chgData name="sarthak rajimwale" userId="e637e99038ef778b" providerId="LiveId" clId="{463714ED-3008-466A-A10E-4FF3583C9D53}" dt="2024-05-18T13:34:42.245" v="996"/>
          <ac:spMkLst>
            <pc:docMk/>
            <pc:sldMk cId="323047562" sldId="261"/>
            <ac:spMk id="3" creationId="{4A2F7D63-5196-5258-C4B8-1A50BF8665DA}"/>
          </ac:spMkLst>
        </pc:spChg>
        <pc:spChg chg="add del mod">
          <ac:chgData name="sarthak rajimwale" userId="e637e99038ef778b" providerId="LiveId" clId="{463714ED-3008-466A-A10E-4FF3583C9D53}" dt="2024-05-19T06:48:50.979" v="1916" actId="478"/>
          <ac:spMkLst>
            <pc:docMk/>
            <pc:sldMk cId="323047562" sldId="261"/>
            <ac:spMk id="15" creationId="{12F08145-0F9E-D80F-EEE6-7B7F8F3FAE5E}"/>
          </ac:spMkLst>
        </pc:spChg>
        <pc:graphicFrameChg chg="add mod modGraphic">
          <ac:chgData name="sarthak rajimwale" userId="e637e99038ef778b" providerId="LiveId" clId="{463714ED-3008-466A-A10E-4FF3583C9D53}" dt="2024-05-19T06:49:20.689" v="1923" actId="1076"/>
          <ac:graphicFrameMkLst>
            <pc:docMk/>
            <pc:sldMk cId="323047562" sldId="261"/>
            <ac:graphicFrameMk id="10" creationId="{B2C9E802-06CC-8679-332D-5441538E2B4B}"/>
          </ac:graphicFrameMkLst>
        </pc:graphicFrameChg>
        <pc:picChg chg="add del mod">
          <ac:chgData name="sarthak rajimwale" userId="e637e99038ef778b" providerId="LiveId" clId="{463714ED-3008-466A-A10E-4FF3583C9D53}" dt="2024-05-18T13:37:37.976" v="1015" actId="478"/>
          <ac:picMkLst>
            <pc:docMk/>
            <pc:sldMk cId="323047562" sldId="261"/>
            <ac:picMk id="5" creationId="{1888D58A-C42C-A466-0070-798BBA88678E}"/>
          </ac:picMkLst>
        </pc:picChg>
        <pc:picChg chg="add mod">
          <ac:chgData name="sarthak rajimwale" userId="e637e99038ef778b" providerId="LiveId" clId="{463714ED-3008-466A-A10E-4FF3583C9D53}" dt="2024-05-18T13:40:50.383" v="1034" actId="14100"/>
          <ac:picMkLst>
            <pc:docMk/>
            <pc:sldMk cId="323047562" sldId="261"/>
            <ac:picMk id="7" creationId="{A22594BE-5362-37DB-A280-F7C11A7E3EF7}"/>
          </ac:picMkLst>
        </pc:picChg>
        <pc:picChg chg="add mod">
          <ac:chgData name="sarthak rajimwale" userId="e637e99038ef778b" providerId="LiveId" clId="{463714ED-3008-466A-A10E-4FF3583C9D53}" dt="2024-05-18T13:56:25.063" v="1200" actId="14100"/>
          <ac:picMkLst>
            <pc:docMk/>
            <pc:sldMk cId="323047562" sldId="261"/>
            <ac:picMk id="9" creationId="{B6407A1B-D0BC-AE0B-0FC9-C987A67368A7}"/>
          </ac:picMkLst>
        </pc:picChg>
        <pc:picChg chg="add mod">
          <ac:chgData name="sarthak rajimwale" userId="e637e99038ef778b" providerId="LiveId" clId="{463714ED-3008-466A-A10E-4FF3583C9D53}" dt="2024-05-18T15:40:28.660" v="1255" actId="1076"/>
          <ac:picMkLst>
            <pc:docMk/>
            <pc:sldMk cId="323047562" sldId="261"/>
            <ac:picMk id="11" creationId="{6C0CEEF2-D890-32BB-E2E4-4F16C6529ADE}"/>
          </ac:picMkLst>
        </pc:picChg>
        <pc:picChg chg="add mod">
          <ac:chgData name="sarthak rajimwale" userId="e637e99038ef778b" providerId="LiveId" clId="{463714ED-3008-466A-A10E-4FF3583C9D53}" dt="2024-05-18T15:40:22.779" v="1243" actId="1076"/>
          <ac:picMkLst>
            <pc:docMk/>
            <pc:sldMk cId="323047562" sldId="261"/>
            <ac:picMk id="12" creationId="{B3EC70AC-3DD8-AA2F-627F-C6C96CEBA7AC}"/>
          </ac:picMkLst>
        </pc:picChg>
        <pc:picChg chg="add mod">
          <ac:chgData name="sarthak rajimwale" userId="e637e99038ef778b" providerId="LiveId" clId="{463714ED-3008-466A-A10E-4FF3583C9D53}" dt="2024-05-18T16:00:38.903" v="1299" actId="1076"/>
          <ac:picMkLst>
            <pc:docMk/>
            <pc:sldMk cId="323047562" sldId="261"/>
            <ac:picMk id="13" creationId="{60015AF1-857C-6A87-1441-C5F34C8E4410}"/>
          </ac:picMkLst>
        </pc:picChg>
        <pc:picChg chg="add mod">
          <ac:chgData name="sarthak rajimwale" userId="e637e99038ef778b" providerId="LiveId" clId="{463714ED-3008-466A-A10E-4FF3583C9D53}" dt="2024-05-18T16:00:34.176" v="1290" actId="14100"/>
          <ac:picMkLst>
            <pc:docMk/>
            <pc:sldMk cId="323047562" sldId="261"/>
            <ac:picMk id="14" creationId="{06416D19-A4C4-46D2-5E62-C11B80D68EE8}"/>
          </ac:picMkLst>
        </pc:picChg>
      </pc:sldChg>
      <pc:sldChg chg="new del">
        <pc:chgData name="sarthak rajimwale" userId="e637e99038ef778b" providerId="LiveId" clId="{463714ED-3008-466A-A10E-4FF3583C9D53}" dt="2024-05-18T10:00:00.440" v="422" actId="47"/>
        <pc:sldMkLst>
          <pc:docMk/>
          <pc:sldMk cId="2401145252" sldId="261"/>
        </pc:sldMkLst>
      </pc:sldChg>
      <pc:sldChg chg="addSp modSp new mod">
        <pc:chgData name="sarthak rajimwale" userId="e637e99038ef778b" providerId="LiveId" clId="{463714ED-3008-466A-A10E-4FF3583C9D53}" dt="2024-05-19T06:26:48.051" v="1794" actId="14100"/>
        <pc:sldMkLst>
          <pc:docMk/>
          <pc:sldMk cId="831085230" sldId="262"/>
        </pc:sldMkLst>
        <pc:spChg chg="add mod">
          <ac:chgData name="sarthak rajimwale" userId="e637e99038ef778b" providerId="LiveId" clId="{463714ED-3008-466A-A10E-4FF3583C9D53}" dt="2024-05-19T06:26:48.051" v="1794" actId="14100"/>
          <ac:spMkLst>
            <pc:docMk/>
            <pc:sldMk cId="831085230" sldId="262"/>
            <ac:spMk id="2" creationId="{F6B272E1-4B40-279A-EC30-856326725D1B}"/>
          </ac:spMkLst>
        </pc:spChg>
        <pc:spChg chg="add mod">
          <ac:chgData name="sarthak rajimwale" userId="e637e99038ef778b" providerId="LiveId" clId="{463714ED-3008-466A-A10E-4FF3583C9D53}" dt="2024-05-19T05:57:36.157" v="1674"/>
          <ac:spMkLst>
            <pc:docMk/>
            <pc:sldMk cId="831085230" sldId="262"/>
            <ac:spMk id="6" creationId="{7DA0A9A4-0019-51E4-F470-ABF979F9E527}"/>
          </ac:spMkLst>
        </pc:spChg>
        <pc:graphicFrameChg chg="add mod modGraphic">
          <ac:chgData name="sarthak rajimwale" userId="e637e99038ef778b" providerId="LiveId" clId="{463714ED-3008-466A-A10E-4FF3583C9D53}" dt="2024-05-19T05:56:30.797" v="1655" actId="1076"/>
          <ac:graphicFrameMkLst>
            <pc:docMk/>
            <pc:sldMk cId="831085230" sldId="262"/>
            <ac:graphicFrameMk id="5" creationId="{EF5A7EAB-7284-0486-644B-9E5B4033A308}"/>
          </ac:graphicFrameMkLst>
        </pc:graphicFrameChg>
        <pc:picChg chg="add mod">
          <ac:chgData name="sarthak rajimwale" userId="e637e99038ef778b" providerId="LiveId" clId="{463714ED-3008-466A-A10E-4FF3583C9D53}" dt="2024-05-19T05:57:57.895" v="1678" actId="14100"/>
          <ac:picMkLst>
            <pc:docMk/>
            <pc:sldMk cId="831085230" sldId="262"/>
            <ac:picMk id="4" creationId="{870F44FC-A921-55CB-F96A-ED8641D058B1}"/>
          </ac:picMkLst>
        </pc:picChg>
      </pc:sldChg>
      <pc:sldChg chg="addSp delSp modSp new mod">
        <pc:chgData name="sarthak rajimwale" userId="e637e99038ef778b" providerId="LiveId" clId="{463714ED-3008-466A-A10E-4FF3583C9D53}" dt="2024-05-19T06:26:42.889" v="1793" actId="14100"/>
        <pc:sldMkLst>
          <pc:docMk/>
          <pc:sldMk cId="3814090581" sldId="263"/>
        </pc:sldMkLst>
        <pc:spChg chg="add mod">
          <ac:chgData name="sarthak rajimwale" userId="e637e99038ef778b" providerId="LiveId" clId="{463714ED-3008-466A-A10E-4FF3583C9D53}" dt="2024-05-19T06:26:42.889" v="1793" actId="14100"/>
          <ac:spMkLst>
            <pc:docMk/>
            <pc:sldMk cId="3814090581" sldId="263"/>
            <ac:spMk id="2" creationId="{9CAA374B-2E4C-CD0C-F626-E109F5800079}"/>
          </ac:spMkLst>
        </pc:spChg>
        <pc:spChg chg="add del">
          <ac:chgData name="sarthak rajimwale" userId="e637e99038ef778b" providerId="LiveId" clId="{463714ED-3008-466A-A10E-4FF3583C9D53}" dt="2024-05-19T06:04:01.186" v="1680" actId="22"/>
          <ac:spMkLst>
            <pc:docMk/>
            <pc:sldMk cId="3814090581" sldId="263"/>
            <ac:spMk id="4" creationId="{49B279B2-710C-A0BE-D258-9801BC24ADB5}"/>
          </ac:spMkLst>
        </pc:spChg>
        <pc:graphicFrameChg chg="add del">
          <ac:chgData name="sarthak rajimwale" userId="e637e99038ef778b" providerId="LiveId" clId="{463714ED-3008-466A-A10E-4FF3583C9D53}" dt="2024-05-19T06:07:31.326" v="1689" actId="478"/>
          <ac:graphicFrameMkLst>
            <pc:docMk/>
            <pc:sldMk cId="3814090581" sldId="263"/>
            <ac:graphicFrameMk id="9" creationId="{3152B534-278A-52B1-C94A-A8F1FC1FD38A}"/>
          </ac:graphicFrameMkLst>
        </pc:graphicFrameChg>
        <pc:graphicFrameChg chg="add del mod modGraphic">
          <ac:chgData name="sarthak rajimwale" userId="e637e99038ef778b" providerId="LiveId" clId="{463714ED-3008-466A-A10E-4FF3583C9D53}" dt="2024-05-19T06:07:50.257" v="1692" actId="478"/>
          <ac:graphicFrameMkLst>
            <pc:docMk/>
            <pc:sldMk cId="3814090581" sldId="263"/>
            <ac:graphicFrameMk id="10" creationId="{B89EDA5E-4BB3-63A4-E582-7004B11E477E}"/>
          </ac:graphicFrameMkLst>
        </pc:graphicFrameChg>
        <pc:graphicFrameChg chg="add mod modGraphic">
          <ac:chgData name="sarthak rajimwale" userId="e637e99038ef778b" providerId="LiveId" clId="{463714ED-3008-466A-A10E-4FF3583C9D53}" dt="2024-05-19T06:23:24.675" v="1766" actId="1076"/>
          <ac:graphicFrameMkLst>
            <pc:docMk/>
            <pc:sldMk cId="3814090581" sldId="263"/>
            <ac:graphicFrameMk id="11" creationId="{CC05F7A1-CA9A-B124-2999-F7E59705E7FD}"/>
          </ac:graphicFrameMkLst>
        </pc:graphicFrameChg>
        <pc:picChg chg="add mod">
          <ac:chgData name="sarthak rajimwale" userId="e637e99038ef778b" providerId="LiveId" clId="{463714ED-3008-466A-A10E-4FF3583C9D53}" dt="2024-05-19T06:04:28.829" v="1683" actId="14100"/>
          <ac:picMkLst>
            <pc:docMk/>
            <pc:sldMk cId="3814090581" sldId="263"/>
            <ac:picMk id="6" creationId="{E34F1913-B6B9-2F0E-AF19-E7FD9BB62BF7}"/>
          </ac:picMkLst>
        </pc:picChg>
        <pc:picChg chg="add mod">
          <ac:chgData name="sarthak rajimwale" userId="e637e99038ef778b" providerId="LiveId" clId="{463714ED-3008-466A-A10E-4FF3583C9D53}" dt="2024-05-19T06:11:46.227" v="1722" actId="14826"/>
          <ac:picMkLst>
            <pc:docMk/>
            <pc:sldMk cId="3814090581" sldId="263"/>
            <ac:picMk id="8" creationId="{44747B69-9CF7-6517-D6EA-3D0DC304C376}"/>
          </ac:picMkLst>
        </pc:picChg>
      </pc:sldChg>
      <pc:sldChg chg="addSp modSp new mod">
        <pc:chgData name="sarthak rajimwale" userId="e637e99038ef778b" providerId="LiveId" clId="{463714ED-3008-466A-A10E-4FF3583C9D53}" dt="2024-05-19T06:35:25.652" v="1884" actId="14734"/>
        <pc:sldMkLst>
          <pc:docMk/>
          <pc:sldMk cId="4131014939" sldId="264"/>
        </pc:sldMkLst>
        <pc:spChg chg="add mod">
          <ac:chgData name="sarthak rajimwale" userId="e637e99038ef778b" providerId="LiveId" clId="{463714ED-3008-466A-A10E-4FF3583C9D53}" dt="2024-05-19T06:26:38.141" v="1792" actId="14100"/>
          <ac:spMkLst>
            <pc:docMk/>
            <pc:sldMk cId="4131014939" sldId="264"/>
            <ac:spMk id="2" creationId="{B574877D-816D-B370-DA3B-A690CA790E8B}"/>
          </ac:spMkLst>
        </pc:spChg>
        <pc:graphicFrameChg chg="add mod modGraphic">
          <ac:chgData name="sarthak rajimwale" userId="e637e99038ef778b" providerId="LiveId" clId="{463714ED-3008-466A-A10E-4FF3583C9D53}" dt="2024-05-19T06:35:25.652" v="1884" actId="14734"/>
          <ac:graphicFrameMkLst>
            <pc:docMk/>
            <pc:sldMk cId="4131014939" sldId="264"/>
            <ac:graphicFrameMk id="7" creationId="{A0F5ECF6-9EAC-CB3A-90AB-B4469537C658}"/>
          </ac:graphicFrameMkLst>
        </pc:graphicFrameChg>
        <pc:picChg chg="add mod">
          <ac:chgData name="sarthak rajimwale" userId="e637e99038ef778b" providerId="LiveId" clId="{463714ED-3008-466A-A10E-4FF3583C9D53}" dt="2024-05-19T06:26:32.242" v="1791" actId="1076"/>
          <ac:picMkLst>
            <pc:docMk/>
            <pc:sldMk cId="4131014939" sldId="264"/>
            <ac:picMk id="4" creationId="{DB1B7DCA-BEF5-5860-A4A2-A090805C1D55}"/>
          </ac:picMkLst>
        </pc:picChg>
        <pc:picChg chg="add mod">
          <ac:chgData name="sarthak rajimwale" userId="e637e99038ef778b" providerId="LiveId" clId="{463714ED-3008-466A-A10E-4FF3583C9D53}" dt="2024-05-19T06:27:21.101" v="1797" actId="1076"/>
          <ac:picMkLst>
            <pc:docMk/>
            <pc:sldMk cId="4131014939" sldId="264"/>
            <ac:picMk id="6" creationId="{C08E0051-B76E-4E90-E3D4-DB8E4B5C7A3E}"/>
          </ac:picMkLst>
        </pc:picChg>
      </pc:sldChg>
      <pc:sldChg chg="addSp modSp new mod">
        <pc:chgData name="sarthak rajimwale" userId="e637e99038ef778b" providerId="LiveId" clId="{463714ED-3008-466A-A10E-4FF3583C9D53}" dt="2024-05-19T06:44:36.641" v="1915" actId="14100"/>
        <pc:sldMkLst>
          <pc:docMk/>
          <pc:sldMk cId="1506404489" sldId="265"/>
        </pc:sldMkLst>
        <pc:spChg chg="add mod">
          <ac:chgData name="sarthak rajimwale" userId="e637e99038ef778b" providerId="LiveId" clId="{463714ED-3008-466A-A10E-4FF3583C9D53}" dt="2024-05-19T06:44:10.929" v="1911" actId="2711"/>
          <ac:spMkLst>
            <pc:docMk/>
            <pc:sldMk cId="1506404489" sldId="265"/>
            <ac:spMk id="6" creationId="{1190993E-0EAD-ACB0-D7D9-FAD4D6C96026}"/>
          </ac:spMkLst>
        </pc:spChg>
        <pc:picChg chg="add mod">
          <ac:chgData name="sarthak rajimwale" userId="e637e99038ef778b" providerId="LiveId" clId="{463714ED-3008-466A-A10E-4FF3583C9D53}" dt="2024-05-19T06:44:36.641" v="1915" actId="14100"/>
          <ac:picMkLst>
            <pc:docMk/>
            <pc:sldMk cId="1506404489" sldId="265"/>
            <ac:picMk id="3" creationId="{17FCE467-4CA8-42B4-155B-DDADE7C96212}"/>
          </ac:picMkLst>
        </pc:picChg>
        <pc:picChg chg="add mod">
          <ac:chgData name="sarthak rajimwale" userId="e637e99038ef778b" providerId="LiveId" clId="{463714ED-3008-466A-A10E-4FF3583C9D53}" dt="2024-05-19T06:44:31.229" v="1914" actId="14100"/>
          <ac:picMkLst>
            <pc:docMk/>
            <pc:sldMk cId="1506404489" sldId="265"/>
            <ac:picMk id="5" creationId="{79A1430D-E04B-5064-5606-D37DACBA6815}"/>
          </ac:picMkLst>
        </pc:picChg>
      </pc:sldChg>
      <pc:sldChg chg="addSp modSp new mod">
        <pc:chgData name="sarthak rajimwale" userId="e637e99038ef778b" providerId="LiveId" clId="{463714ED-3008-466A-A10E-4FF3583C9D53}" dt="2024-05-19T12:42:37.589" v="2105"/>
        <pc:sldMkLst>
          <pc:docMk/>
          <pc:sldMk cId="4248689872" sldId="266"/>
        </pc:sldMkLst>
        <pc:spChg chg="add mod">
          <ac:chgData name="sarthak rajimwale" userId="e637e99038ef778b" providerId="LiveId" clId="{463714ED-3008-466A-A10E-4FF3583C9D53}" dt="2024-05-19T06:54:51.551" v="1976" actId="14100"/>
          <ac:spMkLst>
            <pc:docMk/>
            <pc:sldMk cId="4248689872" sldId="266"/>
            <ac:spMk id="2" creationId="{2152FC28-4C09-CA4F-01AB-618734D9CE94}"/>
          </ac:spMkLst>
        </pc:spChg>
        <pc:spChg chg="add mod">
          <ac:chgData name="sarthak rajimwale" userId="e637e99038ef778b" providerId="LiveId" clId="{463714ED-3008-466A-A10E-4FF3583C9D53}" dt="2024-05-19T06:58:55.852" v="2077" actId="164"/>
          <ac:spMkLst>
            <pc:docMk/>
            <pc:sldMk cId="4248689872" sldId="266"/>
            <ac:spMk id="3" creationId="{B9EAE125-6896-A8B4-0333-BA59D6DD4304}"/>
          </ac:spMkLst>
        </pc:spChg>
        <pc:grpChg chg="add mod">
          <ac:chgData name="sarthak rajimwale" userId="e637e99038ef778b" providerId="LiveId" clId="{463714ED-3008-466A-A10E-4FF3583C9D53}" dt="2024-05-19T06:58:55.852" v="2077" actId="164"/>
          <ac:grpSpMkLst>
            <pc:docMk/>
            <pc:sldMk cId="4248689872" sldId="266"/>
            <ac:grpSpMk id="6" creationId="{0492BFCE-0444-6CBF-A3D7-B014DB02EF24}"/>
          </ac:grpSpMkLst>
        </pc:grpChg>
        <pc:picChg chg="add mod">
          <ac:chgData name="sarthak rajimwale" userId="e637e99038ef778b" providerId="LiveId" clId="{463714ED-3008-466A-A10E-4FF3583C9D53}" dt="2024-05-19T12:42:37.589" v="2105"/>
          <ac:picMkLst>
            <pc:docMk/>
            <pc:sldMk cId="4248689872" sldId="266"/>
            <ac:picMk id="5" creationId="{CBBCE449-FE9A-AD97-DC88-5EA9505E77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4377-ABDD-ECC6-E86A-1D7015C0D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950C3-BDA3-53E6-A75F-B52781DEF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E70FCC-300B-C1EF-5AB0-FDC45CF22D59}"/>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363F18D6-5426-A121-EF62-A3988B3D7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C15FA-B7AD-7BF3-78A1-AC849710FC1B}"/>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319431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224A-0FD1-E379-009A-6C34335C7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86EEC-6718-916A-D8B0-50128B2D9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F145B-D8AE-3CB5-5647-E8BFA51413CB}"/>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A0246ACA-555B-5B00-259F-E5153AE8E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BD7F3-F835-0C37-ABB5-D49DABE37361}"/>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347300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DE41B-E0F4-4DB4-05BD-D4158A2E8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470626-E399-C55E-851F-B99F39C9C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29AD3-1110-BB20-E171-3F2318727EAC}"/>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86D9E78B-CD0F-9B74-D9EE-3E3BA31B5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F0229-5DE3-B91A-EB19-76175F00F715}"/>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378789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9F28-6152-ED4B-70D8-6E542CCF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28C46-571F-BB8A-51D7-0FE6E350BD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7F402-4762-3C0F-3AD2-497B568DAD7B}"/>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E5F9B5E2-5606-1663-0AB5-1326A6B6F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A0357-B520-5182-0D69-D18E77180FA8}"/>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382375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34BE-B204-4D3D-FD6D-FCE1B56CD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28CCD-BBBD-1A76-6CD8-9301571BC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37736-FF66-AD85-E7B9-6E6264C34A3A}"/>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8DF3778D-1654-158B-3C12-785056F7B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E3AE3-0E7E-732D-50FF-B05CF6521C60}"/>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237907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1B49-D28F-7BD2-C8EA-C9BE446C9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38986-C133-5E95-03A4-07462F755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836C23-B421-FF21-5F44-73B49CD45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700983-D25A-33AA-7E26-A7B18C05CC8F}"/>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6" name="Footer Placeholder 5">
            <a:extLst>
              <a:ext uri="{FF2B5EF4-FFF2-40B4-BE49-F238E27FC236}">
                <a16:creationId xmlns:a16="http://schemas.microsoft.com/office/drawing/2014/main" id="{09B6B6C3-7314-4A62-9005-0B04DF432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11D49-25F6-EB8D-8032-8695433D4093}"/>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327695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DB35-8B10-0594-7443-E8F8D1689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6A8D29-0D40-D3AD-0699-1EF1DB2C7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2AAAF-4C93-3415-E205-21C74A98C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AD949F-FBEB-CEB2-832E-05681CCE3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EC277-6BB6-194A-280D-0154A4199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0AADB-6539-C93F-E1CD-ADE66EF63521}"/>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8" name="Footer Placeholder 7">
            <a:extLst>
              <a:ext uri="{FF2B5EF4-FFF2-40B4-BE49-F238E27FC236}">
                <a16:creationId xmlns:a16="http://schemas.microsoft.com/office/drawing/2014/main" id="{49B565DD-E1C0-61BE-3768-8161160BC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E0F51-F661-074B-5AFD-6E96EEA87CF4}"/>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166220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8555-E585-6185-4D7B-39059979F3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9C1A7-0C12-755D-F3F3-2AE2D2D7DCC2}"/>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4" name="Footer Placeholder 3">
            <a:extLst>
              <a:ext uri="{FF2B5EF4-FFF2-40B4-BE49-F238E27FC236}">
                <a16:creationId xmlns:a16="http://schemas.microsoft.com/office/drawing/2014/main" id="{2868AFA3-ABF0-B1BF-0C05-0E60B9B2B5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0A089-A760-6B93-18BC-27444FE3CCE8}"/>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76394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A5B3D-907F-613E-398C-5251DB230B03}"/>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3" name="Footer Placeholder 2">
            <a:extLst>
              <a:ext uri="{FF2B5EF4-FFF2-40B4-BE49-F238E27FC236}">
                <a16:creationId xmlns:a16="http://schemas.microsoft.com/office/drawing/2014/main" id="{E4485B8E-7D2D-75EA-15D9-392F101CEB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8E4AFC-755B-75CD-753F-8B4DE66B34C5}"/>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198020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6EE8-410F-AC49-4E19-4EBA89EFD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528885-6030-0B32-D45E-1B9B7FCA5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2F87C-B6B5-90D5-1C43-91032974C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904E9-5DE9-C317-9607-EB6134E336C2}"/>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6" name="Footer Placeholder 5">
            <a:extLst>
              <a:ext uri="{FF2B5EF4-FFF2-40B4-BE49-F238E27FC236}">
                <a16:creationId xmlns:a16="http://schemas.microsoft.com/office/drawing/2014/main" id="{D2EACF1C-4517-4AAD-A803-A67F6433F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DB3ED-8A6F-F991-9E75-C326A0826C97}"/>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152131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2F92-7F5C-48F2-6F9C-9AA219C1C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F3B074-89A4-7A83-5F16-F273BD399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B16BE9-781B-ACB8-AAB0-BC57B08E2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AD374-2FC2-F29B-88CB-89E94DD5D1DD}"/>
              </a:ext>
            </a:extLst>
          </p:cNvPr>
          <p:cNvSpPr>
            <a:spLocks noGrp="1"/>
          </p:cNvSpPr>
          <p:nvPr>
            <p:ph type="dt" sz="half" idx="10"/>
          </p:nvPr>
        </p:nvSpPr>
        <p:spPr/>
        <p:txBody>
          <a:bodyPr/>
          <a:lstStyle/>
          <a:p>
            <a:fld id="{178FBCBA-4C97-43C8-A2BC-4D0F77390EB2}" type="datetimeFigureOut">
              <a:rPr lang="en-US" smtClean="0"/>
              <a:t>19-May-24</a:t>
            </a:fld>
            <a:endParaRPr lang="en-US"/>
          </a:p>
        </p:txBody>
      </p:sp>
      <p:sp>
        <p:nvSpPr>
          <p:cNvPr id="6" name="Footer Placeholder 5">
            <a:extLst>
              <a:ext uri="{FF2B5EF4-FFF2-40B4-BE49-F238E27FC236}">
                <a16:creationId xmlns:a16="http://schemas.microsoft.com/office/drawing/2014/main" id="{BE2379E9-A9B8-5BC5-B77A-697A23D2C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FCE1A-1DA2-B249-34E2-CC5A17C41142}"/>
              </a:ext>
            </a:extLst>
          </p:cNvPr>
          <p:cNvSpPr>
            <a:spLocks noGrp="1"/>
          </p:cNvSpPr>
          <p:nvPr>
            <p:ph type="sldNum" sz="quarter" idx="12"/>
          </p:nvPr>
        </p:nvSpPr>
        <p:spPr/>
        <p:txBody>
          <a:bodyPr/>
          <a:lstStyle/>
          <a:p>
            <a:fld id="{3EA267BA-0A16-4DAA-9B83-A548476382F8}" type="slidenum">
              <a:rPr lang="en-US" smtClean="0"/>
              <a:t>‹#›</a:t>
            </a:fld>
            <a:endParaRPr lang="en-US"/>
          </a:p>
        </p:txBody>
      </p:sp>
    </p:spTree>
    <p:extLst>
      <p:ext uri="{BB962C8B-B14F-4D97-AF65-F5344CB8AC3E}">
        <p14:creationId xmlns:p14="http://schemas.microsoft.com/office/powerpoint/2010/main" val="193408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FC21E-BE3B-BE56-5A5B-3DA1CB2D0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C6E141-600C-9ABA-89D7-AC1449C25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97438-1B1D-4CD5-5BA8-37DB93B43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FBCBA-4C97-43C8-A2BC-4D0F77390EB2}" type="datetimeFigureOut">
              <a:rPr lang="en-US" smtClean="0"/>
              <a:t>19-May-24</a:t>
            </a:fld>
            <a:endParaRPr lang="en-US"/>
          </a:p>
        </p:txBody>
      </p:sp>
      <p:sp>
        <p:nvSpPr>
          <p:cNvPr id="5" name="Footer Placeholder 4">
            <a:extLst>
              <a:ext uri="{FF2B5EF4-FFF2-40B4-BE49-F238E27FC236}">
                <a16:creationId xmlns:a16="http://schemas.microsoft.com/office/drawing/2014/main" id="{E9A8F103-495F-D456-43A4-2C61F4ABE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B811AC-7F34-D6FB-53D8-7DC2FC4FD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267BA-0A16-4DAA-9B83-A548476382F8}" type="slidenum">
              <a:rPr lang="en-US" smtClean="0"/>
              <a:t>‹#›</a:t>
            </a:fld>
            <a:endParaRPr lang="en-US"/>
          </a:p>
        </p:txBody>
      </p:sp>
    </p:spTree>
    <p:extLst>
      <p:ext uri="{BB962C8B-B14F-4D97-AF65-F5344CB8AC3E}">
        <p14:creationId xmlns:p14="http://schemas.microsoft.com/office/powerpoint/2010/main" val="198576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slide" Target="slide3.xm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7.sv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slide" Target="slide2.xml"/><Relationship Id="rId9"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sarthak-rajimwale/McDonalds-Menu-Nutritional-Analysi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7.sv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3.png"/><Relationship Id="rId3" Type="http://schemas.openxmlformats.org/officeDocument/2006/relationships/slide" Target="slide2.xml"/><Relationship Id="rId7" Type="http://schemas.openxmlformats.org/officeDocument/2006/relationships/image" Target="../media/image11.png"/><Relationship Id="rId12" Type="http://schemas.openxmlformats.org/officeDocument/2006/relationships/hyperlink" Target="file:///D:\DA%20Projects\McDonald's%20Nutritional%20Analysis\menu.xlsx"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xml"/><Relationship Id="rId11" Type="http://schemas.openxmlformats.org/officeDocument/2006/relationships/image" Target="../media/image7.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5.xml"/><Relationship Id="rId18" Type="http://schemas.openxmlformats.org/officeDocument/2006/relationships/image" Target="../media/image16.png"/><Relationship Id="rId3" Type="http://schemas.openxmlformats.org/officeDocument/2006/relationships/image" Target="../media/image5.png"/><Relationship Id="rId21" Type="http://schemas.openxmlformats.org/officeDocument/2006/relationships/slide" Target="slide9.xml"/><Relationship Id="rId7" Type="http://schemas.openxmlformats.org/officeDocument/2006/relationships/slide" Target="slide1.xml"/><Relationship Id="rId12" Type="http://schemas.openxmlformats.org/officeDocument/2006/relationships/image" Target="../media/image7.svg"/><Relationship Id="rId17" Type="http://schemas.openxmlformats.org/officeDocument/2006/relationships/slide" Target="slide7.xml"/><Relationship Id="rId2" Type="http://schemas.openxmlformats.org/officeDocument/2006/relationships/slide" Target="slide3.xml"/><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slide" Target="slide6.xml"/><Relationship Id="rId10" Type="http://schemas.openxmlformats.org/officeDocument/2006/relationships/slide" Target="slide4.xml"/><Relationship Id="rId19" Type="http://schemas.openxmlformats.org/officeDocument/2006/relationships/slide" Target="slide8.xml"/><Relationship Id="rId4" Type="http://schemas.openxmlformats.org/officeDocument/2006/relationships/slide" Target="slide2.xml"/><Relationship Id="rId9" Type="http://schemas.openxmlformats.org/officeDocument/2006/relationships/image" Target="../media/image12.svg"/><Relationship Id="rId14" Type="http://schemas.openxmlformats.org/officeDocument/2006/relationships/image" Target="../media/image14.png"/><Relationship Id="rId22"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F12BDCA2-E4F1-B129-96A2-7C5D0C567597}"/>
              </a:ext>
            </a:extLst>
          </p:cNvPr>
          <p:cNvSpPr/>
          <p:nvPr/>
        </p:nvSpPr>
        <p:spPr>
          <a:xfrm>
            <a:off x="-686" y="-7697286"/>
            <a:ext cx="1616415" cy="17490832"/>
          </a:xfrm>
          <a:custGeom>
            <a:avLst/>
            <a:gdLst>
              <a:gd name="connsiteX0" fmla="*/ 1616415 w 1616415"/>
              <a:gd name="connsiteY0" fmla="*/ 0 h 17490832"/>
              <a:gd name="connsiteX1" fmla="*/ 1616415 w 1616415"/>
              <a:gd name="connsiteY1" fmla="*/ 7513422 h 17490832"/>
              <a:gd name="connsiteX2" fmla="*/ 282426 w 1616415"/>
              <a:gd name="connsiteY2" fmla="*/ 8745416 h 17490832"/>
              <a:gd name="connsiteX3" fmla="*/ 1616415 w 1616415"/>
              <a:gd name="connsiteY3" fmla="*/ 9977410 h 17490832"/>
              <a:gd name="connsiteX4" fmla="*/ 1616415 w 1616415"/>
              <a:gd name="connsiteY4" fmla="*/ 17490832 h 17490832"/>
              <a:gd name="connsiteX5" fmla="*/ 0 w 1616415"/>
              <a:gd name="connsiteY5" fmla="*/ 17490832 h 17490832"/>
              <a:gd name="connsiteX6" fmla="*/ 0 w 1616415"/>
              <a:gd name="connsiteY6" fmla="*/ 0 h 17490832"/>
              <a:gd name="connsiteX0" fmla="*/ 1616415 w 1616415"/>
              <a:gd name="connsiteY0" fmla="*/ 0 h 17490832"/>
              <a:gd name="connsiteX1" fmla="*/ 1616415 w 1616415"/>
              <a:gd name="connsiteY1" fmla="*/ 7513422 h 17490832"/>
              <a:gd name="connsiteX2" fmla="*/ 282426 w 1616415"/>
              <a:gd name="connsiteY2" fmla="*/ 8745416 h 17490832"/>
              <a:gd name="connsiteX3" fmla="*/ 745232 w 1616415"/>
              <a:gd name="connsiteY3" fmla="*/ 9556188 h 17490832"/>
              <a:gd name="connsiteX4" fmla="*/ 1616415 w 1616415"/>
              <a:gd name="connsiteY4" fmla="*/ 9977410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50650 w 1616415"/>
              <a:gd name="connsiteY3" fmla="*/ 8739329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7226 w 1616415"/>
              <a:gd name="connsiteY3" fmla="*/ 8739335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32362 w 1616415"/>
              <a:gd name="connsiteY3" fmla="*/ 8739338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3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54460 w 1616415"/>
              <a:gd name="connsiteY3" fmla="*/ 8779742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7795 w 1616415"/>
              <a:gd name="connsiteY3" fmla="*/ 8771750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3156 w 1616415"/>
              <a:gd name="connsiteY4" fmla="*/ 96682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52865 w 1616415"/>
              <a:gd name="connsiteY4" fmla="*/ 96079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582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72962 w 1616415"/>
              <a:gd name="connsiteY4" fmla="*/ 96481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23538 w 1616415"/>
              <a:gd name="connsiteY4" fmla="*/ 967829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993058 w 1616415"/>
              <a:gd name="connsiteY4" fmla="*/ 971259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606509 w 1616415"/>
              <a:gd name="connsiteY4" fmla="*/ 10744759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8727 w 1616415"/>
              <a:gd name="connsiteY2" fmla="*/ 888049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6415" h="17490832">
                <a:moveTo>
                  <a:pt x="1616415" y="0"/>
                </a:moveTo>
                <a:cubicBezTo>
                  <a:pt x="1602191" y="2288578"/>
                  <a:pt x="1612351" y="6424256"/>
                  <a:pt x="1585935" y="6975465"/>
                </a:cubicBezTo>
                <a:cubicBezTo>
                  <a:pt x="1569576" y="7757570"/>
                  <a:pt x="732514" y="7919563"/>
                  <a:pt x="670919" y="8929272"/>
                </a:cubicBezTo>
                <a:cubicBezTo>
                  <a:pt x="696524" y="9959831"/>
                  <a:pt x="1596246" y="9782157"/>
                  <a:pt x="1606509" y="10744759"/>
                </a:cubicBezTo>
                <a:cubicBezTo>
                  <a:pt x="1614640" y="13740978"/>
                  <a:pt x="1614383" y="15116408"/>
                  <a:pt x="1616415" y="17490832"/>
                </a:cubicBezTo>
                <a:lnTo>
                  <a:pt x="0" y="17490832"/>
                </a:lnTo>
                <a:lnTo>
                  <a:pt x="0" y="0"/>
                </a:lnTo>
                <a:lnTo>
                  <a:pt x="1616415" y="0"/>
                </a:lnTo>
                <a:close/>
              </a:path>
            </a:pathLst>
          </a:cu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Group 1">
            <a:extLst>
              <a:ext uri="{FF2B5EF4-FFF2-40B4-BE49-F238E27FC236}">
                <a16:creationId xmlns:a16="http://schemas.microsoft.com/office/drawing/2014/main" id="{6188CE96-4A26-A32D-5B9A-45C683F96C79}"/>
              </a:ext>
            </a:extLst>
          </p:cNvPr>
          <p:cNvGrpSpPr/>
          <p:nvPr/>
        </p:nvGrpSpPr>
        <p:grpSpPr>
          <a:xfrm>
            <a:off x="944331" y="553251"/>
            <a:ext cx="1344168" cy="1340089"/>
            <a:chOff x="6024401" y="3043287"/>
            <a:chExt cx="1344168" cy="1340089"/>
          </a:xfrm>
        </p:grpSpPr>
        <p:sp>
          <p:nvSpPr>
            <p:cNvPr id="74" name="Oval 73">
              <a:extLst>
                <a:ext uri="{FF2B5EF4-FFF2-40B4-BE49-F238E27FC236}">
                  <a16:creationId xmlns:a16="http://schemas.microsoft.com/office/drawing/2014/main" id="{50B7042A-C561-C9AB-169C-915D5F1C5FFC}"/>
                </a:ext>
              </a:extLst>
            </p:cNvPr>
            <p:cNvSpPr/>
            <p:nvPr/>
          </p:nvSpPr>
          <p:spPr>
            <a:xfrm>
              <a:off x="6024401" y="3043287"/>
              <a:ext cx="1344168" cy="134008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Graphic 74" descr="Home with solid fill">
              <a:extLst>
                <a:ext uri="{FF2B5EF4-FFF2-40B4-BE49-F238E27FC236}">
                  <a16:creationId xmlns:a16="http://schemas.microsoft.com/office/drawing/2014/main" id="{36695239-D445-BF59-C223-5B2D29616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285" y="3180026"/>
              <a:ext cx="914400" cy="960120"/>
            </a:xfrm>
            <a:prstGeom prst="rect">
              <a:avLst/>
            </a:prstGeom>
            <a:effectLst>
              <a:outerShdw blurRad="50800" dist="38100" dir="5400000" algn="t" rotWithShape="0">
                <a:prstClr val="black">
                  <a:alpha val="40000"/>
                </a:prstClr>
              </a:outerShdw>
            </a:effectLst>
          </p:spPr>
        </p:pic>
      </p:grpSp>
      <p:pic>
        <p:nvPicPr>
          <p:cNvPr id="80" name="Graphic 79" descr="Newspaper with solid fill">
            <a:hlinkClick r:id="rId4" action="ppaction://hlinksldjump"/>
            <a:extLst>
              <a:ext uri="{FF2B5EF4-FFF2-40B4-BE49-F238E27FC236}">
                <a16:creationId xmlns:a16="http://schemas.microsoft.com/office/drawing/2014/main" id="{929A074C-51F4-7108-46C4-931621CE71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62" y="2460604"/>
            <a:ext cx="1344167" cy="1344168"/>
          </a:xfrm>
          <a:prstGeom prst="rect">
            <a:avLst/>
          </a:prstGeom>
          <a:effectLst>
            <a:outerShdw blurRad="50800" dist="38100" dir="8100000" algn="tr" rotWithShape="0">
              <a:prstClr val="black">
                <a:alpha val="40000"/>
              </a:prstClr>
            </a:outerShdw>
          </a:effectLst>
        </p:spPr>
      </p:pic>
      <p:pic>
        <p:nvPicPr>
          <p:cNvPr id="82" name="Picture 81">
            <a:hlinkClick r:id="rId7" action="ppaction://hlinksldjump"/>
            <a:extLst>
              <a:ext uri="{FF2B5EF4-FFF2-40B4-BE49-F238E27FC236}">
                <a16:creationId xmlns:a16="http://schemas.microsoft.com/office/drawing/2014/main" id="{8B16214D-77A8-2B2F-618B-D6C5775DC9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62" y="4060881"/>
            <a:ext cx="1344167" cy="1143013"/>
          </a:xfrm>
          <a:prstGeom prst="rect">
            <a:avLst/>
          </a:prstGeom>
          <a:effectLst>
            <a:outerShdw blurRad="50800" dist="38100" dir="13500000" algn="br" rotWithShape="0">
              <a:prstClr val="black">
                <a:alpha val="40000"/>
              </a:prstClr>
            </a:outerShdw>
          </a:effectLst>
        </p:spPr>
      </p:pic>
      <p:pic>
        <p:nvPicPr>
          <p:cNvPr id="83" name="Graphic 82" descr="Pie chart with solid fill">
            <a:hlinkClick r:id="rId9" action="ppaction://hlinksldjump"/>
            <a:extLst>
              <a:ext uri="{FF2B5EF4-FFF2-40B4-BE49-F238E27FC236}">
                <a16:creationId xmlns:a16="http://schemas.microsoft.com/office/drawing/2014/main" id="{95A81646-D1CD-BD0D-9130-B14366D5CD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61" y="5406172"/>
            <a:ext cx="1344168" cy="1344168"/>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E91B0A67-97AC-222A-EEBC-59AD4023E336}"/>
              </a:ext>
            </a:extLst>
          </p:cNvPr>
          <p:cNvSpPr txBox="1"/>
          <p:nvPr/>
        </p:nvSpPr>
        <p:spPr>
          <a:xfrm>
            <a:off x="2503383" y="0"/>
            <a:ext cx="9688617" cy="923330"/>
          </a:xfrm>
          <a:prstGeom prst="rect">
            <a:avLst/>
          </a:prstGeom>
          <a:noFill/>
        </p:spPr>
        <p:txBody>
          <a:bodyPr wrap="square" rtlCol="0">
            <a:spAutoFit/>
          </a:bodyPr>
          <a:lstStyle/>
          <a:p>
            <a:endParaRPr lang="en-US" dirty="0"/>
          </a:p>
          <a:p>
            <a:r>
              <a:rPr lang="en-US" sz="3600" b="1" dirty="0">
                <a:solidFill>
                  <a:schemeClr val="bg1"/>
                </a:solidFill>
                <a:latin typeface="Poppins" panose="00000500000000000000" pitchFamily="2" charset="0"/>
                <a:cs typeface="Poppins" panose="00000500000000000000" pitchFamily="2" charset="0"/>
              </a:rPr>
              <a:t>Mc Donald’s Menu Nutritional Analysis</a:t>
            </a:r>
          </a:p>
        </p:txBody>
      </p:sp>
      <p:pic>
        <p:nvPicPr>
          <p:cNvPr id="5" name="Picture 4">
            <a:extLst>
              <a:ext uri="{FF2B5EF4-FFF2-40B4-BE49-F238E27FC236}">
                <a16:creationId xmlns:a16="http://schemas.microsoft.com/office/drawing/2014/main" id="{A96CF3E7-391E-B80A-42E6-4040CF7A65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01201" y="3429001"/>
            <a:ext cx="2590800" cy="3429000"/>
          </a:xfrm>
          <a:prstGeom prst="rect">
            <a:avLst/>
          </a:prstGeom>
          <a:effectLst>
            <a:outerShdw blurRad="50800" dist="38100" dir="13500000" algn="br" rotWithShape="0">
              <a:prstClr val="black">
                <a:alpha val="40000"/>
              </a:prstClr>
            </a:outerShdw>
          </a:effectLst>
        </p:spPr>
      </p:pic>
      <p:sp>
        <p:nvSpPr>
          <p:cNvPr id="8" name="TextBox 7">
            <a:extLst>
              <a:ext uri="{FF2B5EF4-FFF2-40B4-BE49-F238E27FC236}">
                <a16:creationId xmlns:a16="http://schemas.microsoft.com/office/drawing/2014/main" id="{F5493655-82E9-4AC2-AA8B-6F778D868A8B}"/>
              </a:ext>
            </a:extLst>
          </p:cNvPr>
          <p:cNvSpPr txBox="1"/>
          <p:nvPr/>
        </p:nvSpPr>
        <p:spPr>
          <a:xfrm>
            <a:off x="2560746" y="1145003"/>
            <a:ext cx="9425307" cy="1477328"/>
          </a:xfrm>
          <a:prstGeom prst="rect">
            <a:avLst/>
          </a:prstGeom>
          <a:noFill/>
        </p:spPr>
        <p:txBody>
          <a:bodyPr wrap="square" rtlCol="0">
            <a:spAutoFit/>
          </a:bodyPr>
          <a:lstStyle/>
          <a:p>
            <a:r>
              <a:rPr lang="en-US" b="1" dirty="0">
                <a:solidFill>
                  <a:schemeClr val="bg1"/>
                </a:solidFill>
                <a:latin typeface="Poppins" panose="00000500000000000000" pitchFamily="2" charset="0"/>
                <a:cs typeface="Poppins" panose="00000500000000000000" pitchFamily="2" charset="0"/>
              </a:rPr>
              <a:t>Welcome to the McDonald's Menu Nutritional Analysis project! This initiative explores the comprehensive nutritional composition of McDonald's menu items, aiming to identify patterns and trends within the data. This project is a personal endeavor, conducted independently, and all information was acquired through thorough research.</a:t>
            </a:r>
          </a:p>
        </p:txBody>
      </p:sp>
      <p:sp>
        <p:nvSpPr>
          <p:cNvPr id="10" name="TextBox 9">
            <a:extLst>
              <a:ext uri="{FF2B5EF4-FFF2-40B4-BE49-F238E27FC236}">
                <a16:creationId xmlns:a16="http://schemas.microsoft.com/office/drawing/2014/main" id="{6414E27A-B2E4-9939-3E4A-11CA84CCBB33}"/>
              </a:ext>
            </a:extLst>
          </p:cNvPr>
          <p:cNvSpPr txBox="1"/>
          <p:nvPr/>
        </p:nvSpPr>
        <p:spPr>
          <a:xfrm>
            <a:off x="2073616" y="2681416"/>
            <a:ext cx="3239790" cy="461665"/>
          </a:xfrm>
          <a:prstGeom prst="rect">
            <a:avLst/>
          </a:prstGeom>
          <a:noFill/>
        </p:spPr>
        <p:txBody>
          <a:bodyPr wrap="square" rtlCol="0">
            <a:spAutoFit/>
          </a:bodyPr>
          <a:lstStyle/>
          <a:p>
            <a:r>
              <a:rPr lang="en-US" sz="2400" b="1" dirty="0">
                <a:solidFill>
                  <a:srgbClr val="FFFF00"/>
                </a:solidFill>
              </a:rPr>
              <a:t>Objective-</a:t>
            </a:r>
          </a:p>
        </p:txBody>
      </p:sp>
      <p:sp>
        <p:nvSpPr>
          <p:cNvPr id="11" name="TextBox 10">
            <a:extLst>
              <a:ext uri="{FF2B5EF4-FFF2-40B4-BE49-F238E27FC236}">
                <a16:creationId xmlns:a16="http://schemas.microsoft.com/office/drawing/2014/main" id="{F30B5254-0DF1-59DD-F2A1-29CA42436829}"/>
              </a:ext>
            </a:extLst>
          </p:cNvPr>
          <p:cNvSpPr txBox="1"/>
          <p:nvPr/>
        </p:nvSpPr>
        <p:spPr>
          <a:xfrm>
            <a:off x="2073615" y="3211134"/>
            <a:ext cx="7527585" cy="2308324"/>
          </a:xfrm>
          <a:prstGeom prst="rect">
            <a:avLst/>
          </a:prstGeom>
          <a:noFill/>
        </p:spPr>
        <p:txBody>
          <a:bodyPr wrap="square" rtlCol="0">
            <a:spAutoFit/>
          </a:bodyPr>
          <a:lstStyle/>
          <a:p>
            <a:r>
              <a:rPr lang="en-US" b="1" dirty="0">
                <a:solidFill>
                  <a:schemeClr val="bg1"/>
                </a:solidFill>
                <a:latin typeface="Poppins" panose="00000500000000000000" pitchFamily="2" charset="0"/>
                <a:cs typeface="Poppins" panose="00000500000000000000" pitchFamily="2" charset="0"/>
              </a:rPr>
              <a:t>The primary goal of this project is to delve into the nutritional aspects of McDonald's menu items. The analysis covers the distribution of macronutrients, micronutrients, overall calorie content, and the relationships between these components. To provide a more quantitative understanding, a multiple linear regression analysis was conducted to quantify correlations, offering a nuanced perspective on the nutritional dynamics of the menu.</a:t>
            </a:r>
          </a:p>
        </p:txBody>
      </p:sp>
    </p:spTree>
    <p:extLst>
      <p:ext uri="{BB962C8B-B14F-4D97-AF65-F5344CB8AC3E}">
        <p14:creationId xmlns:p14="http://schemas.microsoft.com/office/powerpoint/2010/main" val="15787443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52FC28-4C09-CA4F-01AB-618734D9CE94}"/>
              </a:ext>
            </a:extLst>
          </p:cNvPr>
          <p:cNvSpPr txBox="1"/>
          <p:nvPr/>
        </p:nvSpPr>
        <p:spPr>
          <a:xfrm>
            <a:off x="0" y="766916"/>
            <a:ext cx="10658167" cy="2677656"/>
          </a:xfrm>
          <a:prstGeom prst="rect">
            <a:avLst/>
          </a:prstGeom>
          <a:noFill/>
        </p:spPr>
        <p:txBody>
          <a:bodyPr wrap="square" rtlCol="0">
            <a:spAutoFit/>
          </a:bodyPr>
          <a:lstStyle/>
          <a:p>
            <a:r>
              <a:rPr lang="en-US" sz="8400" b="1" dirty="0">
                <a:solidFill>
                  <a:schemeClr val="bg1"/>
                </a:solidFill>
                <a:latin typeface="Poppins" panose="00000500000000000000" pitchFamily="2" charset="0"/>
                <a:cs typeface="Poppins" panose="00000500000000000000" pitchFamily="2" charset="0"/>
              </a:rPr>
              <a:t>Thankyou for stopping by </a:t>
            </a:r>
          </a:p>
        </p:txBody>
      </p:sp>
      <p:grpSp>
        <p:nvGrpSpPr>
          <p:cNvPr id="6" name="Group 5">
            <a:extLst>
              <a:ext uri="{FF2B5EF4-FFF2-40B4-BE49-F238E27FC236}">
                <a16:creationId xmlns:a16="http://schemas.microsoft.com/office/drawing/2014/main" id="{0492BFCE-0444-6CBF-A3D7-B014DB02EF24}"/>
              </a:ext>
            </a:extLst>
          </p:cNvPr>
          <p:cNvGrpSpPr/>
          <p:nvPr/>
        </p:nvGrpSpPr>
        <p:grpSpPr>
          <a:xfrm>
            <a:off x="6705601" y="4881717"/>
            <a:ext cx="4159045" cy="1209367"/>
            <a:chOff x="6705601" y="4881717"/>
            <a:chExt cx="4159045" cy="1209367"/>
          </a:xfrm>
        </p:grpSpPr>
        <p:sp>
          <p:nvSpPr>
            <p:cNvPr id="3" name="TextBox 2">
              <a:extLst>
                <a:ext uri="{FF2B5EF4-FFF2-40B4-BE49-F238E27FC236}">
                  <a16:creationId xmlns:a16="http://schemas.microsoft.com/office/drawing/2014/main" id="{B9EAE125-6896-A8B4-0333-BA59D6DD4304}"/>
                </a:ext>
              </a:extLst>
            </p:cNvPr>
            <p:cNvSpPr txBox="1"/>
            <p:nvPr/>
          </p:nvSpPr>
          <p:spPr>
            <a:xfrm>
              <a:off x="6705601" y="4881717"/>
              <a:ext cx="4159045" cy="1200329"/>
            </a:xfrm>
            <a:prstGeom prst="rect">
              <a:avLst/>
            </a:prstGeom>
            <a:noFill/>
          </p:spPr>
          <p:txBody>
            <a:bodyPr wrap="square" rtlCol="0">
              <a:spAutoFit/>
            </a:bodyPr>
            <a:lstStyle/>
            <a:p>
              <a:r>
                <a:rPr lang="en-US" sz="2400" b="1" dirty="0">
                  <a:solidFill>
                    <a:schemeClr val="bg1"/>
                  </a:solidFill>
                </a:rPr>
                <a:t>For more details, checkout the Jupyter notebooks available on my git hub repository-</a:t>
              </a:r>
            </a:p>
          </p:txBody>
        </p:sp>
        <p:pic>
          <p:nvPicPr>
            <p:cNvPr id="5" name="Picture 4">
              <a:hlinkClick r:id="rId2"/>
              <a:extLst>
                <a:ext uri="{FF2B5EF4-FFF2-40B4-BE49-F238E27FC236}">
                  <a16:creationId xmlns:a16="http://schemas.microsoft.com/office/drawing/2014/main" id="{CBBCE449-FE9A-AD97-DC88-5EA9505E7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259" y="5606232"/>
              <a:ext cx="457200" cy="484852"/>
            </a:xfrm>
            <a:prstGeom prst="rect">
              <a:avLst/>
            </a:prstGeom>
          </p:spPr>
        </p:pic>
      </p:grpSp>
    </p:spTree>
    <p:extLst>
      <p:ext uri="{BB962C8B-B14F-4D97-AF65-F5344CB8AC3E}">
        <p14:creationId xmlns:p14="http://schemas.microsoft.com/office/powerpoint/2010/main" val="424868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5905246-93DF-5232-AFF9-79DE4A968621}"/>
              </a:ext>
            </a:extLst>
          </p:cNvPr>
          <p:cNvSpPr/>
          <p:nvPr/>
        </p:nvSpPr>
        <p:spPr>
          <a:xfrm>
            <a:off x="0" y="-6028696"/>
            <a:ext cx="1616415" cy="17490832"/>
          </a:xfrm>
          <a:custGeom>
            <a:avLst/>
            <a:gdLst>
              <a:gd name="connsiteX0" fmla="*/ 1616415 w 1616415"/>
              <a:gd name="connsiteY0" fmla="*/ 0 h 17490832"/>
              <a:gd name="connsiteX1" fmla="*/ 1616415 w 1616415"/>
              <a:gd name="connsiteY1" fmla="*/ 7513422 h 17490832"/>
              <a:gd name="connsiteX2" fmla="*/ 282426 w 1616415"/>
              <a:gd name="connsiteY2" fmla="*/ 8745416 h 17490832"/>
              <a:gd name="connsiteX3" fmla="*/ 1616415 w 1616415"/>
              <a:gd name="connsiteY3" fmla="*/ 9977410 h 17490832"/>
              <a:gd name="connsiteX4" fmla="*/ 1616415 w 1616415"/>
              <a:gd name="connsiteY4" fmla="*/ 17490832 h 17490832"/>
              <a:gd name="connsiteX5" fmla="*/ 0 w 1616415"/>
              <a:gd name="connsiteY5" fmla="*/ 17490832 h 17490832"/>
              <a:gd name="connsiteX6" fmla="*/ 0 w 1616415"/>
              <a:gd name="connsiteY6" fmla="*/ 0 h 17490832"/>
              <a:gd name="connsiteX0" fmla="*/ 1616415 w 1616415"/>
              <a:gd name="connsiteY0" fmla="*/ 0 h 17490832"/>
              <a:gd name="connsiteX1" fmla="*/ 1616415 w 1616415"/>
              <a:gd name="connsiteY1" fmla="*/ 7513422 h 17490832"/>
              <a:gd name="connsiteX2" fmla="*/ 282426 w 1616415"/>
              <a:gd name="connsiteY2" fmla="*/ 8745416 h 17490832"/>
              <a:gd name="connsiteX3" fmla="*/ 745232 w 1616415"/>
              <a:gd name="connsiteY3" fmla="*/ 9556188 h 17490832"/>
              <a:gd name="connsiteX4" fmla="*/ 1616415 w 1616415"/>
              <a:gd name="connsiteY4" fmla="*/ 9977410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50650 w 1616415"/>
              <a:gd name="connsiteY3" fmla="*/ 8739329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7226 w 1616415"/>
              <a:gd name="connsiteY3" fmla="*/ 8739335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32362 w 1616415"/>
              <a:gd name="connsiteY3" fmla="*/ 8739338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3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54460 w 1616415"/>
              <a:gd name="connsiteY3" fmla="*/ 8779742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7795 w 1616415"/>
              <a:gd name="connsiteY3" fmla="*/ 8771750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3156 w 1616415"/>
              <a:gd name="connsiteY4" fmla="*/ 96682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52865 w 1616415"/>
              <a:gd name="connsiteY4" fmla="*/ 96079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582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72962 w 1616415"/>
              <a:gd name="connsiteY4" fmla="*/ 96481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23538 w 1616415"/>
              <a:gd name="connsiteY4" fmla="*/ 967829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993058 w 1616415"/>
              <a:gd name="connsiteY4" fmla="*/ 971259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606509 w 1616415"/>
              <a:gd name="connsiteY4" fmla="*/ 10744759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8727 w 1616415"/>
              <a:gd name="connsiteY2" fmla="*/ 888049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6415" h="17490832">
                <a:moveTo>
                  <a:pt x="1616415" y="0"/>
                </a:moveTo>
                <a:cubicBezTo>
                  <a:pt x="1602191" y="2288578"/>
                  <a:pt x="1612351" y="6424256"/>
                  <a:pt x="1585935" y="6975465"/>
                </a:cubicBezTo>
                <a:cubicBezTo>
                  <a:pt x="1569576" y="7757570"/>
                  <a:pt x="732514" y="7919563"/>
                  <a:pt x="670919" y="8929272"/>
                </a:cubicBezTo>
                <a:cubicBezTo>
                  <a:pt x="696524" y="9959831"/>
                  <a:pt x="1596246" y="9782157"/>
                  <a:pt x="1606509" y="10744759"/>
                </a:cubicBezTo>
                <a:cubicBezTo>
                  <a:pt x="1614640" y="13740978"/>
                  <a:pt x="1614383" y="15116408"/>
                  <a:pt x="1616415" y="17490832"/>
                </a:cubicBezTo>
                <a:lnTo>
                  <a:pt x="0" y="17490832"/>
                </a:lnTo>
                <a:lnTo>
                  <a:pt x="0" y="0"/>
                </a:lnTo>
                <a:lnTo>
                  <a:pt x="1616415" y="0"/>
                </a:lnTo>
                <a:close/>
              </a:path>
            </a:pathLst>
          </a:cu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Oval 16">
            <a:extLst>
              <a:ext uri="{FF2B5EF4-FFF2-40B4-BE49-F238E27FC236}">
                <a16:creationId xmlns:a16="http://schemas.microsoft.com/office/drawing/2014/main" id="{9BDB04BD-5292-FFC3-AE29-0F7B1DC65DE4}"/>
              </a:ext>
            </a:extLst>
          </p:cNvPr>
          <p:cNvSpPr/>
          <p:nvPr/>
        </p:nvSpPr>
        <p:spPr>
          <a:xfrm>
            <a:off x="1033339" y="2251923"/>
            <a:ext cx="1344168" cy="1344168"/>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Newspaper with solid fill">
            <a:extLst>
              <a:ext uri="{FF2B5EF4-FFF2-40B4-BE49-F238E27FC236}">
                <a16:creationId xmlns:a16="http://schemas.microsoft.com/office/drawing/2014/main" id="{B5506CD2-7827-6111-2224-F824C9C12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348" y="2283927"/>
            <a:ext cx="1280159" cy="1280160"/>
          </a:xfrm>
          <a:prstGeom prst="rect">
            <a:avLst/>
          </a:prstGeom>
          <a:effectLst>
            <a:outerShdw blurRad="50800" dist="38100" dir="8100000" algn="tr" rotWithShape="0">
              <a:prstClr val="black">
                <a:alpha val="40000"/>
              </a:prstClr>
            </a:outerShdw>
          </a:effectLst>
        </p:spPr>
      </p:pic>
      <p:pic>
        <p:nvPicPr>
          <p:cNvPr id="27" name="Graphic 26" descr="Home with solid fill">
            <a:hlinkClick r:id="rId4" action="ppaction://hlinksldjump"/>
            <a:extLst>
              <a:ext uri="{FF2B5EF4-FFF2-40B4-BE49-F238E27FC236}">
                <a16:creationId xmlns:a16="http://schemas.microsoft.com/office/drawing/2014/main" id="{B298B941-E82D-628A-3979-A057F23D69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368" y="442966"/>
            <a:ext cx="1280160" cy="1344168"/>
          </a:xfrm>
          <a:prstGeom prst="rect">
            <a:avLst/>
          </a:prstGeom>
          <a:effectLst>
            <a:outerShdw blurRad="50800" dist="38100" dir="5400000" algn="t" rotWithShape="0">
              <a:prstClr val="black">
                <a:alpha val="40000"/>
              </a:prstClr>
            </a:outerShdw>
          </a:effectLst>
        </p:spPr>
      </p:pic>
      <p:pic>
        <p:nvPicPr>
          <p:cNvPr id="28" name="Picture 27">
            <a:hlinkClick r:id="rId7" action="ppaction://hlinksldjump"/>
            <a:extLst>
              <a:ext uri="{FF2B5EF4-FFF2-40B4-BE49-F238E27FC236}">
                <a16:creationId xmlns:a16="http://schemas.microsoft.com/office/drawing/2014/main" id="{8840FEA8-95D2-265B-E0C5-5A62CD88A8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62" y="4060881"/>
            <a:ext cx="1344167" cy="1143013"/>
          </a:xfrm>
          <a:prstGeom prst="rect">
            <a:avLst/>
          </a:prstGeom>
          <a:effectLst>
            <a:outerShdw blurRad="50800" dist="38100" dir="13500000" algn="br" rotWithShape="0">
              <a:prstClr val="black">
                <a:alpha val="40000"/>
              </a:prstClr>
            </a:outerShdw>
          </a:effectLst>
        </p:spPr>
      </p:pic>
      <p:pic>
        <p:nvPicPr>
          <p:cNvPr id="29" name="Graphic 28" descr="Pie chart with solid fill">
            <a:hlinkClick r:id="rId9" action="ppaction://hlinksldjump"/>
            <a:extLst>
              <a:ext uri="{FF2B5EF4-FFF2-40B4-BE49-F238E27FC236}">
                <a16:creationId xmlns:a16="http://schemas.microsoft.com/office/drawing/2014/main" id="{D33AEB87-AA69-9BD4-0643-FE48F5390C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61" y="5406172"/>
            <a:ext cx="1344168" cy="1344168"/>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0773F2AF-1FB2-6F83-C040-D0455185E124}"/>
              </a:ext>
            </a:extLst>
          </p:cNvPr>
          <p:cNvSpPr txBox="1"/>
          <p:nvPr/>
        </p:nvSpPr>
        <p:spPr>
          <a:xfrm>
            <a:off x="2377506" y="118676"/>
            <a:ext cx="9814493" cy="646331"/>
          </a:xfrm>
          <a:prstGeom prst="rect">
            <a:avLst/>
          </a:prstGeom>
          <a:noFill/>
        </p:spPr>
        <p:txBody>
          <a:bodyPr wrap="square" rtlCol="0">
            <a:spAutoFit/>
          </a:bodyPr>
          <a:lstStyle/>
          <a:p>
            <a:r>
              <a:rPr lang="en-US" sz="3600" b="1" dirty="0">
                <a:solidFill>
                  <a:schemeClr val="bg1"/>
                </a:solidFill>
                <a:latin typeface="Poppins" panose="00000500000000000000" pitchFamily="2" charset="0"/>
                <a:cs typeface="Poppins" panose="00000500000000000000" pitchFamily="2" charset="0"/>
              </a:rPr>
              <a:t>Information about McDonald’s</a:t>
            </a:r>
          </a:p>
        </p:txBody>
      </p:sp>
      <p:sp>
        <p:nvSpPr>
          <p:cNvPr id="3" name="TextBox 2">
            <a:extLst>
              <a:ext uri="{FF2B5EF4-FFF2-40B4-BE49-F238E27FC236}">
                <a16:creationId xmlns:a16="http://schemas.microsoft.com/office/drawing/2014/main" id="{C814C67E-BDA1-F51A-D5C9-C4A6FAE0D34D}"/>
              </a:ext>
            </a:extLst>
          </p:cNvPr>
          <p:cNvSpPr txBox="1"/>
          <p:nvPr/>
        </p:nvSpPr>
        <p:spPr>
          <a:xfrm>
            <a:off x="2377506" y="976184"/>
            <a:ext cx="9534408"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McDonald's started as a small drive-in restaurant in 1940 by Richard and Maurice McDonald in San Bernardino, California. They introduced the "Speedee Service System" in 1948, pioneering the modern fast-food model. Ray Kroc joined in 1954, opening the first franchise in 1955 and leading the company's nationwide expansion.</a:t>
            </a:r>
          </a:p>
          <a:p>
            <a:endParaRPr lang="en-US" b="1" dirty="0">
              <a:solidFill>
                <a:schemeClr val="bg1"/>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b="1" dirty="0">
              <a:solidFill>
                <a:schemeClr val="bg1"/>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McDonald's saw rapid growth, with Kroc buying the company in 1961. Iconic elements like the Golden Arches and Ronald McDonald were introduced, and the first international locations opened in the 1960s. By the 1980s and 1990s, McDonald's had become a global presence with thousands of locations worldwide.</a:t>
            </a:r>
          </a:p>
          <a:p>
            <a:endParaRPr lang="en-US" b="1" dirty="0">
              <a:solidFill>
                <a:schemeClr val="bg1"/>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b="1" dirty="0">
              <a:solidFill>
                <a:schemeClr val="bg1"/>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Since the 2000s, McDonald's has added healthier menu options like salads and fruit, provided nutritional information, and introduced all-day breakfast. They focus on sustainability, sourcing cage-free eggs and sustainable beef. Innovations include plant-based burgers, catering to health-conscious and environmentally aware consumers, reflecting changing dietary preferences and transparency.</a:t>
            </a:r>
          </a:p>
        </p:txBody>
      </p:sp>
    </p:spTree>
    <p:extLst>
      <p:ext uri="{BB962C8B-B14F-4D97-AF65-F5344CB8AC3E}">
        <p14:creationId xmlns:p14="http://schemas.microsoft.com/office/powerpoint/2010/main" val="2192246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BA7FE20-C56C-4F8F-20BA-47499B6694C5}"/>
              </a:ext>
            </a:extLst>
          </p:cNvPr>
          <p:cNvSpPr/>
          <p:nvPr/>
        </p:nvSpPr>
        <p:spPr>
          <a:xfrm>
            <a:off x="-11760" y="-4413256"/>
            <a:ext cx="1616415" cy="17490832"/>
          </a:xfrm>
          <a:custGeom>
            <a:avLst/>
            <a:gdLst>
              <a:gd name="connsiteX0" fmla="*/ 1616415 w 1616415"/>
              <a:gd name="connsiteY0" fmla="*/ 0 h 17490832"/>
              <a:gd name="connsiteX1" fmla="*/ 1616415 w 1616415"/>
              <a:gd name="connsiteY1" fmla="*/ 7513422 h 17490832"/>
              <a:gd name="connsiteX2" fmla="*/ 282426 w 1616415"/>
              <a:gd name="connsiteY2" fmla="*/ 8745416 h 17490832"/>
              <a:gd name="connsiteX3" fmla="*/ 1616415 w 1616415"/>
              <a:gd name="connsiteY3" fmla="*/ 9977410 h 17490832"/>
              <a:gd name="connsiteX4" fmla="*/ 1616415 w 1616415"/>
              <a:gd name="connsiteY4" fmla="*/ 17490832 h 17490832"/>
              <a:gd name="connsiteX5" fmla="*/ 0 w 1616415"/>
              <a:gd name="connsiteY5" fmla="*/ 17490832 h 17490832"/>
              <a:gd name="connsiteX6" fmla="*/ 0 w 1616415"/>
              <a:gd name="connsiteY6" fmla="*/ 0 h 17490832"/>
              <a:gd name="connsiteX0" fmla="*/ 1616415 w 1616415"/>
              <a:gd name="connsiteY0" fmla="*/ 0 h 17490832"/>
              <a:gd name="connsiteX1" fmla="*/ 1616415 w 1616415"/>
              <a:gd name="connsiteY1" fmla="*/ 7513422 h 17490832"/>
              <a:gd name="connsiteX2" fmla="*/ 282426 w 1616415"/>
              <a:gd name="connsiteY2" fmla="*/ 8745416 h 17490832"/>
              <a:gd name="connsiteX3" fmla="*/ 745232 w 1616415"/>
              <a:gd name="connsiteY3" fmla="*/ 9556188 h 17490832"/>
              <a:gd name="connsiteX4" fmla="*/ 1616415 w 1616415"/>
              <a:gd name="connsiteY4" fmla="*/ 9977410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50650 w 1616415"/>
              <a:gd name="connsiteY3" fmla="*/ 8739329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7226 w 1616415"/>
              <a:gd name="connsiteY3" fmla="*/ 8739335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32362 w 1616415"/>
              <a:gd name="connsiteY3" fmla="*/ 8739338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3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54460 w 1616415"/>
              <a:gd name="connsiteY3" fmla="*/ 8779742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7795 w 1616415"/>
              <a:gd name="connsiteY3" fmla="*/ 8771750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3156 w 1616415"/>
              <a:gd name="connsiteY4" fmla="*/ 96682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52865 w 1616415"/>
              <a:gd name="connsiteY4" fmla="*/ 96079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582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72962 w 1616415"/>
              <a:gd name="connsiteY4" fmla="*/ 96481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23538 w 1616415"/>
              <a:gd name="connsiteY4" fmla="*/ 967829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993058 w 1616415"/>
              <a:gd name="connsiteY4" fmla="*/ 971259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606509 w 1616415"/>
              <a:gd name="connsiteY4" fmla="*/ 10744759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8727 w 1616415"/>
              <a:gd name="connsiteY2" fmla="*/ 888049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6415" h="17490832">
                <a:moveTo>
                  <a:pt x="1616415" y="0"/>
                </a:moveTo>
                <a:cubicBezTo>
                  <a:pt x="1602191" y="2288578"/>
                  <a:pt x="1612351" y="6424256"/>
                  <a:pt x="1585935" y="6975465"/>
                </a:cubicBezTo>
                <a:cubicBezTo>
                  <a:pt x="1569576" y="7757570"/>
                  <a:pt x="732514" y="7919563"/>
                  <a:pt x="670919" y="8929272"/>
                </a:cubicBezTo>
                <a:cubicBezTo>
                  <a:pt x="696524" y="9959831"/>
                  <a:pt x="1596246" y="9782157"/>
                  <a:pt x="1606509" y="10744759"/>
                </a:cubicBezTo>
                <a:cubicBezTo>
                  <a:pt x="1614640" y="13740978"/>
                  <a:pt x="1614383" y="15116408"/>
                  <a:pt x="1616415" y="17490832"/>
                </a:cubicBezTo>
                <a:lnTo>
                  <a:pt x="0" y="17490832"/>
                </a:lnTo>
                <a:lnTo>
                  <a:pt x="0" y="0"/>
                </a:lnTo>
                <a:lnTo>
                  <a:pt x="1616415" y="0"/>
                </a:lnTo>
                <a:close/>
              </a:path>
            </a:pathLst>
          </a:cu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Oval 2">
            <a:extLst>
              <a:ext uri="{FF2B5EF4-FFF2-40B4-BE49-F238E27FC236}">
                <a16:creationId xmlns:a16="http://schemas.microsoft.com/office/drawing/2014/main" id="{430EDD4F-D897-5492-BD8E-1D94BAC9E3B6}"/>
              </a:ext>
            </a:extLst>
          </p:cNvPr>
          <p:cNvSpPr/>
          <p:nvPr/>
        </p:nvSpPr>
        <p:spPr>
          <a:xfrm>
            <a:off x="932571" y="3819185"/>
            <a:ext cx="1344168" cy="1344168"/>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62626699-8138-39EF-45E7-EBB89C3B0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75" y="4035613"/>
            <a:ext cx="1038960" cy="905757"/>
          </a:xfrm>
          <a:prstGeom prst="rect">
            <a:avLst/>
          </a:prstGeom>
          <a:effectLst>
            <a:outerShdw blurRad="50800" dist="38100" dir="13500000" algn="br" rotWithShape="0">
              <a:prstClr val="black">
                <a:alpha val="40000"/>
              </a:prstClr>
            </a:outerShdw>
          </a:effectLst>
        </p:spPr>
      </p:pic>
      <p:pic>
        <p:nvPicPr>
          <p:cNvPr id="12" name="Graphic 11" descr="Newspaper with solid fill">
            <a:hlinkClick r:id="rId3" action="ppaction://hlinksldjump"/>
            <a:extLst>
              <a:ext uri="{FF2B5EF4-FFF2-40B4-BE49-F238E27FC236}">
                <a16:creationId xmlns:a16="http://schemas.microsoft.com/office/drawing/2014/main" id="{EE23CCC9-9E29-A6AF-A782-7A17B2281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530" y="1813525"/>
            <a:ext cx="1344167" cy="1344168"/>
          </a:xfrm>
          <a:prstGeom prst="rect">
            <a:avLst/>
          </a:prstGeom>
          <a:effectLst>
            <a:outerShdw blurRad="50800" dist="38100" dir="8100000" algn="tr" rotWithShape="0">
              <a:prstClr val="black">
                <a:alpha val="40000"/>
              </a:prstClr>
            </a:outerShdw>
          </a:effectLst>
        </p:spPr>
      </p:pic>
      <p:pic>
        <p:nvPicPr>
          <p:cNvPr id="13" name="Graphic 12" descr="Home with solid fill">
            <a:hlinkClick r:id="rId6" action="ppaction://hlinksldjump"/>
            <a:extLst>
              <a:ext uri="{FF2B5EF4-FFF2-40B4-BE49-F238E27FC236}">
                <a16:creationId xmlns:a16="http://schemas.microsoft.com/office/drawing/2014/main" id="{ACF85B71-3330-D3C3-A8B9-A90B2496E4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6368" y="442966"/>
            <a:ext cx="1280160" cy="1344168"/>
          </a:xfrm>
          <a:prstGeom prst="rect">
            <a:avLst/>
          </a:prstGeom>
          <a:effectLst>
            <a:outerShdw blurRad="50800" dist="38100" dir="5400000" algn="t" rotWithShape="0">
              <a:prstClr val="black">
                <a:alpha val="40000"/>
              </a:prstClr>
            </a:outerShdw>
          </a:effectLst>
        </p:spPr>
      </p:pic>
      <p:pic>
        <p:nvPicPr>
          <p:cNvPr id="15" name="Graphic 14" descr="Pie chart with solid fill">
            <a:hlinkClick r:id="rId9" action="ppaction://hlinksldjump"/>
            <a:extLst>
              <a:ext uri="{FF2B5EF4-FFF2-40B4-BE49-F238E27FC236}">
                <a16:creationId xmlns:a16="http://schemas.microsoft.com/office/drawing/2014/main" id="{44E7B32A-5164-13AF-0B46-94D01AEC9C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61" y="5406172"/>
            <a:ext cx="1344168" cy="1344168"/>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1EB7C656-C09D-C472-5E6C-6140089B5ADA}"/>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bg1"/>
                </a:solidFill>
                <a:latin typeface="Poppins" panose="00000500000000000000" pitchFamily="2" charset="0"/>
                <a:cs typeface="Poppins" panose="00000500000000000000" pitchFamily="2" charset="0"/>
              </a:rPr>
              <a:t>Menu</a:t>
            </a:r>
          </a:p>
        </p:txBody>
      </p:sp>
      <p:sp>
        <p:nvSpPr>
          <p:cNvPr id="6" name="TextBox 5">
            <a:extLst>
              <a:ext uri="{FF2B5EF4-FFF2-40B4-BE49-F238E27FC236}">
                <a16:creationId xmlns:a16="http://schemas.microsoft.com/office/drawing/2014/main" id="{B9D3263D-D92A-7542-8082-F60F56E169E2}"/>
              </a:ext>
            </a:extLst>
          </p:cNvPr>
          <p:cNvSpPr txBox="1"/>
          <p:nvPr/>
        </p:nvSpPr>
        <p:spPr>
          <a:xfrm>
            <a:off x="2380859" y="707886"/>
            <a:ext cx="3974932" cy="6232475"/>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Categories-</a:t>
            </a:r>
          </a:p>
          <a:p>
            <a:endParaRPr lang="en-US" sz="2400"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Coffee and Tea</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Breakfast</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Smoothies and Shakes</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Chicken and Fish</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Beverages</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Beef and Pork</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Snacks and Sides</a:t>
            </a:r>
          </a:p>
          <a:p>
            <a:endParaRPr lang="en-US" b="1"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Desserts</a:t>
            </a:r>
          </a:p>
          <a:p>
            <a:r>
              <a:rPr lang="en-US" b="1" dirty="0">
                <a:solidFill>
                  <a:schemeClr val="bg1"/>
                </a:solidFill>
                <a:latin typeface="Poppins" panose="00000500000000000000" pitchFamily="2" charset="0"/>
                <a:cs typeface="Poppins" panose="00000500000000000000" pitchFamily="2" charset="0"/>
              </a:rPr>
              <a:t> </a:t>
            </a:r>
          </a:p>
          <a:p>
            <a:pPr marL="342900" indent="-342900">
              <a:buFont typeface="Arial" panose="020B0604020202020204" pitchFamily="34" charset="0"/>
              <a:buChar char="•"/>
            </a:pPr>
            <a:r>
              <a:rPr lang="en-US" b="1" dirty="0">
                <a:solidFill>
                  <a:schemeClr val="bg1"/>
                </a:solidFill>
                <a:latin typeface="Poppins" panose="00000500000000000000" pitchFamily="2" charset="0"/>
                <a:cs typeface="Poppins" panose="00000500000000000000" pitchFamily="2" charset="0"/>
              </a:rPr>
              <a:t>Salads                                                             </a:t>
            </a:r>
          </a:p>
          <a:p>
            <a:pPr marL="342900" indent="-342900">
              <a:buFont typeface="Arial" panose="020B0604020202020204" pitchFamily="34" charset="0"/>
              <a:buChar char="•"/>
            </a:pPr>
            <a:endParaRPr lang="en-US" sz="1500" b="1" dirty="0">
              <a:solidFill>
                <a:schemeClr val="bg1"/>
              </a:solidFill>
              <a:latin typeface="Poppins" panose="00000500000000000000" pitchFamily="2" charset="0"/>
              <a:cs typeface="Poppins" panose="00000500000000000000" pitchFamily="2" charset="0"/>
              <a:hlinkClick r:id="rId12" action="ppaction://hlinkfile"/>
            </a:endParaRPr>
          </a:p>
          <a:p>
            <a:r>
              <a:rPr lang="en-US" sz="1500" b="1" dirty="0">
                <a:solidFill>
                  <a:schemeClr val="bg1"/>
                </a:solidFill>
                <a:latin typeface="Poppins" panose="00000500000000000000" pitchFamily="2" charset="0"/>
                <a:cs typeface="Poppins" panose="00000500000000000000" pitchFamily="2" charset="0"/>
                <a:hlinkClick r:id="rId12" action="ppaction://hlinkfile"/>
              </a:rPr>
              <a:t>                                                                  </a:t>
            </a:r>
            <a:r>
              <a:rPr lang="en-US" sz="1500" b="1" dirty="0">
                <a:solidFill>
                  <a:srgbClr val="FFFF00"/>
                </a:solidFill>
                <a:latin typeface="Poppins" panose="00000500000000000000" pitchFamily="2" charset="0"/>
                <a:cs typeface="Poppins" panose="00000500000000000000" pitchFamily="2" charset="0"/>
                <a:hlinkClick r:id="rId12" action="ppaction://hlinkfile"/>
              </a:rPr>
              <a:t>…More</a:t>
            </a:r>
            <a:r>
              <a:rPr lang="en-US" sz="1500" dirty="0">
                <a:solidFill>
                  <a:srgbClr val="FFFF00"/>
                </a:solidFill>
                <a:latin typeface="Poppins" panose="00000500000000000000" pitchFamily="2" charset="0"/>
                <a:cs typeface="Poppins" panose="00000500000000000000" pitchFamily="2" charset="0"/>
                <a:hlinkClick r:id="rId12" action="ppaction://hlinkfile"/>
              </a:rPr>
              <a:t> </a:t>
            </a:r>
            <a:r>
              <a:rPr lang="en-US" sz="1500" b="1" dirty="0">
                <a:solidFill>
                  <a:srgbClr val="FFFF00"/>
                </a:solidFill>
                <a:latin typeface="Poppins" panose="00000500000000000000" pitchFamily="2" charset="0"/>
                <a:cs typeface="Poppins" panose="00000500000000000000" pitchFamily="2" charset="0"/>
                <a:hlinkClick r:id="rId12" action="ppaction://hlinkfile"/>
              </a:rPr>
              <a:t>info</a:t>
            </a:r>
            <a:endParaRPr lang="en-US" sz="1500" b="1" dirty="0">
              <a:solidFill>
                <a:srgbClr val="FFFF00"/>
              </a:solidFill>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57B3FB13-8AA4-87AD-79E5-5DAB18BB6E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5400000">
            <a:off x="6451805" y="843305"/>
            <a:ext cx="5138938" cy="5330963"/>
          </a:xfrm>
          <a:prstGeom prst="rect">
            <a:avLst/>
          </a:prstGeom>
        </p:spPr>
      </p:pic>
    </p:spTree>
    <p:extLst>
      <p:ext uri="{BB962C8B-B14F-4D97-AF65-F5344CB8AC3E}">
        <p14:creationId xmlns:p14="http://schemas.microsoft.com/office/powerpoint/2010/main" val="23470010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BB7DD15-F52B-2E3A-0886-FBEA12312E0D}"/>
              </a:ext>
            </a:extLst>
          </p:cNvPr>
          <p:cNvSpPr/>
          <p:nvPr/>
        </p:nvSpPr>
        <p:spPr>
          <a:xfrm>
            <a:off x="-130304" y="-3222188"/>
            <a:ext cx="1616415" cy="17490832"/>
          </a:xfrm>
          <a:custGeom>
            <a:avLst/>
            <a:gdLst>
              <a:gd name="connsiteX0" fmla="*/ 1616415 w 1616415"/>
              <a:gd name="connsiteY0" fmla="*/ 0 h 17490832"/>
              <a:gd name="connsiteX1" fmla="*/ 1616415 w 1616415"/>
              <a:gd name="connsiteY1" fmla="*/ 7513422 h 17490832"/>
              <a:gd name="connsiteX2" fmla="*/ 282426 w 1616415"/>
              <a:gd name="connsiteY2" fmla="*/ 8745416 h 17490832"/>
              <a:gd name="connsiteX3" fmla="*/ 1616415 w 1616415"/>
              <a:gd name="connsiteY3" fmla="*/ 9977410 h 17490832"/>
              <a:gd name="connsiteX4" fmla="*/ 1616415 w 1616415"/>
              <a:gd name="connsiteY4" fmla="*/ 17490832 h 17490832"/>
              <a:gd name="connsiteX5" fmla="*/ 0 w 1616415"/>
              <a:gd name="connsiteY5" fmla="*/ 17490832 h 17490832"/>
              <a:gd name="connsiteX6" fmla="*/ 0 w 1616415"/>
              <a:gd name="connsiteY6" fmla="*/ 0 h 17490832"/>
              <a:gd name="connsiteX0" fmla="*/ 1616415 w 1616415"/>
              <a:gd name="connsiteY0" fmla="*/ 0 h 17490832"/>
              <a:gd name="connsiteX1" fmla="*/ 1616415 w 1616415"/>
              <a:gd name="connsiteY1" fmla="*/ 7513422 h 17490832"/>
              <a:gd name="connsiteX2" fmla="*/ 282426 w 1616415"/>
              <a:gd name="connsiteY2" fmla="*/ 8745416 h 17490832"/>
              <a:gd name="connsiteX3" fmla="*/ 745232 w 1616415"/>
              <a:gd name="connsiteY3" fmla="*/ 9556188 h 17490832"/>
              <a:gd name="connsiteX4" fmla="*/ 1616415 w 1616415"/>
              <a:gd name="connsiteY4" fmla="*/ 9977410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282426 w 1616415"/>
              <a:gd name="connsiteY3" fmla="*/ 8745416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745232 w 1616415"/>
              <a:gd name="connsiteY4" fmla="*/ 9556188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6415 w 1616415"/>
              <a:gd name="connsiteY5" fmla="*/ 997741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616415 w 1616415"/>
              <a:gd name="connsiteY1" fmla="*/ 7513422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1019552 w 1616415"/>
              <a:gd name="connsiteY4" fmla="*/ 9775647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7152 w 1616415"/>
              <a:gd name="connsiteY4" fmla="*/ 955009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410442 w 1616415"/>
              <a:gd name="connsiteY3" fmla="*/ 8745419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861056 w 1616415"/>
              <a:gd name="connsiteY4" fmla="*/ 9574485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824480 w 1616415"/>
              <a:gd name="connsiteY2" fmla="*/ 7818828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623802 w 1616415"/>
              <a:gd name="connsiteY3" fmla="*/ 8733230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50650 w 1616415"/>
              <a:gd name="connsiteY3" fmla="*/ 8739329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15920 w 1616415"/>
              <a:gd name="connsiteY2" fmla="*/ 7959039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707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6756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39332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7226 w 1616415"/>
              <a:gd name="connsiteY3" fmla="*/ 8739335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32362 w 1616415"/>
              <a:gd name="connsiteY3" fmla="*/ 8739338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82976 w 1616415"/>
              <a:gd name="connsiteY2" fmla="*/ 7916373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81130 w 1616415"/>
              <a:gd name="connsiteY3" fmla="*/ 8775917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10319 w 1616415"/>
              <a:gd name="connsiteY5" fmla="*/ 10330987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964785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75920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39220 w 1616415"/>
              <a:gd name="connsiteY3" fmla="*/ 8753063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22016 w 1616415"/>
              <a:gd name="connsiteY4" fmla="*/ 9544008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41636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41066 w 1616415"/>
              <a:gd name="connsiteY4" fmla="*/ 9570681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73510 w 1616415"/>
              <a:gd name="connsiteY3" fmla="*/ 8741639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54460 w 1616415"/>
              <a:gd name="connsiteY3" fmla="*/ 8779742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98127 w 1616415"/>
              <a:gd name="connsiteY1" fmla="*/ 6896208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555780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85935 w 1616415"/>
              <a:gd name="connsiteY1" fmla="*/ 6847443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9745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5890 w 1616415"/>
              <a:gd name="connsiteY3" fmla="*/ 877365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7795 w 1616415"/>
              <a:gd name="connsiteY3" fmla="*/ 8771750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63985 w 1616415"/>
              <a:gd name="connsiteY3" fmla="*/ 8792708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52555 w 1616415"/>
              <a:gd name="connsiteY3" fmla="*/ 8813666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75415 w 1616415"/>
              <a:gd name="connsiteY3" fmla="*/ 8817479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8216 w 1616415"/>
              <a:gd name="connsiteY4" fmla="*/ 962783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583035 w 1616415"/>
              <a:gd name="connsiteY3" fmla="*/ 8798432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990596 w 1616415"/>
              <a:gd name="connsiteY4" fmla="*/ 966212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3936 w 1616415"/>
              <a:gd name="connsiteY4" fmla="*/ 963165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995168 w 1616415"/>
              <a:gd name="connsiteY2" fmla="*/ 7940760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46476 w 1616415"/>
              <a:gd name="connsiteY4" fmla="*/ 96240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31295 w 1616415"/>
              <a:gd name="connsiteY3" fmla="*/ 8811135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11138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26215 w 1616415"/>
              <a:gd name="connsiteY3" fmla="*/ 8831461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52191 w 1616415"/>
              <a:gd name="connsiteY4" fmla="*/ 9618321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7111 w 1616415"/>
              <a:gd name="connsiteY4" fmla="*/ 963864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43301 w 1616415"/>
              <a:gd name="connsiteY4" fmla="*/ 96481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3156 w 1616415"/>
              <a:gd name="connsiteY4" fmla="*/ 9668272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7832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52865 w 1616415"/>
              <a:gd name="connsiteY4" fmla="*/ 96079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33252 w 1616415"/>
              <a:gd name="connsiteY4" fmla="*/ 965823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72962 w 1616415"/>
              <a:gd name="connsiteY4" fmla="*/ 9648188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993058 w 1616415"/>
              <a:gd name="connsiteY4" fmla="*/ 9567804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23538 w 1616415"/>
              <a:gd name="connsiteY4" fmla="*/ 9678297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6535 w 1616415"/>
              <a:gd name="connsiteY3" fmla="*/ 8826384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12108 w 1616415"/>
              <a:gd name="connsiteY4" fmla="*/ 9708780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993058 w 1616415"/>
              <a:gd name="connsiteY4" fmla="*/ 9712593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42725 w 1616415"/>
              <a:gd name="connsiteY3" fmla="*/ 8891157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031158 w 1616415"/>
              <a:gd name="connsiteY4" fmla="*/ 9712596 h 17490832"/>
              <a:gd name="connsiteX5" fmla="*/ 1606509 w 1616415"/>
              <a:gd name="connsiteY5" fmla="*/ 10744759 h 17490832"/>
              <a:gd name="connsiteX6" fmla="*/ 1616415 w 1616415"/>
              <a:gd name="connsiteY6" fmla="*/ 17490832 h 17490832"/>
              <a:gd name="connsiteX7" fmla="*/ 0 w 1616415"/>
              <a:gd name="connsiteY7" fmla="*/ 17490832 h 17490832"/>
              <a:gd name="connsiteX8" fmla="*/ 0 w 1616415"/>
              <a:gd name="connsiteY8" fmla="*/ 0 h 17490832"/>
              <a:gd name="connsiteX9" fmla="*/ 1616415 w 1616415"/>
              <a:gd name="connsiteY9" fmla="*/ 0 h 17490832"/>
              <a:gd name="connsiteX0" fmla="*/ 1616415 w 1616415"/>
              <a:gd name="connsiteY0" fmla="*/ 0 h 17490832"/>
              <a:gd name="connsiteX1" fmla="*/ 1573743 w 1616415"/>
              <a:gd name="connsiteY1" fmla="*/ 6865734 h 17490832"/>
              <a:gd name="connsiteX2" fmla="*/ 1023108 w 1616415"/>
              <a:gd name="connsiteY2" fmla="*/ 8027123 h 17490832"/>
              <a:gd name="connsiteX3" fmla="*/ 677015 w 1616415"/>
              <a:gd name="connsiteY3" fmla="*/ 8898780 h 17490832"/>
              <a:gd name="connsiteX4" fmla="*/ 1606509 w 1616415"/>
              <a:gd name="connsiteY4" fmla="*/ 10744759 h 17490832"/>
              <a:gd name="connsiteX5" fmla="*/ 1616415 w 1616415"/>
              <a:gd name="connsiteY5" fmla="*/ 17490832 h 17490832"/>
              <a:gd name="connsiteX6" fmla="*/ 0 w 1616415"/>
              <a:gd name="connsiteY6" fmla="*/ 17490832 h 17490832"/>
              <a:gd name="connsiteX7" fmla="*/ 0 w 1616415"/>
              <a:gd name="connsiteY7" fmla="*/ 0 h 17490832"/>
              <a:gd name="connsiteX8" fmla="*/ 1616415 w 1616415"/>
              <a:gd name="connsiteY8"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7015 w 1616415"/>
              <a:gd name="connsiteY2" fmla="*/ 8898780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8727 w 1616415"/>
              <a:gd name="connsiteY2" fmla="*/ 888049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90488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52631 w 1616415"/>
              <a:gd name="connsiteY2" fmla="*/ 8874405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73743 w 1616415"/>
              <a:gd name="connsiteY1" fmla="*/ 6865734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 name="connsiteX0" fmla="*/ 1616415 w 1616415"/>
              <a:gd name="connsiteY0" fmla="*/ 0 h 17490832"/>
              <a:gd name="connsiteX1" fmla="*/ 1585935 w 1616415"/>
              <a:gd name="connsiteY1" fmla="*/ 6975465 h 17490832"/>
              <a:gd name="connsiteX2" fmla="*/ 670919 w 1616415"/>
              <a:gd name="connsiteY2" fmla="*/ 8929272 h 17490832"/>
              <a:gd name="connsiteX3" fmla="*/ 1606509 w 1616415"/>
              <a:gd name="connsiteY3" fmla="*/ 10744759 h 17490832"/>
              <a:gd name="connsiteX4" fmla="*/ 1616415 w 1616415"/>
              <a:gd name="connsiteY4" fmla="*/ 17490832 h 17490832"/>
              <a:gd name="connsiteX5" fmla="*/ 0 w 1616415"/>
              <a:gd name="connsiteY5" fmla="*/ 17490832 h 17490832"/>
              <a:gd name="connsiteX6" fmla="*/ 0 w 1616415"/>
              <a:gd name="connsiteY6" fmla="*/ 0 h 17490832"/>
              <a:gd name="connsiteX7" fmla="*/ 1616415 w 1616415"/>
              <a:gd name="connsiteY7" fmla="*/ 0 h 1749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6415" h="17490832">
                <a:moveTo>
                  <a:pt x="1616415" y="0"/>
                </a:moveTo>
                <a:cubicBezTo>
                  <a:pt x="1602191" y="2288578"/>
                  <a:pt x="1612351" y="6424256"/>
                  <a:pt x="1585935" y="6975465"/>
                </a:cubicBezTo>
                <a:cubicBezTo>
                  <a:pt x="1569576" y="7757570"/>
                  <a:pt x="732514" y="7919563"/>
                  <a:pt x="670919" y="8929272"/>
                </a:cubicBezTo>
                <a:cubicBezTo>
                  <a:pt x="696524" y="9959831"/>
                  <a:pt x="1596246" y="9782157"/>
                  <a:pt x="1606509" y="10744759"/>
                </a:cubicBezTo>
                <a:cubicBezTo>
                  <a:pt x="1614640" y="13740978"/>
                  <a:pt x="1614383" y="15116408"/>
                  <a:pt x="1616415" y="17490832"/>
                </a:cubicBezTo>
                <a:lnTo>
                  <a:pt x="0" y="17490832"/>
                </a:lnTo>
                <a:lnTo>
                  <a:pt x="0" y="0"/>
                </a:lnTo>
                <a:lnTo>
                  <a:pt x="1616415" y="0"/>
                </a:lnTo>
                <a:close/>
              </a:path>
            </a:pathLst>
          </a:cu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Oval 2">
            <a:extLst>
              <a:ext uri="{FF2B5EF4-FFF2-40B4-BE49-F238E27FC236}">
                <a16:creationId xmlns:a16="http://schemas.microsoft.com/office/drawing/2014/main" id="{0ED05065-2AD0-B91D-002C-5F7372A6CB72}"/>
              </a:ext>
            </a:extLst>
          </p:cNvPr>
          <p:cNvSpPr/>
          <p:nvPr/>
        </p:nvSpPr>
        <p:spPr>
          <a:xfrm>
            <a:off x="816820" y="5070866"/>
            <a:ext cx="1344168" cy="1344168"/>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2" action="ppaction://hlinksldjump"/>
            <a:extLst>
              <a:ext uri="{FF2B5EF4-FFF2-40B4-BE49-F238E27FC236}">
                <a16:creationId xmlns:a16="http://schemas.microsoft.com/office/drawing/2014/main" id="{8B48E897-5587-0E0E-3D4E-240084B81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32" y="3313319"/>
            <a:ext cx="1153762" cy="1005840"/>
          </a:xfrm>
          <a:prstGeom prst="rect">
            <a:avLst/>
          </a:prstGeom>
          <a:effectLst>
            <a:outerShdw blurRad="50800" dist="38100" dir="13500000" algn="br" rotWithShape="0">
              <a:prstClr val="black">
                <a:alpha val="40000"/>
              </a:prstClr>
            </a:outerShdw>
          </a:effectLst>
        </p:spPr>
      </p:pic>
      <p:pic>
        <p:nvPicPr>
          <p:cNvPr id="5" name="Graphic 4" descr="Newspaper with solid fill">
            <a:hlinkClick r:id="rId4" action="ppaction://hlinksldjump"/>
            <a:extLst>
              <a:ext uri="{FF2B5EF4-FFF2-40B4-BE49-F238E27FC236}">
                <a16:creationId xmlns:a16="http://schemas.microsoft.com/office/drawing/2014/main" id="{1E629C5B-4194-4A23-7C4C-95834D7D1F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530" y="1813525"/>
            <a:ext cx="1344167" cy="1344168"/>
          </a:xfrm>
          <a:prstGeom prst="rect">
            <a:avLst/>
          </a:prstGeom>
          <a:effectLst>
            <a:outerShdw blurRad="50800" dist="38100" dir="8100000" algn="tr" rotWithShape="0">
              <a:prstClr val="black">
                <a:alpha val="40000"/>
              </a:prstClr>
            </a:outerShdw>
          </a:effectLst>
        </p:spPr>
      </p:pic>
      <p:pic>
        <p:nvPicPr>
          <p:cNvPr id="6" name="Graphic 5" descr="Home with solid fill">
            <a:hlinkClick r:id="rId7" action="ppaction://hlinksldjump"/>
            <a:extLst>
              <a:ext uri="{FF2B5EF4-FFF2-40B4-BE49-F238E27FC236}">
                <a16:creationId xmlns:a16="http://schemas.microsoft.com/office/drawing/2014/main" id="{757772D4-F310-672F-DFF0-FDD9AAA21B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368" y="442966"/>
            <a:ext cx="1280160" cy="1344168"/>
          </a:xfrm>
          <a:prstGeom prst="rect">
            <a:avLst/>
          </a:prstGeom>
          <a:effectLst>
            <a:outerShdw blurRad="50800" dist="38100" dir="5400000" algn="t" rotWithShape="0">
              <a:prstClr val="black">
                <a:alpha val="40000"/>
              </a:prstClr>
            </a:outerShdw>
          </a:effectLst>
        </p:spPr>
      </p:pic>
      <p:pic>
        <p:nvPicPr>
          <p:cNvPr id="7" name="Graphic 6" descr="Pie chart with solid fill">
            <a:hlinkClick r:id="rId10" action="ppaction://hlinksldjump"/>
            <a:extLst>
              <a:ext uri="{FF2B5EF4-FFF2-40B4-BE49-F238E27FC236}">
                <a16:creationId xmlns:a16="http://schemas.microsoft.com/office/drawing/2014/main" id="{60BCCF06-5BA0-7BC7-10A2-07D7F67B29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6448" y="5070866"/>
            <a:ext cx="1344168" cy="1344168"/>
          </a:xfrm>
          <a:prstGeom prst="rect">
            <a:avLst/>
          </a:prstGeom>
          <a:effectLst>
            <a:outerShdw blurRad="50800" dist="38100" dir="2700000" algn="tl" rotWithShape="0">
              <a:prstClr val="black">
                <a:alpha val="40000"/>
              </a:prstClr>
            </a:outerShdw>
          </a:effectLst>
        </p:spPr>
      </p:pic>
      <p:grpSp>
        <p:nvGrpSpPr>
          <p:cNvPr id="22" name="Group 21">
            <a:extLst>
              <a:ext uri="{FF2B5EF4-FFF2-40B4-BE49-F238E27FC236}">
                <a16:creationId xmlns:a16="http://schemas.microsoft.com/office/drawing/2014/main" id="{65BBDED5-7B11-0032-EE53-5D87940813D1}"/>
              </a:ext>
            </a:extLst>
          </p:cNvPr>
          <p:cNvGrpSpPr/>
          <p:nvPr/>
        </p:nvGrpSpPr>
        <p:grpSpPr>
          <a:xfrm>
            <a:off x="2323245" y="106654"/>
            <a:ext cx="3204860" cy="2854941"/>
            <a:chOff x="2064427" y="106655"/>
            <a:chExt cx="3332480" cy="2854941"/>
          </a:xfrm>
        </p:grpSpPr>
        <p:pic>
          <p:nvPicPr>
            <p:cNvPr id="13" name="Picture 12">
              <a:hlinkClick r:id="rId13" action="ppaction://hlinksldjump"/>
              <a:extLst>
                <a:ext uri="{FF2B5EF4-FFF2-40B4-BE49-F238E27FC236}">
                  <a16:creationId xmlns:a16="http://schemas.microsoft.com/office/drawing/2014/main" id="{AD20960C-472B-C70B-BF0F-029B8CB44AB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60988" y="199609"/>
              <a:ext cx="3121666" cy="2286000"/>
            </a:xfrm>
            <a:prstGeom prst="rect">
              <a:avLst/>
            </a:prstGeom>
          </p:spPr>
        </p:pic>
        <p:sp>
          <p:nvSpPr>
            <p:cNvPr id="14" name="TextBox 13">
              <a:extLst>
                <a:ext uri="{FF2B5EF4-FFF2-40B4-BE49-F238E27FC236}">
                  <a16:creationId xmlns:a16="http://schemas.microsoft.com/office/drawing/2014/main" id="{DA490E78-C799-88B7-93B8-443486768756}"/>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Calories</a:t>
              </a:r>
            </a:p>
          </p:txBody>
        </p:sp>
        <p:sp>
          <p:nvSpPr>
            <p:cNvPr id="21" name="Rectangle 20">
              <a:extLst>
                <a:ext uri="{FF2B5EF4-FFF2-40B4-BE49-F238E27FC236}">
                  <a16:creationId xmlns:a16="http://schemas.microsoft.com/office/drawing/2014/main" id="{C55F5529-DBBB-7F92-BAEB-F1F7FF859FFF}"/>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BF762F55-981B-EF75-E4DE-C512F6B1354B}"/>
              </a:ext>
            </a:extLst>
          </p:cNvPr>
          <p:cNvGrpSpPr/>
          <p:nvPr/>
        </p:nvGrpSpPr>
        <p:grpSpPr>
          <a:xfrm>
            <a:off x="5620967" y="106653"/>
            <a:ext cx="3192487" cy="2854941"/>
            <a:chOff x="2064427" y="106655"/>
            <a:chExt cx="3332480" cy="2854941"/>
          </a:xfrm>
        </p:grpSpPr>
        <p:pic>
          <p:nvPicPr>
            <p:cNvPr id="24" name="Picture 23">
              <a:hlinkClick r:id="rId15" action="ppaction://hlinksldjump"/>
              <a:extLst>
                <a:ext uri="{FF2B5EF4-FFF2-40B4-BE49-F238E27FC236}">
                  <a16:creationId xmlns:a16="http://schemas.microsoft.com/office/drawing/2014/main" id="{0F9435C2-DE84-8EC3-F9D4-A53BA534BC61}"/>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178678" y="206460"/>
              <a:ext cx="3121666" cy="2285999"/>
            </a:xfrm>
            <a:prstGeom prst="rect">
              <a:avLst/>
            </a:prstGeom>
          </p:spPr>
        </p:pic>
        <p:sp>
          <p:nvSpPr>
            <p:cNvPr id="25" name="TextBox 24">
              <a:extLst>
                <a:ext uri="{FF2B5EF4-FFF2-40B4-BE49-F238E27FC236}">
                  <a16:creationId xmlns:a16="http://schemas.microsoft.com/office/drawing/2014/main" id="{1D75CEAB-EACD-50D6-B0A9-6F7FDDBE1796}"/>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Protein</a:t>
              </a:r>
            </a:p>
          </p:txBody>
        </p:sp>
        <p:sp>
          <p:nvSpPr>
            <p:cNvPr id="26" name="Rectangle 25">
              <a:extLst>
                <a:ext uri="{FF2B5EF4-FFF2-40B4-BE49-F238E27FC236}">
                  <a16:creationId xmlns:a16="http://schemas.microsoft.com/office/drawing/2014/main" id="{D261AFEC-855E-0B98-14C9-F580AF92DCF8}"/>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F0CDDCF-7248-F28F-18EF-6814FF4DD79B}"/>
              </a:ext>
            </a:extLst>
          </p:cNvPr>
          <p:cNvGrpSpPr/>
          <p:nvPr/>
        </p:nvGrpSpPr>
        <p:grpSpPr>
          <a:xfrm>
            <a:off x="8923334" y="106654"/>
            <a:ext cx="3068226" cy="2854941"/>
            <a:chOff x="2064427" y="106655"/>
            <a:chExt cx="3332480" cy="2854941"/>
          </a:xfrm>
        </p:grpSpPr>
        <p:pic>
          <p:nvPicPr>
            <p:cNvPr id="28" name="Picture 27">
              <a:hlinkClick r:id="rId17" action="ppaction://hlinksldjump"/>
              <a:extLst>
                <a:ext uri="{FF2B5EF4-FFF2-40B4-BE49-F238E27FC236}">
                  <a16:creationId xmlns:a16="http://schemas.microsoft.com/office/drawing/2014/main" id="{622C2058-5C40-FF7F-A38A-7548137556B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218559" y="206460"/>
              <a:ext cx="3064096" cy="2285999"/>
            </a:xfrm>
            <a:prstGeom prst="rect">
              <a:avLst/>
            </a:prstGeom>
          </p:spPr>
        </p:pic>
        <p:sp>
          <p:nvSpPr>
            <p:cNvPr id="29" name="TextBox 28">
              <a:extLst>
                <a:ext uri="{FF2B5EF4-FFF2-40B4-BE49-F238E27FC236}">
                  <a16:creationId xmlns:a16="http://schemas.microsoft.com/office/drawing/2014/main" id="{8FADB0A1-1F5A-4A4B-E224-6165177E2588}"/>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Fats</a:t>
              </a:r>
            </a:p>
          </p:txBody>
        </p:sp>
        <p:sp>
          <p:nvSpPr>
            <p:cNvPr id="30" name="Rectangle 29">
              <a:extLst>
                <a:ext uri="{FF2B5EF4-FFF2-40B4-BE49-F238E27FC236}">
                  <a16:creationId xmlns:a16="http://schemas.microsoft.com/office/drawing/2014/main" id="{AFB1F50E-0F78-C6EA-5641-7FFE15AF30D0}"/>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1F59D9-4C4A-A7F2-BF8A-ECF3037F813F}"/>
              </a:ext>
            </a:extLst>
          </p:cNvPr>
          <p:cNvGrpSpPr/>
          <p:nvPr/>
        </p:nvGrpSpPr>
        <p:grpSpPr>
          <a:xfrm>
            <a:off x="2323246" y="3068251"/>
            <a:ext cx="3204859" cy="3100008"/>
            <a:chOff x="2064427" y="106655"/>
            <a:chExt cx="3332480" cy="2854941"/>
          </a:xfrm>
        </p:grpSpPr>
        <p:pic>
          <p:nvPicPr>
            <p:cNvPr id="32" name="Picture 31">
              <a:hlinkClick r:id="rId19" action="ppaction://hlinksldjump"/>
              <a:extLst>
                <a:ext uri="{FF2B5EF4-FFF2-40B4-BE49-F238E27FC236}">
                  <a16:creationId xmlns:a16="http://schemas.microsoft.com/office/drawing/2014/main" id="{EE20BBCF-502F-8DE8-B7B6-CEE841F55967}"/>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78678" y="206460"/>
              <a:ext cx="3103978" cy="2285999"/>
            </a:xfrm>
            <a:prstGeom prst="rect">
              <a:avLst/>
            </a:prstGeom>
          </p:spPr>
        </p:pic>
        <p:sp>
          <p:nvSpPr>
            <p:cNvPr id="33" name="TextBox 32">
              <a:extLst>
                <a:ext uri="{FF2B5EF4-FFF2-40B4-BE49-F238E27FC236}">
                  <a16:creationId xmlns:a16="http://schemas.microsoft.com/office/drawing/2014/main" id="{6FE01B3F-8763-1DA3-1DB9-7057D104D50E}"/>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Sugars</a:t>
              </a:r>
            </a:p>
          </p:txBody>
        </p:sp>
        <p:sp>
          <p:nvSpPr>
            <p:cNvPr id="34" name="Rectangle 33">
              <a:extLst>
                <a:ext uri="{FF2B5EF4-FFF2-40B4-BE49-F238E27FC236}">
                  <a16:creationId xmlns:a16="http://schemas.microsoft.com/office/drawing/2014/main" id="{EE1A7F57-99B1-F4E1-92D7-869CF231D82E}"/>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2142E13-BC6C-D50D-E531-DBDAB043DCD6}"/>
              </a:ext>
            </a:extLst>
          </p:cNvPr>
          <p:cNvGrpSpPr/>
          <p:nvPr/>
        </p:nvGrpSpPr>
        <p:grpSpPr>
          <a:xfrm>
            <a:off x="8923335" y="3068251"/>
            <a:ext cx="3068226" cy="3106859"/>
            <a:chOff x="2064427" y="106655"/>
            <a:chExt cx="3332480" cy="2854941"/>
          </a:xfrm>
        </p:grpSpPr>
        <p:pic>
          <p:nvPicPr>
            <p:cNvPr id="36" name="Picture 35">
              <a:hlinkClick r:id="rId21" action="ppaction://hlinksldjump"/>
              <a:extLst>
                <a:ext uri="{FF2B5EF4-FFF2-40B4-BE49-F238E27FC236}">
                  <a16:creationId xmlns:a16="http://schemas.microsoft.com/office/drawing/2014/main" id="{BFF8D6B7-017E-6A22-DFF9-264C3B2397DD}"/>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2178678" y="231336"/>
              <a:ext cx="3103978" cy="2270123"/>
            </a:xfrm>
            <a:prstGeom prst="rect">
              <a:avLst/>
            </a:prstGeom>
          </p:spPr>
        </p:pic>
        <p:sp>
          <p:nvSpPr>
            <p:cNvPr id="37" name="TextBox 36">
              <a:extLst>
                <a:ext uri="{FF2B5EF4-FFF2-40B4-BE49-F238E27FC236}">
                  <a16:creationId xmlns:a16="http://schemas.microsoft.com/office/drawing/2014/main" id="{12AEB441-5421-224C-015F-EEA4724CD085}"/>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Others</a:t>
              </a:r>
              <a:r>
                <a:rPr lang="en-US" b="1" dirty="0">
                  <a:solidFill>
                    <a:schemeClr val="bg1"/>
                  </a:solidFill>
                </a:rPr>
                <a:t>…</a:t>
              </a:r>
            </a:p>
          </p:txBody>
        </p:sp>
        <p:sp>
          <p:nvSpPr>
            <p:cNvPr id="38" name="Rectangle 37">
              <a:extLst>
                <a:ext uri="{FF2B5EF4-FFF2-40B4-BE49-F238E27FC236}">
                  <a16:creationId xmlns:a16="http://schemas.microsoft.com/office/drawing/2014/main" id="{121B2010-3966-8F8D-23FB-1DC67AEF33EB}"/>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61BE015F-B3D4-F908-1B8D-44D31C981C02}"/>
              </a:ext>
            </a:extLst>
          </p:cNvPr>
          <p:cNvGrpSpPr/>
          <p:nvPr/>
        </p:nvGrpSpPr>
        <p:grpSpPr>
          <a:xfrm>
            <a:off x="5608595" y="3061399"/>
            <a:ext cx="3204859" cy="3100008"/>
            <a:chOff x="2064427" y="106655"/>
            <a:chExt cx="3332480" cy="2854941"/>
          </a:xfrm>
        </p:grpSpPr>
        <p:pic>
          <p:nvPicPr>
            <p:cNvPr id="9" name="Picture 8">
              <a:hlinkClick r:id="rId19" action="ppaction://hlinksldjump"/>
              <a:extLst>
                <a:ext uri="{FF2B5EF4-FFF2-40B4-BE49-F238E27FC236}">
                  <a16:creationId xmlns:a16="http://schemas.microsoft.com/office/drawing/2014/main" id="{45CB1BE2-7014-5A08-8053-B1538E7378EE}"/>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78678" y="206460"/>
              <a:ext cx="3103978" cy="2285999"/>
            </a:xfrm>
            <a:prstGeom prst="rect">
              <a:avLst/>
            </a:prstGeom>
          </p:spPr>
        </p:pic>
        <p:sp>
          <p:nvSpPr>
            <p:cNvPr id="10" name="TextBox 9">
              <a:extLst>
                <a:ext uri="{FF2B5EF4-FFF2-40B4-BE49-F238E27FC236}">
                  <a16:creationId xmlns:a16="http://schemas.microsoft.com/office/drawing/2014/main" id="{2BDFF1AD-54DE-44DE-CC3D-3792D594952C}"/>
                </a:ext>
              </a:extLst>
            </p:cNvPr>
            <p:cNvSpPr txBox="1"/>
            <p:nvPr/>
          </p:nvSpPr>
          <p:spPr>
            <a:xfrm>
              <a:off x="2178678" y="2592264"/>
              <a:ext cx="3103978" cy="369332"/>
            </a:xfrm>
            <a:prstGeom prst="rect">
              <a:avLst/>
            </a:prstGeom>
            <a:noFill/>
          </p:spPr>
          <p:txBody>
            <a:bodyPr wrap="square" rtlCol="0">
              <a:spAutoFit/>
            </a:bodyPr>
            <a:lstStyle/>
            <a:p>
              <a:pPr algn="ctr"/>
              <a:r>
                <a:rPr lang="en-US" b="1" dirty="0">
                  <a:solidFill>
                    <a:schemeClr val="bg1"/>
                  </a:solidFill>
                  <a:latin typeface="Poppins" panose="00000500000000000000" pitchFamily="2" charset="0"/>
                  <a:cs typeface="Poppins" panose="00000500000000000000" pitchFamily="2" charset="0"/>
                </a:rPr>
                <a:t>Sugars</a:t>
              </a:r>
            </a:p>
          </p:txBody>
        </p:sp>
        <p:sp>
          <p:nvSpPr>
            <p:cNvPr id="11" name="Rectangle 10">
              <a:extLst>
                <a:ext uri="{FF2B5EF4-FFF2-40B4-BE49-F238E27FC236}">
                  <a16:creationId xmlns:a16="http://schemas.microsoft.com/office/drawing/2014/main" id="{9534C652-9F40-AEC2-304A-0588C704241A}"/>
                </a:ext>
              </a:extLst>
            </p:cNvPr>
            <p:cNvSpPr/>
            <p:nvPr/>
          </p:nvSpPr>
          <p:spPr>
            <a:xfrm>
              <a:off x="2064427" y="106655"/>
              <a:ext cx="3332480" cy="28549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77203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C8A19-8F55-DCED-8C45-3D37661F64D4}"/>
              </a:ext>
            </a:extLst>
          </p:cNvPr>
          <p:cNvSpPr txBox="1"/>
          <p:nvPr/>
        </p:nvSpPr>
        <p:spPr>
          <a:xfrm>
            <a:off x="0" y="193040"/>
            <a:ext cx="2587557" cy="461665"/>
          </a:xfrm>
          <a:prstGeom prst="rect">
            <a:avLst/>
          </a:prstGeom>
          <a:noFill/>
        </p:spPr>
        <p:txBody>
          <a:bodyPr wrap="square" rtlCol="0">
            <a:spAutoFit/>
          </a:bodyPr>
          <a:lstStyle/>
          <a:p>
            <a:r>
              <a:rPr lang="en-US" sz="2400" b="1" dirty="0">
                <a:solidFill>
                  <a:schemeClr val="bg1"/>
                </a:solidFill>
              </a:rPr>
              <a:t>Calories Analysis</a:t>
            </a:r>
          </a:p>
        </p:txBody>
      </p:sp>
      <p:pic>
        <p:nvPicPr>
          <p:cNvPr id="7" name="Picture 6">
            <a:extLst>
              <a:ext uri="{FF2B5EF4-FFF2-40B4-BE49-F238E27FC236}">
                <a16:creationId xmlns:a16="http://schemas.microsoft.com/office/drawing/2014/main" id="{A22594BE-5362-37DB-A280-F7C11A7E3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6" y="913378"/>
            <a:ext cx="3657600" cy="2811872"/>
          </a:xfrm>
          <a:prstGeom prst="rect">
            <a:avLst/>
          </a:prstGeom>
        </p:spPr>
      </p:pic>
      <p:pic>
        <p:nvPicPr>
          <p:cNvPr id="9" name="Picture 8">
            <a:extLst>
              <a:ext uri="{FF2B5EF4-FFF2-40B4-BE49-F238E27FC236}">
                <a16:creationId xmlns:a16="http://schemas.microsoft.com/office/drawing/2014/main" id="{B6407A1B-D0BC-AE0B-0FC9-C987A6736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928" y="913379"/>
            <a:ext cx="3788384" cy="2811872"/>
          </a:xfrm>
          <a:prstGeom prst="rect">
            <a:avLst/>
          </a:prstGeom>
        </p:spPr>
      </p:pic>
      <p:graphicFrame>
        <p:nvGraphicFramePr>
          <p:cNvPr id="10" name="Table 9">
            <a:extLst>
              <a:ext uri="{FF2B5EF4-FFF2-40B4-BE49-F238E27FC236}">
                <a16:creationId xmlns:a16="http://schemas.microsoft.com/office/drawing/2014/main" id="{B2C9E802-06CC-8679-332D-5441538E2B4B}"/>
              </a:ext>
            </a:extLst>
          </p:cNvPr>
          <p:cNvGraphicFramePr>
            <a:graphicFrameLocks noGrp="1"/>
          </p:cNvGraphicFramePr>
          <p:nvPr>
            <p:extLst>
              <p:ext uri="{D42A27DB-BD31-4B8C-83A1-F6EECF244321}">
                <p14:modId xmlns:p14="http://schemas.microsoft.com/office/powerpoint/2010/main" val="1467103915"/>
              </p:ext>
            </p:extLst>
          </p:nvPr>
        </p:nvGraphicFramePr>
        <p:xfrm>
          <a:off x="7960124" y="913378"/>
          <a:ext cx="4096533" cy="5303520"/>
        </p:xfrm>
        <a:graphic>
          <a:graphicData uri="http://schemas.openxmlformats.org/drawingml/2006/table">
            <a:tbl>
              <a:tblPr firstRow="1" bandRow="1">
                <a:tableStyleId>{5C22544A-7EE6-4342-B048-85BDC9FD1C3A}</a:tableStyleId>
              </a:tblPr>
              <a:tblGrid>
                <a:gridCol w="1365511">
                  <a:extLst>
                    <a:ext uri="{9D8B030D-6E8A-4147-A177-3AD203B41FA5}">
                      <a16:colId xmlns:a16="http://schemas.microsoft.com/office/drawing/2014/main" val="1163681094"/>
                    </a:ext>
                  </a:extLst>
                </a:gridCol>
                <a:gridCol w="1365511">
                  <a:extLst>
                    <a:ext uri="{9D8B030D-6E8A-4147-A177-3AD203B41FA5}">
                      <a16:colId xmlns:a16="http://schemas.microsoft.com/office/drawing/2014/main" val="2675968882"/>
                    </a:ext>
                  </a:extLst>
                </a:gridCol>
                <a:gridCol w="1365511">
                  <a:extLst>
                    <a:ext uri="{9D8B030D-6E8A-4147-A177-3AD203B41FA5}">
                      <a16:colId xmlns:a16="http://schemas.microsoft.com/office/drawing/2014/main" val="2735708538"/>
                    </a:ext>
                  </a:extLst>
                </a:gridCol>
              </a:tblGrid>
              <a:tr h="360310">
                <a:tc>
                  <a:txBody>
                    <a:bodyPr/>
                    <a:lstStyle/>
                    <a:p>
                      <a:pPr algn="ctr"/>
                      <a:r>
                        <a:rPr lang="en-US" sz="1200" dirty="0"/>
                        <a:t>Category</a:t>
                      </a:r>
                    </a:p>
                  </a:txBody>
                  <a:tcPr/>
                </a:tc>
                <a:tc>
                  <a:txBody>
                    <a:bodyPr/>
                    <a:lstStyle/>
                    <a:p>
                      <a:pPr algn="ctr"/>
                      <a:r>
                        <a:rPr lang="en-US" sz="1200" dirty="0"/>
                        <a:t>Item with Highest Calorie </a:t>
                      </a:r>
                    </a:p>
                  </a:txBody>
                  <a:tcPr/>
                </a:tc>
                <a:tc>
                  <a:txBody>
                    <a:bodyPr/>
                    <a:lstStyle/>
                    <a:p>
                      <a:pPr algn="ctr"/>
                      <a:r>
                        <a:rPr lang="en-US" sz="1200" dirty="0"/>
                        <a:t>Calories</a:t>
                      </a:r>
                    </a:p>
                  </a:txBody>
                  <a:tcPr/>
                </a:tc>
                <a:extLst>
                  <a:ext uri="{0D108BD9-81ED-4DB2-BD59-A6C34878D82A}">
                    <a16:rowId xmlns:a16="http://schemas.microsoft.com/office/drawing/2014/main" val="3056600027"/>
                  </a:ext>
                </a:extLst>
              </a:tr>
              <a:tr h="360310">
                <a:tc>
                  <a:txBody>
                    <a:bodyPr/>
                    <a:lstStyle/>
                    <a:p>
                      <a:r>
                        <a:rPr lang="en-US" sz="1200" dirty="0"/>
                        <a:t>Coffee and Tea</a:t>
                      </a:r>
                    </a:p>
                  </a:txBody>
                  <a:tcPr/>
                </a:tc>
                <a:tc>
                  <a:txBody>
                    <a:bodyPr/>
                    <a:lstStyle/>
                    <a:p>
                      <a:r>
                        <a:rPr lang="en-US" sz="1200" b="0" i="0" kern="1200" dirty="0">
                          <a:solidFill>
                            <a:schemeClr val="dk1"/>
                          </a:solidFill>
                          <a:effectLst/>
                          <a:latin typeface="+mn-lt"/>
                          <a:ea typeface="+mn-ea"/>
                          <a:cs typeface="+mn-cs"/>
                        </a:rPr>
                        <a:t>Frappé Chocolate Chip (Large)</a:t>
                      </a:r>
                      <a:endParaRPr lang="en-US" sz="1200" dirty="0"/>
                    </a:p>
                  </a:txBody>
                  <a:tcPr/>
                </a:tc>
                <a:tc>
                  <a:txBody>
                    <a:bodyPr/>
                    <a:lstStyle/>
                    <a:p>
                      <a:r>
                        <a:rPr lang="en-US" sz="1200" dirty="0"/>
                        <a:t>760</a:t>
                      </a:r>
                    </a:p>
                  </a:txBody>
                  <a:tcPr/>
                </a:tc>
                <a:extLst>
                  <a:ext uri="{0D108BD9-81ED-4DB2-BD59-A6C34878D82A}">
                    <a16:rowId xmlns:a16="http://schemas.microsoft.com/office/drawing/2014/main" val="3426836575"/>
                  </a:ext>
                </a:extLst>
              </a:tr>
              <a:tr h="360310">
                <a:tc>
                  <a:txBody>
                    <a:bodyPr/>
                    <a:lstStyle/>
                    <a:p>
                      <a:r>
                        <a:rPr lang="en-US" sz="1200" dirty="0"/>
                        <a:t>Breakfast</a:t>
                      </a:r>
                    </a:p>
                  </a:txBody>
                  <a:tcPr/>
                </a:tc>
                <a:tc>
                  <a:txBody>
                    <a:bodyPr/>
                    <a:lstStyle/>
                    <a:p>
                      <a:r>
                        <a:rPr lang="en-US" sz="1200" b="0" i="0" kern="1200" dirty="0">
                          <a:solidFill>
                            <a:schemeClr val="dk1"/>
                          </a:solidFill>
                          <a:effectLst/>
                          <a:latin typeface="+mn-lt"/>
                          <a:ea typeface="+mn-ea"/>
                          <a:cs typeface="+mn-cs"/>
                        </a:rPr>
                        <a:t>Big Breakfast (Large Biscuit)</a:t>
                      </a:r>
                      <a:endParaRPr lang="en-US" sz="1200" dirty="0"/>
                    </a:p>
                  </a:txBody>
                  <a:tcPr/>
                </a:tc>
                <a:tc>
                  <a:txBody>
                    <a:bodyPr/>
                    <a:lstStyle/>
                    <a:p>
                      <a:r>
                        <a:rPr lang="en-US" sz="1200" dirty="0"/>
                        <a:t>800</a:t>
                      </a:r>
                    </a:p>
                  </a:txBody>
                  <a:tcPr/>
                </a:tc>
                <a:extLst>
                  <a:ext uri="{0D108BD9-81ED-4DB2-BD59-A6C34878D82A}">
                    <a16:rowId xmlns:a16="http://schemas.microsoft.com/office/drawing/2014/main" val="2532012471"/>
                  </a:ext>
                </a:extLst>
              </a:tr>
              <a:tr h="504434">
                <a:tc>
                  <a:txBody>
                    <a:bodyPr/>
                    <a:lstStyle/>
                    <a:p>
                      <a:r>
                        <a:rPr lang="en-US" sz="1200" b="0" i="0" kern="1200" dirty="0">
                          <a:solidFill>
                            <a:schemeClr val="dk1"/>
                          </a:solidFill>
                          <a:effectLst/>
                          <a:latin typeface="+mn-lt"/>
                          <a:ea typeface="+mn-ea"/>
                          <a:cs typeface="+mn-cs"/>
                        </a:rPr>
                        <a:t>Smoothies &amp; Shakes</a:t>
                      </a:r>
                      <a:endParaRPr lang="en-US" sz="1200" dirty="0"/>
                    </a:p>
                  </a:txBody>
                  <a:tcPr/>
                </a:tc>
                <a:tc>
                  <a:txBody>
                    <a:bodyPr/>
                    <a:lstStyle/>
                    <a:p>
                      <a:r>
                        <a:rPr lang="en-US" sz="1200" b="0" i="0" kern="1200" dirty="0">
                          <a:solidFill>
                            <a:schemeClr val="dk1"/>
                          </a:solidFill>
                          <a:effectLst/>
                          <a:latin typeface="+mn-lt"/>
                          <a:ea typeface="+mn-ea"/>
                          <a:cs typeface="+mn-cs"/>
                        </a:rPr>
                        <a:t>McFlurry with M&amp;M’s Candies (Medium)</a:t>
                      </a:r>
                      <a:endParaRPr lang="en-US" sz="1200" dirty="0"/>
                    </a:p>
                  </a:txBody>
                  <a:tcPr/>
                </a:tc>
                <a:tc>
                  <a:txBody>
                    <a:bodyPr/>
                    <a:lstStyle/>
                    <a:p>
                      <a:r>
                        <a:rPr lang="en-US" sz="1200" dirty="0"/>
                        <a:t>930</a:t>
                      </a:r>
                    </a:p>
                  </a:txBody>
                  <a:tcPr/>
                </a:tc>
                <a:extLst>
                  <a:ext uri="{0D108BD9-81ED-4DB2-BD59-A6C34878D82A}">
                    <a16:rowId xmlns:a16="http://schemas.microsoft.com/office/drawing/2014/main" val="3319681146"/>
                  </a:ext>
                </a:extLst>
              </a:tr>
              <a:tr h="504434">
                <a:tc>
                  <a:txBody>
                    <a:bodyPr/>
                    <a:lstStyle/>
                    <a:p>
                      <a:r>
                        <a:rPr lang="en-US" sz="1200" b="0" i="0" kern="1200" dirty="0">
                          <a:solidFill>
                            <a:schemeClr val="dk1"/>
                          </a:solidFill>
                          <a:effectLst/>
                          <a:latin typeface="+mn-lt"/>
                          <a:ea typeface="+mn-ea"/>
                          <a:cs typeface="+mn-cs"/>
                        </a:rPr>
                        <a:t>Chicken &amp; Fish</a:t>
                      </a:r>
                      <a:endParaRPr lang="en-US" sz="1200" dirty="0"/>
                    </a:p>
                  </a:txBody>
                  <a:tcPr/>
                </a:tc>
                <a:tc>
                  <a:txBody>
                    <a:bodyPr/>
                    <a:lstStyle/>
                    <a:p>
                      <a:r>
                        <a:rPr lang="en-US" sz="1200" b="0" i="0" kern="1200" dirty="0">
                          <a:solidFill>
                            <a:schemeClr val="dk1"/>
                          </a:solidFill>
                          <a:effectLst/>
                          <a:latin typeface="+mn-lt"/>
                          <a:ea typeface="+mn-ea"/>
                          <a:cs typeface="+mn-cs"/>
                        </a:rPr>
                        <a:t>Chicken McNuggets (20 piece)</a:t>
                      </a:r>
                      <a:endParaRPr lang="en-US" sz="1200" dirty="0"/>
                    </a:p>
                  </a:txBody>
                  <a:tcPr/>
                </a:tc>
                <a:tc>
                  <a:txBody>
                    <a:bodyPr/>
                    <a:lstStyle/>
                    <a:p>
                      <a:r>
                        <a:rPr lang="en-US" sz="1200" dirty="0"/>
                        <a:t>940</a:t>
                      </a:r>
                    </a:p>
                  </a:txBody>
                  <a:tcPr/>
                </a:tc>
                <a:extLst>
                  <a:ext uri="{0D108BD9-81ED-4DB2-BD59-A6C34878D82A}">
                    <a16:rowId xmlns:a16="http://schemas.microsoft.com/office/drawing/2014/main" val="393929677"/>
                  </a:ext>
                </a:extLst>
              </a:tr>
              <a:tr h="360310">
                <a:tc>
                  <a:txBody>
                    <a:bodyPr/>
                    <a:lstStyle/>
                    <a:p>
                      <a:r>
                        <a:rPr lang="en-US" sz="1200" b="0" i="0" kern="1200" dirty="0">
                          <a:solidFill>
                            <a:schemeClr val="dk1"/>
                          </a:solidFill>
                          <a:effectLst/>
                          <a:latin typeface="+mn-lt"/>
                          <a:ea typeface="+mn-ea"/>
                          <a:cs typeface="+mn-cs"/>
                        </a:rPr>
                        <a:t>Beverages</a:t>
                      </a:r>
                      <a:endParaRPr lang="en-US" sz="1200" dirty="0"/>
                    </a:p>
                  </a:txBody>
                  <a:tcPr/>
                </a:tc>
                <a:tc>
                  <a:txBody>
                    <a:bodyPr/>
                    <a:lstStyle/>
                    <a:p>
                      <a:r>
                        <a:rPr lang="en-US" sz="1200" b="0" i="0" kern="1200" dirty="0">
                          <a:solidFill>
                            <a:schemeClr val="dk1"/>
                          </a:solidFill>
                          <a:effectLst/>
                          <a:latin typeface="+mn-lt"/>
                          <a:ea typeface="+mn-ea"/>
                          <a:cs typeface="+mn-cs"/>
                        </a:rPr>
                        <a:t>Coca-Cola Classic (Large)</a:t>
                      </a:r>
                      <a:endParaRPr lang="en-US" sz="1200" dirty="0"/>
                    </a:p>
                  </a:txBody>
                  <a:tcPr/>
                </a:tc>
                <a:tc>
                  <a:txBody>
                    <a:bodyPr/>
                    <a:lstStyle/>
                    <a:p>
                      <a:r>
                        <a:rPr lang="en-US" sz="1200" dirty="0"/>
                        <a:t>280</a:t>
                      </a:r>
                    </a:p>
                  </a:txBody>
                  <a:tcPr/>
                </a:tc>
                <a:extLst>
                  <a:ext uri="{0D108BD9-81ED-4DB2-BD59-A6C34878D82A}">
                    <a16:rowId xmlns:a16="http://schemas.microsoft.com/office/drawing/2014/main" val="2149513046"/>
                  </a:ext>
                </a:extLst>
              </a:tr>
              <a:tr h="504434">
                <a:tc>
                  <a:txBody>
                    <a:bodyPr/>
                    <a:lstStyle/>
                    <a:p>
                      <a:r>
                        <a:rPr lang="en-US" sz="1200" b="0" i="0" kern="1200" dirty="0">
                          <a:solidFill>
                            <a:schemeClr val="dk1"/>
                          </a:solidFill>
                          <a:effectLst/>
                          <a:latin typeface="+mn-lt"/>
                          <a:ea typeface="+mn-ea"/>
                          <a:cs typeface="+mn-cs"/>
                        </a:rPr>
                        <a:t>Beef &amp; Pork</a:t>
                      </a:r>
                      <a:endParaRPr lang="en-US" sz="1200" dirty="0"/>
                    </a:p>
                  </a:txBody>
                  <a:tcPr/>
                </a:tc>
                <a:tc>
                  <a:txBody>
                    <a:bodyPr/>
                    <a:lstStyle/>
                    <a:p>
                      <a:r>
                        <a:rPr lang="en-US" sz="1200" b="0" i="0" kern="1200" dirty="0">
                          <a:solidFill>
                            <a:schemeClr val="dk1"/>
                          </a:solidFill>
                          <a:effectLst/>
                          <a:latin typeface="+mn-lt"/>
                          <a:ea typeface="+mn-ea"/>
                          <a:cs typeface="+mn-cs"/>
                        </a:rPr>
                        <a:t>Double Quarter Pounder with Cheese</a:t>
                      </a:r>
                      <a:endParaRPr lang="en-US" sz="1200" dirty="0"/>
                    </a:p>
                  </a:txBody>
                  <a:tcPr/>
                </a:tc>
                <a:tc>
                  <a:txBody>
                    <a:bodyPr/>
                    <a:lstStyle/>
                    <a:p>
                      <a:r>
                        <a:rPr lang="en-US" sz="1200" dirty="0"/>
                        <a:t>750</a:t>
                      </a:r>
                    </a:p>
                  </a:txBody>
                  <a:tcPr/>
                </a:tc>
                <a:extLst>
                  <a:ext uri="{0D108BD9-81ED-4DB2-BD59-A6C34878D82A}">
                    <a16:rowId xmlns:a16="http://schemas.microsoft.com/office/drawing/2014/main" val="3820040830"/>
                  </a:ext>
                </a:extLst>
              </a:tr>
              <a:tr h="216186">
                <a:tc>
                  <a:txBody>
                    <a:bodyPr/>
                    <a:lstStyle/>
                    <a:p>
                      <a:r>
                        <a:rPr lang="en-US" sz="1200" b="0" i="0" kern="1200" dirty="0">
                          <a:solidFill>
                            <a:schemeClr val="dk1"/>
                          </a:solidFill>
                          <a:effectLst/>
                          <a:latin typeface="+mn-lt"/>
                          <a:ea typeface="+mn-ea"/>
                          <a:cs typeface="+mn-cs"/>
                        </a:rPr>
                        <a:t>Snacks &amp; Sides</a:t>
                      </a:r>
                      <a:endParaRPr lang="en-US" sz="1200" dirty="0"/>
                    </a:p>
                  </a:txBody>
                  <a:tcPr/>
                </a:tc>
                <a:tc>
                  <a:txBody>
                    <a:bodyPr/>
                    <a:lstStyle/>
                    <a:p>
                      <a:r>
                        <a:rPr lang="en-US" sz="1200" b="0" i="0" kern="1200" dirty="0">
                          <a:solidFill>
                            <a:schemeClr val="dk1"/>
                          </a:solidFill>
                          <a:effectLst/>
                          <a:latin typeface="+mn-lt"/>
                          <a:ea typeface="+mn-ea"/>
                          <a:cs typeface="+mn-cs"/>
                        </a:rPr>
                        <a:t>Large French Fries</a:t>
                      </a:r>
                      <a:endParaRPr lang="en-US" sz="1200" dirty="0"/>
                    </a:p>
                  </a:txBody>
                  <a:tcPr/>
                </a:tc>
                <a:tc>
                  <a:txBody>
                    <a:bodyPr/>
                    <a:lstStyle/>
                    <a:p>
                      <a:r>
                        <a:rPr lang="en-US" sz="1200" dirty="0"/>
                        <a:t>510</a:t>
                      </a:r>
                    </a:p>
                  </a:txBody>
                  <a:tcPr/>
                </a:tc>
                <a:extLst>
                  <a:ext uri="{0D108BD9-81ED-4DB2-BD59-A6C34878D82A}">
                    <a16:rowId xmlns:a16="http://schemas.microsoft.com/office/drawing/2014/main" val="3081986060"/>
                  </a:ext>
                </a:extLst>
              </a:tr>
              <a:tr h="360310">
                <a:tc>
                  <a:txBody>
                    <a:bodyPr/>
                    <a:lstStyle/>
                    <a:p>
                      <a:r>
                        <a:rPr lang="en-US" sz="1200" b="0" i="0" kern="1200" dirty="0">
                          <a:solidFill>
                            <a:schemeClr val="dk1"/>
                          </a:solidFill>
                          <a:effectLst/>
                          <a:latin typeface="+mn-lt"/>
                          <a:ea typeface="+mn-ea"/>
                          <a:cs typeface="+mn-cs"/>
                        </a:rPr>
                        <a:t>Desserts</a:t>
                      </a:r>
                      <a:endParaRPr lang="en-US" sz="1200" dirty="0"/>
                    </a:p>
                  </a:txBody>
                  <a:tcPr/>
                </a:tc>
                <a:tc>
                  <a:txBody>
                    <a:bodyPr/>
                    <a:lstStyle/>
                    <a:p>
                      <a:r>
                        <a:rPr lang="en-US" sz="1200" b="0" i="0" kern="1200" dirty="0">
                          <a:solidFill>
                            <a:schemeClr val="dk1"/>
                          </a:solidFill>
                          <a:effectLst/>
                          <a:latin typeface="+mn-lt"/>
                          <a:ea typeface="+mn-ea"/>
                          <a:cs typeface="+mn-cs"/>
                        </a:rPr>
                        <a:t>Hot Caramel Sundae</a:t>
                      </a:r>
                      <a:endParaRPr lang="en-US" sz="1200" dirty="0"/>
                    </a:p>
                  </a:txBody>
                  <a:tcPr/>
                </a:tc>
                <a:tc>
                  <a:txBody>
                    <a:bodyPr/>
                    <a:lstStyle/>
                    <a:p>
                      <a:r>
                        <a:rPr lang="en-US" sz="1200" dirty="0"/>
                        <a:t>340</a:t>
                      </a:r>
                    </a:p>
                  </a:txBody>
                  <a:tcPr/>
                </a:tc>
                <a:extLst>
                  <a:ext uri="{0D108BD9-81ED-4DB2-BD59-A6C34878D82A}">
                    <a16:rowId xmlns:a16="http://schemas.microsoft.com/office/drawing/2014/main" val="2982935170"/>
                  </a:ext>
                </a:extLst>
              </a:tr>
              <a:tr h="648558">
                <a:tc>
                  <a:txBody>
                    <a:bodyPr/>
                    <a:lstStyle/>
                    <a:p>
                      <a:r>
                        <a:rPr lang="en-US" sz="1200" dirty="0"/>
                        <a:t>Salads</a:t>
                      </a:r>
                    </a:p>
                  </a:txBody>
                  <a:tcPr/>
                </a:tc>
                <a:tc>
                  <a:txBody>
                    <a:bodyPr/>
                    <a:lstStyle/>
                    <a:p>
                      <a:r>
                        <a:rPr lang="en-US" sz="1200" b="0" i="0" kern="1200" dirty="0">
                          <a:solidFill>
                            <a:schemeClr val="dk1"/>
                          </a:solidFill>
                          <a:effectLst/>
                          <a:latin typeface="+mn-lt"/>
                          <a:ea typeface="+mn-ea"/>
                          <a:cs typeface="+mn-cs"/>
                        </a:rPr>
                        <a:t>Premium Southwest Salad with Crispy Chicken</a:t>
                      </a:r>
                      <a:endParaRPr lang="en-US" sz="1200" dirty="0"/>
                    </a:p>
                  </a:txBody>
                  <a:tcPr/>
                </a:tc>
                <a:tc>
                  <a:txBody>
                    <a:bodyPr/>
                    <a:lstStyle/>
                    <a:p>
                      <a:r>
                        <a:rPr lang="en-US" sz="1200" dirty="0"/>
                        <a:t>450</a:t>
                      </a:r>
                    </a:p>
                  </a:txBody>
                  <a:tcPr/>
                </a:tc>
                <a:extLst>
                  <a:ext uri="{0D108BD9-81ED-4DB2-BD59-A6C34878D82A}">
                    <a16:rowId xmlns:a16="http://schemas.microsoft.com/office/drawing/2014/main" val="1358183697"/>
                  </a:ext>
                </a:extLst>
              </a:tr>
            </a:tbl>
          </a:graphicData>
        </a:graphic>
      </p:graphicFrame>
    </p:spTree>
    <p:extLst>
      <p:ext uri="{BB962C8B-B14F-4D97-AF65-F5344CB8AC3E}">
        <p14:creationId xmlns:p14="http://schemas.microsoft.com/office/powerpoint/2010/main" val="32304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272E1-4B40-279A-EC30-856326725D1B}"/>
              </a:ext>
            </a:extLst>
          </p:cNvPr>
          <p:cNvSpPr txBox="1"/>
          <p:nvPr/>
        </p:nvSpPr>
        <p:spPr>
          <a:xfrm>
            <a:off x="0" y="121298"/>
            <a:ext cx="3181739" cy="461665"/>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Protein Analysis</a:t>
            </a:r>
          </a:p>
        </p:txBody>
      </p:sp>
      <p:pic>
        <p:nvPicPr>
          <p:cNvPr id="4" name="Picture 3">
            <a:extLst>
              <a:ext uri="{FF2B5EF4-FFF2-40B4-BE49-F238E27FC236}">
                <a16:creationId xmlns:a16="http://schemas.microsoft.com/office/drawing/2014/main" id="{870F44FC-A921-55CB-F96A-ED8641D05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747252"/>
            <a:ext cx="7315200" cy="5889520"/>
          </a:xfrm>
          <a:prstGeom prst="rect">
            <a:avLst/>
          </a:prstGeom>
        </p:spPr>
      </p:pic>
      <p:graphicFrame>
        <p:nvGraphicFramePr>
          <p:cNvPr id="5" name="Table 4">
            <a:extLst>
              <a:ext uri="{FF2B5EF4-FFF2-40B4-BE49-F238E27FC236}">
                <a16:creationId xmlns:a16="http://schemas.microsoft.com/office/drawing/2014/main" id="{EF5A7EAB-7284-0486-644B-9E5B4033A308}"/>
              </a:ext>
            </a:extLst>
          </p:cNvPr>
          <p:cNvGraphicFramePr>
            <a:graphicFrameLocks noGrp="1"/>
          </p:cNvGraphicFramePr>
          <p:nvPr>
            <p:extLst>
              <p:ext uri="{D42A27DB-BD31-4B8C-83A1-F6EECF244321}">
                <p14:modId xmlns:p14="http://schemas.microsoft.com/office/powerpoint/2010/main" val="429216463"/>
              </p:ext>
            </p:extLst>
          </p:nvPr>
        </p:nvGraphicFramePr>
        <p:xfrm>
          <a:off x="7757650" y="736928"/>
          <a:ext cx="4329471" cy="5899844"/>
        </p:xfrm>
        <a:graphic>
          <a:graphicData uri="http://schemas.openxmlformats.org/drawingml/2006/table">
            <a:tbl>
              <a:tblPr firstRow="1" bandRow="1">
                <a:tableStyleId>{5C22544A-7EE6-4342-B048-85BDC9FD1C3A}</a:tableStyleId>
              </a:tblPr>
              <a:tblGrid>
                <a:gridCol w="1443157">
                  <a:extLst>
                    <a:ext uri="{9D8B030D-6E8A-4147-A177-3AD203B41FA5}">
                      <a16:colId xmlns:a16="http://schemas.microsoft.com/office/drawing/2014/main" val="2222048971"/>
                    </a:ext>
                  </a:extLst>
                </a:gridCol>
                <a:gridCol w="1443157">
                  <a:extLst>
                    <a:ext uri="{9D8B030D-6E8A-4147-A177-3AD203B41FA5}">
                      <a16:colId xmlns:a16="http://schemas.microsoft.com/office/drawing/2014/main" val="638138034"/>
                    </a:ext>
                  </a:extLst>
                </a:gridCol>
                <a:gridCol w="1443157">
                  <a:extLst>
                    <a:ext uri="{9D8B030D-6E8A-4147-A177-3AD203B41FA5}">
                      <a16:colId xmlns:a16="http://schemas.microsoft.com/office/drawing/2014/main" val="1464225096"/>
                    </a:ext>
                  </a:extLst>
                </a:gridCol>
              </a:tblGrid>
              <a:tr h="593868">
                <a:tc>
                  <a:txBody>
                    <a:bodyPr/>
                    <a:lstStyle/>
                    <a:p>
                      <a:r>
                        <a:rPr lang="en-US" sz="1200" dirty="0"/>
                        <a:t>Category</a:t>
                      </a:r>
                    </a:p>
                  </a:txBody>
                  <a:tcPr/>
                </a:tc>
                <a:tc>
                  <a:txBody>
                    <a:bodyPr/>
                    <a:lstStyle/>
                    <a:p>
                      <a:r>
                        <a:rPr lang="en-US" sz="1200" dirty="0"/>
                        <a:t>Item with most Protein</a:t>
                      </a:r>
                    </a:p>
                  </a:txBody>
                  <a:tcPr/>
                </a:tc>
                <a:tc>
                  <a:txBody>
                    <a:bodyPr/>
                    <a:lstStyle/>
                    <a:p>
                      <a:r>
                        <a:rPr lang="en-US" sz="1200" dirty="0"/>
                        <a:t>Protein</a:t>
                      </a:r>
                    </a:p>
                  </a:txBody>
                  <a:tcPr/>
                </a:tc>
                <a:extLst>
                  <a:ext uri="{0D108BD9-81ED-4DB2-BD59-A6C34878D82A}">
                    <a16:rowId xmlns:a16="http://schemas.microsoft.com/office/drawing/2014/main" val="3988559018"/>
                  </a:ext>
                </a:extLst>
              </a:tr>
              <a:tr h="440976">
                <a:tc>
                  <a:txBody>
                    <a:bodyPr/>
                    <a:lstStyle/>
                    <a:p>
                      <a:r>
                        <a:rPr lang="en-US" sz="1200" dirty="0"/>
                        <a:t>Coffee &amp; Tea</a:t>
                      </a:r>
                    </a:p>
                  </a:txBody>
                  <a:tcPr/>
                </a:tc>
                <a:tc>
                  <a:txBody>
                    <a:bodyPr/>
                    <a:lstStyle/>
                    <a:p>
                      <a:r>
                        <a:rPr lang="en-US" sz="1200" b="0" i="0" kern="1200" dirty="0">
                          <a:solidFill>
                            <a:schemeClr val="dk1"/>
                          </a:solidFill>
                          <a:effectLst/>
                          <a:latin typeface="+mn-lt"/>
                          <a:ea typeface="+mn-ea"/>
                          <a:cs typeface="+mn-cs"/>
                        </a:rPr>
                        <a:t>Hot Chocolate with Nonfat Milk (Large)</a:t>
                      </a:r>
                      <a:endParaRPr lang="en-US" sz="1200" dirty="0"/>
                    </a:p>
                  </a:txBody>
                  <a:tcPr/>
                </a:tc>
                <a:tc>
                  <a:txBody>
                    <a:bodyPr/>
                    <a:lstStyle/>
                    <a:p>
                      <a:r>
                        <a:rPr lang="en-US" sz="1200" dirty="0"/>
                        <a:t>19</a:t>
                      </a:r>
                    </a:p>
                  </a:txBody>
                  <a:tcPr/>
                </a:tc>
                <a:extLst>
                  <a:ext uri="{0D108BD9-81ED-4DB2-BD59-A6C34878D82A}">
                    <a16:rowId xmlns:a16="http://schemas.microsoft.com/office/drawing/2014/main" val="3364272492"/>
                  </a:ext>
                </a:extLst>
              </a:tr>
              <a:tr h="445892">
                <a:tc>
                  <a:txBody>
                    <a:bodyPr/>
                    <a:lstStyle/>
                    <a:p>
                      <a:r>
                        <a:rPr lang="en-US" sz="1200" dirty="0"/>
                        <a:t>Breakfast</a:t>
                      </a:r>
                    </a:p>
                  </a:txBody>
                  <a:tcPr/>
                </a:tc>
                <a:tc>
                  <a:txBody>
                    <a:bodyPr/>
                    <a:lstStyle/>
                    <a:p>
                      <a:r>
                        <a:rPr lang="en-US" sz="1200" b="0" i="0" kern="1200" dirty="0">
                          <a:solidFill>
                            <a:schemeClr val="dk1"/>
                          </a:solidFill>
                          <a:effectLst/>
                          <a:latin typeface="+mn-lt"/>
                          <a:ea typeface="+mn-ea"/>
                          <a:cs typeface="+mn-cs"/>
                        </a:rPr>
                        <a:t>Steak, Egg &amp; Cheese Bagel</a:t>
                      </a:r>
                      <a:endParaRPr lang="en-US" sz="1200" dirty="0"/>
                    </a:p>
                  </a:txBody>
                  <a:tcPr/>
                </a:tc>
                <a:tc>
                  <a:txBody>
                    <a:bodyPr/>
                    <a:lstStyle/>
                    <a:p>
                      <a:r>
                        <a:rPr lang="en-US" sz="1200" dirty="0"/>
                        <a:t>33</a:t>
                      </a:r>
                    </a:p>
                  </a:txBody>
                  <a:tcPr/>
                </a:tc>
                <a:extLst>
                  <a:ext uri="{0D108BD9-81ED-4DB2-BD59-A6C34878D82A}">
                    <a16:rowId xmlns:a16="http://schemas.microsoft.com/office/drawing/2014/main" val="3823618059"/>
                  </a:ext>
                </a:extLst>
              </a:tr>
              <a:tr h="460640">
                <a:tc>
                  <a:txBody>
                    <a:bodyPr/>
                    <a:lstStyle/>
                    <a:p>
                      <a:r>
                        <a:rPr lang="en-US" sz="1200" dirty="0"/>
                        <a:t>Chicken &amp; Fish</a:t>
                      </a:r>
                    </a:p>
                  </a:txBody>
                  <a:tcPr/>
                </a:tc>
                <a:tc>
                  <a:txBody>
                    <a:bodyPr/>
                    <a:lstStyle/>
                    <a:p>
                      <a:r>
                        <a:rPr lang="en-US" sz="1200" b="0" i="0" kern="1200" dirty="0">
                          <a:solidFill>
                            <a:schemeClr val="dk1"/>
                          </a:solidFill>
                          <a:effectLst/>
                          <a:latin typeface="+mn-lt"/>
                          <a:ea typeface="+mn-ea"/>
                          <a:cs typeface="+mn-cs"/>
                        </a:rPr>
                        <a:t>Chicken McNuggets (20 piece)</a:t>
                      </a:r>
                      <a:endParaRPr lang="en-US" sz="1200" dirty="0"/>
                    </a:p>
                  </a:txBody>
                  <a:tcPr/>
                </a:tc>
                <a:tc>
                  <a:txBody>
                    <a:bodyPr/>
                    <a:lstStyle/>
                    <a:p>
                      <a:r>
                        <a:rPr lang="en-US" sz="1200" dirty="0"/>
                        <a:t>44</a:t>
                      </a:r>
                    </a:p>
                  </a:txBody>
                  <a:tcPr/>
                </a:tc>
                <a:extLst>
                  <a:ext uri="{0D108BD9-81ED-4DB2-BD59-A6C34878D82A}">
                    <a16:rowId xmlns:a16="http://schemas.microsoft.com/office/drawing/2014/main" val="3749916635"/>
                  </a:ext>
                </a:extLst>
              </a:tr>
              <a:tr h="533891">
                <a:tc>
                  <a:txBody>
                    <a:bodyPr/>
                    <a:lstStyle/>
                    <a:p>
                      <a:r>
                        <a:rPr lang="en-US" sz="1200" dirty="0"/>
                        <a:t>Beef &amp; Pork</a:t>
                      </a:r>
                    </a:p>
                  </a:txBody>
                  <a:tcPr/>
                </a:tc>
                <a:tc>
                  <a:txBody>
                    <a:bodyPr/>
                    <a:lstStyle/>
                    <a:p>
                      <a:r>
                        <a:rPr lang="en-US" sz="1200" b="0" i="0" kern="1200" dirty="0">
                          <a:solidFill>
                            <a:schemeClr val="dk1"/>
                          </a:solidFill>
                          <a:effectLst/>
                          <a:latin typeface="+mn-lt"/>
                          <a:ea typeface="+mn-ea"/>
                          <a:cs typeface="+mn-cs"/>
                        </a:rPr>
                        <a:t>Double Quarter Pounder with Cheese</a:t>
                      </a:r>
                      <a:endParaRPr lang="en-US" sz="1200" dirty="0"/>
                    </a:p>
                  </a:txBody>
                  <a:tcPr/>
                </a:tc>
                <a:tc>
                  <a:txBody>
                    <a:bodyPr/>
                    <a:lstStyle/>
                    <a:p>
                      <a:r>
                        <a:rPr lang="en-US" sz="1200" dirty="0"/>
                        <a:t>48</a:t>
                      </a:r>
                    </a:p>
                  </a:txBody>
                  <a:tcPr/>
                </a:tc>
                <a:extLst>
                  <a:ext uri="{0D108BD9-81ED-4DB2-BD59-A6C34878D82A}">
                    <a16:rowId xmlns:a16="http://schemas.microsoft.com/office/drawing/2014/main" val="306301365"/>
                  </a:ext>
                </a:extLst>
              </a:tr>
              <a:tr h="593868">
                <a:tc>
                  <a:txBody>
                    <a:bodyPr/>
                    <a:lstStyle/>
                    <a:p>
                      <a:r>
                        <a:rPr lang="en-US" sz="1200" dirty="0"/>
                        <a:t>Smoothies &amp; Shakes</a:t>
                      </a:r>
                    </a:p>
                  </a:txBody>
                  <a:tcPr/>
                </a:tc>
                <a:tc>
                  <a:txBody>
                    <a:bodyPr/>
                    <a:lstStyle/>
                    <a:p>
                      <a:r>
                        <a:rPr lang="en-US" sz="1200" b="0" i="0" kern="1200" dirty="0">
                          <a:solidFill>
                            <a:schemeClr val="dk1"/>
                          </a:solidFill>
                          <a:effectLst/>
                          <a:latin typeface="+mn-lt"/>
                          <a:ea typeface="+mn-ea"/>
                          <a:cs typeface="+mn-cs"/>
                        </a:rPr>
                        <a:t>McFlurry with Reese's Peanut Butter Cups (Medium)</a:t>
                      </a:r>
                      <a:endParaRPr lang="en-US" sz="1200" dirty="0"/>
                    </a:p>
                  </a:txBody>
                  <a:tcPr/>
                </a:tc>
                <a:tc>
                  <a:txBody>
                    <a:bodyPr/>
                    <a:lstStyle/>
                    <a:p>
                      <a:r>
                        <a:rPr lang="en-US" sz="1200" dirty="0"/>
                        <a:t>21</a:t>
                      </a:r>
                    </a:p>
                  </a:txBody>
                  <a:tcPr/>
                </a:tc>
                <a:extLst>
                  <a:ext uri="{0D108BD9-81ED-4DB2-BD59-A6C34878D82A}">
                    <a16:rowId xmlns:a16="http://schemas.microsoft.com/office/drawing/2014/main" val="2312942590"/>
                  </a:ext>
                </a:extLst>
              </a:tr>
              <a:tr h="555522">
                <a:tc>
                  <a:txBody>
                    <a:bodyPr/>
                    <a:lstStyle/>
                    <a:p>
                      <a:r>
                        <a:rPr lang="en-US" sz="1200" dirty="0"/>
                        <a:t>Salads</a:t>
                      </a:r>
                    </a:p>
                  </a:txBody>
                  <a:tcPr/>
                </a:tc>
                <a:tc>
                  <a:txBody>
                    <a:bodyPr/>
                    <a:lstStyle/>
                    <a:p>
                      <a:r>
                        <a:rPr lang="en-US" sz="1200" b="0" i="0" kern="1200" dirty="0">
                          <a:solidFill>
                            <a:schemeClr val="dk1"/>
                          </a:solidFill>
                          <a:effectLst/>
                          <a:latin typeface="+mn-lt"/>
                          <a:ea typeface="+mn-ea"/>
                          <a:cs typeface="+mn-cs"/>
                        </a:rPr>
                        <a:t>Premium Bacon Ranch Salad with Grilled Chicken</a:t>
                      </a:r>
                      <a:endParaRPr lang="en-US" sz="1200" dirty="0"/>
                    </a:p>
                  </a:txBody>
                  <a:tcPr/>
                </a:tc>
                <a:tc>
                  <a:txBody>
                    <a:bodyPr/>
                    <a:lstStyle/>
                    <a:p>
                      <a:r>
                        <a:rPr lang="en-US" sz="1200" dirty="0"/>
                        <a:t>29</a:t>
                      </a:r>
                    </a:p>
                  </a:txBody>
                  <a:tcPr/>
                </a:tc>
                <a:extLst>
                  <a:ext uri="{0D108BD9-81ED-4DB2-BD59-A6C34878D82A}">
                    <a16:rowId xmlns:a16="http://schemas.microsoft.com/office/drawing/2014/main" val="3832810204"/>
                  </a:ext>
                </a:extLst>
              </a:tr>
              <a:tr h="593868">
                <a:tc>
                  <a:txBody>
                    <a:bodyPr/>
                    <a:lstStyle/>
                    <a:p>
                      <a:r>
                        <a:rPr lang="en-US" sz="1200" dirty="0"/>
                        <a:t>Snacks &amp; Sides</a:t>
                      </a:r>
                    </a:p>
                  </a:txBody>
                  <a:tcPr/>
                </a:tc>
                <a:tc>
                  <a:txBody>
                    <a:bodyPr/>
                    <a:lstStyle/>
                    <a:p>
                      <a:r>
                        <a:rPr lang="en-US" sz="1200" b="0" i="0" kern="1200" dirty="0">
                          <a:solidFill>
                            <a:schemeClr val="dk1"/>
                          </a:solidFill>
                          <a:effectLst/>
                          <a:latin typeface="+mn-lt"/>
                          <a:ea typeface="+mn-ea"/>
                          <a:cs typeface="+mn-cs"/>
                        </a:rPr>
                        <a:t>Chipotle BBQ Snack Wrap (Grilled Chicken)</a:t>
                      </a:r>
                      <a:endParaRPr lang="en-US" sz="1200" dirty="0"/>
                    </a:p>
                  </a:txBody>
                  <a:tcPr/>
                </a:tc>
                <a:tc>
                  <a:txBody>
                    <a:bodyPr/>
                    <a:lstStyle/>
                    <a:p>
                      <a:r>
                        <a:rPr lang="en-US" sz="1200" dirty="0"/>
                        <a:t>16</a:t>
                      </a:r>
                    </a:p>
                  </a:txBody>
                  <a:tcPr/>
                </a:tc>
                <a:extLst>
                  <a:ext uri="{0D108BD9-81ED-4DB2-BD59-A6C34878D82A}">
                    <a16:rowId xmlns:a16="http://schemas.microsoft.com/office/drawing/2014/main" val="1197945971"/>
                  </a:ext>
                </a:extLst>
              </a:tr>
              <a:tr h="593868">
                <a:tc>
                  <a:txBody>
                    <a:bodyPr/>
                    <a:lstStyle/>
                    <a:p>
                      <a:r>
                        <a:rPr lang="en-US" sz="1200" dirty="0"/>
                        <a:t>Beverages</a:t>
                      </a:r>
                    </a:p>
                  </a:txBody>
                  <a:tcPr/>
                </a:tc>
                <a:tc>
                  <a:txBody>
                    <a:bodyPr/>
                    <a:lstStyle/>
                    <a:p>
                      <a:r>
                        <a:rPr lang="en-US" sz="1200" b="0" i="0" kern="1200" dirty="0">
                          <a:solidFill>
                            <a:schemeClr val="dk1"/>
                          </a:solidFill>
                          <a:effectLst/>
                          <a:latin typeface="+mn-lt"/>
                          <a:ea typeface="+mn-ea"/>
                          <a:cs typeface="+mn-cs"/>
                        </a:rPr>
                        <a:t>Fat Free Chocolate Milk Jug</a:t>
                      </a:r>
                      <a:endParaRPr lang="en-US" sz="1200" dirty="0"/>
                    </a:p>
                  </a:txBody>
                  <a:tcPr/>
                </a:tc>
                <a:tc>
                  <a:txBody>
                    <a:bodyPr/>
                    <a:lstStyle/>
                    <a:p>
                      <a:r>
                        <a:rPr lang="en-US" sz="1200" dirty="0"/>
                        <a:t>9</a:t>
                      </a:r>
                    </a:p>
                  </a:txBody>
                  <a:tcPr/>
                </a:tc>
                <a:extLst>
                  <a:ext uri="{0D108BD9-81ED-4DB2-BD59-A6C34878D82A}">
                    <a16:rowId xmlns:a16="http://schemas.microsoft.com/office/drawing/2014/main" val="273689817"/>
                  </a:ext>
                </a:extLst>
              </a:tr>
              <a:tr h="593868">
                <a:tc>
                  <a:txBody>
                    <a:bodyPr/>
                    <a:lstStyle/>
                    <a:p>
                      <a:r>
                        <a:rPr lang="en-US" sz="1200" dirty="0"/>
                        <a:t>Desserts</a:t>
                      </a:r>
                    </a:p>
                  </a:txBody>
                  <a:tcPr/>
                </a:tc>
                <a:tc>
                  <a:txBody>
                    <a:bodyPr/>
                    <a:lstStyle/>
                    <a:p>
                      <a:r>
                        <a:rPr lang="en-US" sz="1200" b="0" i="0" kern="1200" dirty="0">
                          <a:solidFill>
                            <a:schemeClr val="dk1"/>
                          </a:solidFill>
                          <a:effectLst/>
                          <a:latin typeface="+mn-lt"/>
                          <a:ea typeface="+mn-ea"/>
                          <a:cs typeface="+mn-cs"/>
                        </a:rPr>
                        <a:t>Hot Fudge Sundae</a:t>
                      </a:r>
                      <a:endParaRPr lang="en-US" sz="1200" dirty="0"/>
                    </a:p>
                  </a:txBody>
                  <a:tcPr/>
                </a:tc>
                <a:tc>
                  <a:txBody>
                    <a:bodyPr/>
                    <a:lstStyle/>
                    <a:p>
                      <a:r>
                        <a:rPr lang="en-US" sz="1200" dirty="0"/>
                        <a:t>8</a:t>
                      </a:r>
                    </a:p>
                  </a:txBody>
                  <a:tcPr/>
                </a:tc>
                <a:extLst>
                  <a:ext uri="{0D108BD9-81ED-4DB2-BD59-A6C34878D82A}">
                    <a16:rowId xmlns:a16="http://schemas.microsoft.com/office/drawing/2014/main" val="1297893809"/>
                  </a:ext>
                </a:extLst>
              </a:tr>
            </a:tbl>
          </a:graphicData>
        </a:graphic>
      </p:graphicFrame>
    </p:spTree>
    <p:extLst>
      <p:ext uri="{BB962C8B-B14F-4D97-AF65-F5344CB8AC3E}">
        <p14:creationId xmlns:p14="http://schemas.microsoft.com/office/powerpoint/2010/main" val="83108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A374B-2E4C-CD0C-F626-E109F5800079}"/>
              </a:ext>
            </a:extLst>
          </p:cNvPr>
          <p:cNvSpPr txBox="1"/>
          <p:nvPr/>
        </p:nvSpPr>
        <p:spPr>
          <a:xfrm>
            <a:off x="1" y="147484"/>
            <a:ext cx="3352800" cy="461665"/>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Fats Analysis</a:t>
            </a:r>
          </a:p>
        </p:txBody>
      </p:sp>
      <p:pic>
        <p:nvPicPr>
          <p:cNvPr id="6" name="Picture 5">
            <a:extLst>
              <a:ext uri="{FF2B5EF4-FFF2-40B4-BE49-F238E27FC236}">
                <a16:creationId xmlns:a16="http://schemas.microsoft.com/office/drawing/2014/main" id="{E34F1913-B6B9-2F0E-AF19-E7FD9BB62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9" y="714605"/>
            <a:ext cx="3835656" cy="3200400"/>
          </a:xfrm>
          <a:prstGeom prst="rect">
            <a:avLst/>
          </a:prstGeom>
        </p:spPr>
      </p:pic>
      <p:pic>
        <p:nvPicPr>
          <p:cNvPr id="8" name="Picture 7">
            <a:extLst>
              <a:ext uri="{FF2B5EF4-FFF2-40B4-BE49-F238E27FC236}">
                <a16:creationId xmlns:a16="http://schemas.microsoft.com/office/drawing/2014/main" id="{44747B69-9CF7-6517-D6EA-3D0DC304C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41829" y="714605"/>
            <a:ext cx="3265185" cy="3200400"/>
          </a:xfrm>
          <a:prstGeom prst="rect">
            <a:avLst/>
          </a:prstGeom>
        </p:spPr>
      </p:pic>
      <p:graphicFrame>
        <p:nvGraphicFramePr>
          <p:cNvPr id="11" name="Table 10">
            <a:extLst>
              <a:ext uri="{FF2B5EF4-FFF2-40B4-BE49-F238E27FC236}">
                <a16:creationId xmlns:a16="http://schemas.microsoft.com/office/drawing/2014/main" id="{CC05F7A1-CA9A-B124-2999-F7E59705E7FD}"/>
              </a:ext>
            </a:extLst>
          </p:cNvPr>
          <p:cNvGraphicFramePr>
            <a:graphicFrameLocks noGrp="1"/>
          </p:cNvGraphicFramePr>
          <p:nvPr>
            <p:extLst>
              <p:ext uri="{D42A27DB-BD31-4B8C-83A1-F6EECF244321}">
                <p14:modId xmlns:p14="http://schemas.microsoft.com/office/powerpoint/2010/main" val="3294798482"/>
              </p:ext>
            </p:extLst>
          </p:nvPr>
        </p:nvGraphicFramePr>
        <p:xfrm>
          <a:off x="7720781" y="704322"/>
          <a:ext cx="4235244" cy="4946077"/>
        </p:xfrm>
        <a:graphic>
          <a:graphicData uri="http://schemas.openxmlformats.org/drawingml/2006/table">
            <a:tbl>
              <a:tblPr firstRow="1" bandRow="1">
                <a:tableStyleId>{5C22544A-7EE6-4342-B048-85BDC9FD1C3A}</a:tableStyleId>
              </a:tblPr>
              <a:tblGrid>
                <a:gridCol w="1411748">
                  <a:extLst>
                    <a:ext uri="{9D8B030D-6E8A-4147-A177-3AD203B41FA5}">
                      <a16:colId xmlns:a16="http://schemas.microsoft.com/office/drawing/2014/main" val="1510462473"/>
                    </a:ext>
                  </a:extLst>
                </a:gridCol>
                <a:gridCol w="1411748">
                  <a:extLst>
                    <a:ext uri="{9D8B030D-6E8A-4147-A177-3AD203B41FA5}">
                      <a16:colId xmlns:a16="http://schemas.microsoft.com/office/drawing/2014/main" val="3603532203"/>
                    </a:ext>
                  </a:extLst>
                </a:gridCol>
                <a:gridCol w="1411748">
                  <a:extLst>
                    <a:ext uri="{9D8B030D-6E8A-4147-A177-3AD203B41FA5}">
                      <a16:colId xmlns:a16="http://schemas.microsoft.com/office/drawing/2014/main" val="3897168069"/>
                    </a:ext>
                  </a:extLst>
                </a:gridCol>
              </a:tblGrid>
              <a:tr h="593868">
                <a:tc>
                  <a:txBody>
                    <a:bodyPr/>
                    <a:lstStyle/>
                    <a:p>
                      <a:r>
                        <a:rPr lang="en-US" sz="1200" dirty="0"/>
                        <a:t>Category</a:t>
                      </a:r>
                    </a:p>
                  </a:txBody>
                  <a:tcPr/>
                </a:tc>
                <a:tc>
                  <a:txBody>
                    <a:bodyPr/>
                    <a:lstStyle/>
                    <a:p>
                      <a:r>
                        <a:rPr lang="en-US" sz="1200" dirty="0"/>
                        <a:t>Item with most Fats</a:t>
                      </a:r>
                    </a:p>
                  </a:txBody>
                  <a:tcPr/>
                </a:tc>
                <a:tc>
                  <a:txBody>
                    <a:bodyPr/>
                    <a:lstStyle/>
                    <a:p>
                      <a:r>
                        <a:rPr lang="en-US" sz="1200" dirty="0"/>
                        <a:t>Fats</a:t>
                      </a:r>
                    </a:p>
                  </a:txBody>
                  <a:tcPr/>
                </a:tc>
                <a:extLst>
                  <a:ext uri="{0D108BD9-81ED-4DB2-BD59-A6C34878D82A}">
                    <a16:rowId xmlns:a16="http://schemas.microsoft.com/office/drawing/2014/main" val="3857488785"/>
                  </a:ext>
                </a:extLst>
              </a:tr>
              <a:tr h="440976">
                <a:tc>
                  <a:txBody>
                    <a:bodyPr/>
                    <a:lstStyle/>
                    <a:p>
                      <a:r>
                        <a:rPr lang="en-US" sz="1200" dirty="0"/>
                        <a:t>Coffee &amp; Tea</a:t>
                      </a:r>
                    </a:p>
                  </a:txBody>
                  <a:tcPr/>
                </a:tc>
                <a:tc>
                  <a:txBody>
                    <a:bodyPr/>
                    <a:lstStyle/>
                    <a:p>
                      <a:r>
                        <a:rPr lang="en-US" sz="1200" b="0" i="0" kern="1200" dirty="0">
                          <a:solidFill>
                            <a:schemeClr val="dk1"/>
                          </a:solidFill>
                          <a:effectLst/>
                          <a:latin typeface="+mn-lt"/>
                          <a:ea typeface="+mn-ea"/>
                          <a:cs typeface="+mn-cs"/>
                        </a:rPr>
                        <a:t>Frappé Chocolate Chip (Large)</a:t>
                      </a:r>
                      <a:endParaRPr lang="en-US" sz="1200" dirty="0"/>
                    </a:p>
                  </a:txBody>
                  <a:tcPr/>
                </a:tc>
                <a:tc>
                  <a:txBody>
                    <a:bodyPr/>
                    <a:lstStyle/>
                    <a:p>
                      <a:r>
                        <a:rPr lang="en-US" sz="1200" dirty="0"/>
                        <a:t>31</a:t>
                      </a:r>
                    </a:p>
                  </a:txBody>
                  <a:tcPr/>
                </a:tc>
                <a:extLst>
                  <a:ext uri="{0D108BD9-81ED-4DB2-BD59-A6C34878D82A}">
                    <a16:rowId xmlns:a16="http://schemas.microsoft.com/office/drawing/2014/main" val="3731915835"/>
                  </a:ext>
                </a:extLst>
              </a:tr>
              <a:tr h="445892">
                <a:tc>
                  <a:txBody>
                    <a:bodyPr/>
                    <a:lstStyle/>
                    <a:p>
                      <a:r>
                        <a:rPr lang="en-US" sz="1200" dirty="0"/>
                        <a:t>Breakfast</a:t>
                      </a:r>
                    </a:p>
                  </a:txBody>
                  <a:tcPr/>
                </a:tc>
                <a:tc>
                  <a:txBody>
                    <a:bodyPr/>
                    <a:lstStyle/>
                    <a:p>
                      <a:r>
                        <a:rPr lang="en-US" sz="1200" b="0" i="0" kern="1200" dirty="0">
                          <a:solidFill>
                            <a:schemeClr val="dk1"/>
                          </a:solidFill>
                          <a:effectLst/>
                          <a:latin typeface="+mn-lt"/>
                          <a:ea typeface="+mn-ea"/>
                          <a:cs typeface="+mn-cs"/>
                        </a:rPr>
                        <a:t>Big Breakfast (Large Biscuit)</a:t>
                      </a:r>
                      <a:endParaRPr lang="en-US" sz="1200" dirty="0"/>
                    </a:p>
                  </a:txBody>
                  <a:tcPr/>
                </a:tc>
                <a:tc>
                  <a:txBody>
                    <a:bodyPr/>
                    <a:lstStyle/>
                    <a:p>
                      <a:r>
                        <a:rPr lang="en-US" sz="1200" dirty="0"/>
                        <a:t>52</a:t>
                      </a:r>
                    </a:p>
                  </a:txBody>
                  <a:tcPr/>
                </a:tc>
                <a:extLst>
                  <a:ext uri="{0D108BD9-81ED-4DB2-BD59-A6C34878D82A}">
                    <a16:rowId xmlns:a16="http://schemas.microsoft.com/office/drawing/2014/main" val="2031169892"/>
                  </a:ext>
                </a:extLst>
              </a:tr>
              <a:tr h="460640">
                <a:tc>
                  <a:txBody>
                    <a:bodyPr/>
                    <a:lstStyle/>
                    <a:p>
                      <a:r>
                        <a:rPr lang="en-US" sz="1200" dirty="0"/>
                        <a:t>Chicken &amp; Fish</a:t>
                      </a:r>
                    </a:p>
                  </a:txBody>
                  <a:tcPr/>
                </a:tc>
                <a:tc>
                  <a:txBody>
                    <a:bodyPr/>
                    <a:lstStyle/>
                    <a:p>
                      <a:r>
                        <a:rPr lang="en-US" sz="1200" b="0" i="0" kern="1200" dirty="0">
                          <a:solidFill>
                            <a:schemeClr val="dk1"/>
                          </a:solidFill>
                          <a:effectLst/>
                          <a:latin typeface="+mn-lt"/>
                          <a:ea typeface="+mn-ea"/>
                          <a:cs typeface="+mn-cs"/>
                        </a:rPr>
                        <a:t>Chicken McNuggets (20 piece)</a:t>
                      </a:r>
                      <a:endParaRPr lang="en-US" sz="1200" dirty="0"/>
                    </a:p>
                  </a:txBody>
                  <a:tcPr/>
                </a:tc>
                <a:tc>
                  <a:txBody>
                    <a:bodyPr/>
                    <a:lstStyle/>
                    <a:p>
                      <a:r>
                        <a:rPr lang="en-US" sz="1200" dirty="0"/>
                        <a:t>59</a:t>
                      </a:r>
                    </a:p>
                  </a:txBody>
                  <a:tcPr/>
                </a:tc>
                <a:extLst>
                  <a:ext uri="{0D108BD9-81ED-4DB2-BD59-A6C34878D82A}">
                    <a16:rowId xmlns:a16="http://schemas.microsoft.com/office/drawing/2014/main" val="1115781640"/>
                  </a:ext>
                </a:extLst>
              </a:tr>
              <a:tr h="533891">
                <a:tc>
                  <a:txBody>
                    <a:bodyPr/>
                    <a:lstStyle/>
                    <a:p>
                      <a:r>
                        <a:rPr lang="en-US" sz="1200" dirty="0"/>
                        <a:t>Beef &amp; Pork</a:t>
                      </a:r>
                    </a:p>
                  </a:txBody>
                  <a:tcPr/>
                </a:tc>
                <a:tc>
                  <a:txBody>
                    <a:bodyPr/>
                    <a:lstStyle/>
                    <a:p>
                      <a:r>
                        <a:rPr lang="en-US" sz="1200" b="0" i="0" kern="1200" dirty="0">
                          <a:solidFill>
                            <a:schemeClr val="dk1"/>
                          </a:solidFill>
                          <a:effectLst/>
                          <a:latin typeface="+mn-lt"/>
                          <a:ea typeface="+mn-ea"/>
                          <a:cs typeface="+mn-cs"/>
                        </a:rPr>
                        <a:t>Double Quarter Pounder with Cheese</a:t>
                      </a:r>
                      <a:endParaRPr lang="en-US" sz="1200" dirty="0"/>
                    </a:p>
                  </a:txBody>
                  <a:tcPr/>
                </a:tc>
                <a:tc>
                  <a:txBody>
                    <a:bodyPr/>
                    <a:lstStyle/>
                    <a:p>
                      <a:r>
                        <a:rPr lang="en-US" sz="1200" dirty="0"/>
                        <a:t>43</a:t>
                      </a:r>
                    </a:p>
                  </a:txBody>
                  <a:tcPr/>
                </a:tc>
                <a:extLst>
                  <a:ext uri="{0D108BD9-81ED-4DB2-BD59-A6C34878D82A}">
                    <a16:rowId xmlns:a16="http://schemas.microsoft.com/office/drawing/2014/main" val="2483475038"/>
                  </a:ext>
                </a:extLst>
              </a:tr>
              <a:tr h="593868">
                <a:tc>
                  <a:txBody>
                    <a:bodyPr/>
                    <a:lstStyle/>
                    <a:p>
                      <a:r>
                        <a:rPr lang="en-US" sz="1200" dirty="0"/>
                        <a:t>Smoothies &amp; Shakes</a:t>
                      </a:r>
                    </a:p>
                  </a:txBody>
                  <a:tcPr/>
                </a:tc>
                <a:tc>
                  <a:txBody>
                    <a:bodyPr/>
                    <a:lstStyle/>
                    <a:p>
                      <a:r>
                        <a:rPr lang="en-US" sz="1200" b="0" i="0" kern="1200" dirty="0">
                          <a:solidFill>
                            <a:schemeClr val="dk1"/>
                          </a:solidFill>
                          <a:effectLst/>
                          <a:latin typeface="+mn-lt"/>
                          <a:ea typeface="+mn-ea"/>
                          <a:cs typeface="+mn-cs"/>
                        </a:rPr>
                        <a:t>McFlurry with M&amp;M’s Candies (Medium)</a:t>
                      </a:r>
                      <a:endParaRPr lang="en-US" sz="1200" dirty="0"/>
                    </a:p>
                  </a:txBody>
                  <a:tcPr/>
                </a:tc>
                <a:tc>
                  <a:txBody>
                    <a:bodyPr/>
                    <a:lstStyle/>
                    <a:p>
                      <a:r>
                        <a:rPr lang="en-US" sz="1200" dirty="0"/>
                        <a:t>33</a:t>
                      </a:r>
                    </a:p>
                  </a:txBody>
                  <a:tcPr/>
                </a:tc>
                <a:extLst>
                  <a:ext uri="{0D108BD9-81ED-4DB2-BD59-A6C34878D82A}">
                    <a16:rowId xmlns:a16="http://schemas.microsoft.com/office/drawing/2014/main" val="1620497225"/>
                  </a:ext>
                </a:extLst>
              </a:tr>
              <a:tr h="555522">
                <a:tc>
                  <a:txBody>
                    <a:bodyPr/>
                    <a:lstStyle/>
                    <a:p>
                      <a:r>
                        <a:rPr lang="en-US" sz="1200" dirty="0"/>
                        <a:t>Salads</a:t>
                      </a:r>
                    </a:p>
                  </a:txBody>
                  <a:tcPr/>
                </a:tc>
                <a:tc>
                  <a:txBody>
                    <a:bodyPr/>
                    <a:lstStyle/>
                    <a:p>
                      <a:r>
                        <a:rPr lang="en-US" sz="1200" b="0" i="0" kern="1200" dirty="0">
                          <a:solidFill>
                            <a:schemeClr val="dk1"/>
                          </a:solidFill>
                          <a:effectLst/>
                          <a:latin typeface="+mn-lt"/>
                          <a:ea typeface="+mn-ea"/>
                          <a:cs typeface="+mn-cs"/>
                        </a:rPr>
                        <a:t>Premium Southwest Salad with Crispy Chicken</a:t>
                      </a:r>
                      <a:endParaRPr lang="en-US" sz="1200" dirty="0"/>
                    </a:p>
                  </a:txBody>
                  <a:tcPr/>
                </a:tc>
                <a:tc>
                  <a:txBody>
                    <a:bodyPr/>
                    <a:lstStyle/>
                    <a:p>
                      <a:r>
                        <a:rPr lang="en-US" sz="1200" dirty="0"/>
                        <a:t>22</a:t>
                      </a:r>
                    </a:p>
                  </a:txBody>
                  <a:tcPr/>
                </a:tc>
                <a:extLst>
                  <a:ext uri="{0D108BD9-81ED-4DB2-BD59-A6C34878D82A}">
                    <a16:rowId xmlns:a16="http://schemas.microsoft.com/office/drawing/2014/main" val="3954279898"/>
                  </a:ext>
                </a:extLst>
              </a:tr>
              <a:tr h="322208">
                <a:tc>
                  <a:txBody>
                    <a:bodyPr/>
                    <a:lstStyle/>
                    <a:p>
                      <a:r>
                        <a:rPr lang="en-US" sz="1200" dirty="0"/>
                        <a:t>Snacks &amp; Sides</a:t>
                      </a:r>
                    </a:p>
                  </a:txBody>
                  <a:tcPr/>
                </a:tc>
                <a:tc>
                  <a:txBody>
                    <a:bodyPr/>
                    <a:lstStyle/>
                    <a:p>
                      <a:r>
                        <a:rPr lang="en-US" sz="1200" b="0" i="0" kern="1200" dirty="0">
                          <a:solidFill>
                            <a:schemeClr val="dk1"/>
                          </a:solidFill>
                          <a:effectLst/>
                          <a:latin typeface="+mn-lt"/>
                          <a:ea typeface="+mn-ea"/>
                          <a:cs typeface="+mn-cs"/>
                        </a:rPr>
                        <a:t>Large French Fries</a:t>
                      </a:r>
                      <a:endParaRPr lang="en-US" sz="1200" dirty="0"/>
                    </a:p>
                  </a:txBody>
                  <a:tcPr/>
                </a:tc>
                <a:tc>
                  <a:txBody>
                    <a:bodyPr/>
                    <a:lstStyle/>
                    <a:p>
                      <a:r>
                        <a:rPr lang="en-US" sz="1200" dirty="0"/>
                        <a:t>24</a:t>
                      </a:r>
                    </a:p>
                  </a:txBody>
                  <a:tcPr/>
                </a:tc>
                <a:extLst>
                  <a:ext uri="{0D108BD9-81ED-4DB2-BD59-A6C34878D82A}">
                    <a16:rowId xmlns:a16="http://schemas.microsoft.com/office/drawing/2014/main" val="3249582287"/>
                  </a:ext>
                </a:extLst>
              </a:tr>
              <a:tr h="432620">
                <a:tc>
                  <a:txBody>
                    <a:bodyPr/>
                    <a:lstStyle/>
                    <a:p>
                      <a:r>
                        <a:rPr lang="en-US" sz="1200" dirty="0"/>
                        <a:t>Beverages</a:t>
                      </a:r>
                    </a:p>
                  </a:txBody>
                  <a:tcPr/>
                </a:tc>
                <a:tc>
                  <a:txBody>
                    <a:bodyPr/>
                    <a:lstStyle/>
                    <a:p>
                      <a:r>
                        <a:rPr lang="en-US" sz="1200" b="0" i="0" kern="1200" dirty="0">
                          <a:solidFill>
                            <a:schemeClr val="dk1"/>
                          </a:solidFill>
                          <a:effectLst/>
                          <a:latin typeface="+mn-lt"/>
                          <a:ea typeface="+mn-ea"/>
                          <a:cs typeface="+mn-cs"/>
                        </a:rPr>
                        <a:t>1% Low Fat Milk Jug</a:t>
                      </a:r>
                      <a:endParaRPr lang="en-US" sz="1200" dirty="0"/>
                    </a:p>
                  </a:txBody>
                  <a:tcPr/>
                </a:tc>
                <a:tc>
                  <a:txBody>
                    <a:bodyPr/>
                    <a:lstStyle/>
                    <a:p>
                      <a:r>
                        <a:rPr lang="en-US" sz="1200" dirty="0"/>
                        <a:t>2.5</a:t>
                      </a:r>
                    </a:p>
                  </a:txBody>
                  <a:tcPr/>
                </a:tc>
                <a:extLst>
                  <a:ext uri="{0D108BD9-81ED-4DB2-BD59-A6C34878D82A}">
                    <a16:rowId xmlns:a16="http://schemas.microsoft.com/office/drawing/2014/main" val="3040020836"/>
                  </a:ext>
                </a:extLst>
              </a:tr>
              <a:tr h="277521">
                <a:tc>
                  <a:txBody>
                    <a:bodyPr/>
                    <a:lstStyle/>
                    <a:p>
                      <a:r>
                        <a:rPr lang="en-US" sz="1200" dirty="0"/>
                        <a:t>Desserts</a:t>
                      </a:r>
                    </a:p>
                  </a:txBody>
                  <a:tcPr/>
                </a:tc>
                <a:tc>
                  <a:txBody>
                    <a:bodyPr/>
                    <a:lstStyle/>
                    <a:p>
                      <a:r>
                        <a:rPr lang="en-US" sz="1200" b="0" i="0" kern="1200" dirty="0">
                          <a:solidFill>
                            <a:schemeClr val="dk1"/>
                          </a:solidFill>
                          <a:effectLst/>
                          <a:latin typeface="+mn-lt"/>
                          <a:ea typeface="+mn-ea"/>
                          <a:cs typeface="+mn-cs"/>
                        </a:rPr>
                        <a:t>Baked Apple Pie</a:t>
                      </a:r>
                      <a:endParaRPr lang="en-US" sz="1200" dirty="0"/>
                    </a:p>
                  </a:txBody>
                  <a:tcPr/>
                </a:tc>
                <a:tc>
                  <a:txBody>
                    <a:bodyPr/>
                    <a:lstStyle/>
                    <a:p>
                      <a:r>
                        <a:rPr lang="en-US" sz="1200" dirty="0"/>
                        <a:t>13</a:t>
                      </a:r>
                    </a:p>
                  </a:txBody>
                  <a:tcPr/>
                </a:tc>
                <a:extLst>
                  <a:ext uri="{0D108BD9-81ED-4DB2-BD59-A6C34878D82A}">
                    <a16:rowId xmlns:a16="http://schemas.microsoft.com/office/drawing/2014/main" val="331082794"/>
                  </a:ext>
                </a:extLst>
              </a:tr>
            </a:tbl>
          </a:graphicData>
        </a:graphic>
      </p:graphicFrame>
    </p:spTree>
    <p:extLst>
      <p:ext uri="{BB962C8B-B14F-4D97-AF65-F5344CB8AC3E}">
        <p14:creationId xmlns:p14="http://schemas.microsoft.com/office/powerpoint/2010/main" val="381409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4877D-816D-B370-DA3B-A690CA790E8B}"/>
              </a:ext>
            </a:extLst>
          </p:cNvPr>
          <p:cNvSpPr txBox="1"/>
          <p:nvPr/>
        </p:nvSpPr>
        <p:spPr>
          <a:xfrm>
            <a:off x="0" y="137652"/>
            <a:ext cx="3175819" cy="461665"/>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Sugar Analysis</a:t>
            </a:r>
          </a:p>
        </p:txBody>
      </p:sp>
      <p:pic>
        <p:nvPicPr>
          <p:cNvPr id="4" name="Picture 3">
            <a:extLst>
              <a:ext uri="{FF2B5EF4-FFF2-40B4-BE49-F238E27FC236}">
                <a16:creationId xmlns:a16="http://schemas.microsoft.com/office/drawing/2014/main" id="{DB1B7DCA-BEF5-5860-A4A2-A090805C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5" y="744101"/>
            <a:ext cx="3819573" cy="3200400"/>
          </a:xfrm>
          <a:prstGeom prst="rect">
            <a:avLst/>
          </a:prstGeom>
        </p:spPr>
      </p:pic>
      <p:pic>
        <p:nvPicPr>
          <p:cNvPr id="6" name="Picture 5">
            <a:extLst>
              <a:ext uri="{FF2B5EF4-FFF2-40B4-BE49-F238E27FC236}">
                <a16:creationId xmlns:a16="http://schemas.microsoft.com/office/drawing/2014/main" id="{C08E0051-B76E-4E90-E3D4-DB8E4B5C7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75" y="744101"/>
            <a:ext cx="3236199" cy="3200400"/>
          </a:xfrm>
          <a:prstGeom prst="rect">
            <a:avLst/>
          </a:prstGeom>
        </p:spPr>
      </p:pic>
      <p:graphicFrame>
        <p:nvGraphicFramePr>
          <p:cNvPr id="7" name="Table 6">
            <a:extLst>
              <a:ext uri="{FF2B5EF4-FFF2-40B4-BE49-F238E27FC236}">
                <a16:creationId xmlns:a16="http://schemas.microsoft.com/office/drawing/2014/main" id="{A0F5ECF6-9EAC-CB3A-90AB-B4469537C658}"/>
              </a:ext>
            </a:extLst>
          </p:cNvPr>
          <p:cNvGraphicFramePr>
            <a:graphicFrameLocks noGrp="1"/>
          </p:cNvGraphicFramePr>
          <p:nvPr>
            <p:extLst>
              <p:ext uri="{D42A27DB-BD31-4B8C-83A1-F6EECF244321}">
                <p14:modId xmlns:p14="http://schemas.microsoft.com/office/powerpoint/2010/main" val="4109987364"/>
              </p:ext>
            </p:extLst>
          </p:nvPr>
        </p:nvGraphicFramePr>
        <p:xfrm>
          <a:off x="7524691" y="719665"/>
          <a:ext cx="4519824" cy="4620425"/>
        </p:xfrm>
        <a:graphic>
          <a:graphicData uri="http://schemas.openxmlformats.org/drawingml/2006/table">
            <a:tbl>
              <a:tblPr firstRow="1" bandRow="1">
                <a:tableStyleId>{5C22544A-7EE6-4342-B048-85BDC9FD1C3A}</a:tableStyleId>
              </a:tblPr>
              <a:tblGrid>
                <a:gridCol w="1506608">
                  <a:extLst>
                    <a:ext uri="{9D8B030D-6E8A-4147-A177-3AD203B41FA5}">
                      <a16:colId xmlns:a16="http://schemas.microsoft.com/office/drawing/2014/main" val="1603962883"/>
                    </a:ext>
                  </a:extLst>
                </a:gridCol>
                <a:gridCol w="1506608">
                  <a:extLst>
                    <a:ext uri="{9D8B030D-6E8A-4147-A177-3AD203B41FA5}">
                      <a16:colId xmlns:a16="http://schemas.microsoft.com/office/drawing/2014/main" val="761281204"/>
                    </a:ext>
                  </a:extLst>
                </a:gridCol>
                <a:gridCol w="1506608">
                  <a:extLst>
                    <a:ext uri="{9D8B030D-6E8A-4147-A177-3AD203B41FA5}">
                      <a16:colId xmlns:a16="http://schemas.microsoft.com/office/drawing/2014/main" val="623092834"/>
                    </a:ext>
                  </a:extLst>
                </a:gridCol>
              </a:tblGrid>
              <a:tr h="470038">
                <a:tc>
                  <a:txBody>
                    <a:bodyPr/>
                    <a:lstStyle/>
                    <a:p>
                      <a:r>
                        <a:rPr lang="en-US" sz="1200" dirty="0"/>
                        <a:t>Category</a:t>
                      </a:r>
                    </a:p>
                  </a:txBody>
                  <a:tcPr/>
                </a:tc>
                <a:tc>
                  <a:txBody>
                    <a:bodyPr/>
                    <a:lstStyle/>
                    <a:p>
                      <a:r>
                        <a:rPr lang="en-US" sz="1200" dirty="0"/>
                        <a:t>Item with most Sugar</a:t>
                      </a:r>
                    </a:p>
                  </a:txBody>
                  <a:tcPr/>
                </a:tc>
                <a:tc>
                  <a:txBody>
                    <a:bodyPr/>
                    <a:lstStyle/>
                    <a:p>
                      <a:r>
                        <a:rPr lang="en-US" sz="1200" dirty="0"/>
                        <a:t>Sugars</a:t>
                      </a:r>
                    </a:p>
                  </a:txBody>
                  <a:tcPr/>
                </a:tc>
                <a:extLst>
                  <a:ext uri="{0D108BD9-81ED-4DB2-BD59-A6C34878D82A}">
                    <a16:rowId xmlns:a16="http://schemas.microsoft.com/office/drawing/2014/main" val="2554537558"/>
                  </a:ext>
                </a:extLst>
              </a:tr>
              <a:tr h="481781">
                <a:tc>
                  <a:txBody>
                    <a:bodyPr/>
                    <a:lstStyle/>
                    <a:p>
                      <a:r>
                        <a:rPr lang="en-US" sz="1200" dirty="0"/>
                        <a:t>Coffee &amp; Tea</a:t>
                      </a:r>
                    </a:p>
                  </a:txBody>
                  <a:tcPr/>
                </a:tc>
                <a:tc>
                  <a:txBody>
                    <a:bodyPr/>
                    <a:lstStyle/>
                    <a:p>
                      <a:r>
                        <a:rPr lang="en-US" sz="1200" b="0" i="0" kern="1200" dirty="0">
                          <a:solidFill>
                            <a:schemeClr val="dk1"/>
                          </a:solidFill>
                          <a:effectLst/>
                          <a:latin typeface="+mn-lt"/>
                          <a:ea typeface="+mn-ea"/>
                          <a:cs typeface="+mn-cs"/>
                        </a:rPr>
                        <a:t>Frappé Chocolate Chip (Large)</a:t>
                      </a:r>
                      <a:endParaRPr lang="en-US" sz="1200" dirty="0"/>
                    </a:p>
                  </a:txBody>
                  <a:tcPr/>
                </a:tc>
                <a:tc>
                  <a:txBody>
                    <a:bodyPr/>
                    <a:lstStyle/>
                    <a:p>
                      <a:r>
                        <a:rPr lang="en-US" sz="1200" dirty="0"/>
                        <a:t>99</a:t>
                      </a:r>
                    </a:p>
                  </a:txBody>
                  <a:tcPr/>
                </a:tc>
                <a:extLst>
                  <a:ext uri="{0D108BD9-81ED-4DB2-BD59-A6C34878D82A}">
                    <a16:rowId xmlns:a16="http://schemas.microsoft.com/office/drawing/2014/main" val="1751242403"/>
                  </a:ext>
                </a:extLst>
              </a:tr>
              <a:tr h="255639">
                <a:tc>
                  <a:txBody>
                    <a:bodyPr/>
                    <a:lstStyle/>
                    <a:p>
                      <a:r>
                        <a:rPr lang="en-US" sz="1200" dirty="0"/>
                        <a:t>Breakfast</a:t>
                      </a:r>
                    </a:p>
                  </a:txBody>
                  <a:tcPr/>
                </a:tc>
                <a:tc>
                  <a:txBody>
                    <a:bodyPr/>
                    <a:lstStyle/>
                    <a:p>
                      <a:r>
                        <a:rPr lang="en-US" sz="1200" b="0" i="0" kern="1200" dirty="0">
                          <a:solidFill>
                            <a:schemeClr val="dk1"/>
                          </a:solidFill>
                          <a:effectLst/>
                          <a:latin typeface="+mn-lt"/>
                          <a:ea typeface="+mn-ea"/>
                          <a:cs typeface="+mn-cs"/>
                        </a:rPr>
                        <a:t>Cinnamon Melts</a:t>
                      </a:r>
                      <a:endParaRPr lang="en-US" sz="1200" dirty="0"/>
                    </a:p>
                  </a:txBody>
                  <a:tcPr/>
                </a:tc>
                <a:tc>
                  <a:txBody>
                    <a:bodyPr/>
                    <a:lstStyle/>
                    <a:p>
                      <a:r>
                        <a:rPr lang="en-US" sz="1200" dirty="0"/>
                        <a:t>32</a:t>
                      </a:r>
                    </a:p>
                  </a:txBody>
                  <a:tcPr/>
                </a:tc>
                <a:extLst>
                  <a:ext uri="{0D108BD9-81ED-4DB2-BD59-A6C34878D82A}">
                    <a16:rowId xmlns:a16="http://schemas.microsoft.com/office/drawing/2014/main" val="1412067126"/>
                  </a:ext>
                </a:extLst>
              </a:tr>
              <a:tr h="596627">
                <a:tc>
                  <a:txBody>
                    <a:bodyPr/>
                    <a:lstStyle/>
                    <a:p>
                      <a:r>
                        <a:rPr lang="en-US" sz="1200" dirty="0"/>
                        <a:t>Chicken &amp; Fish</a:t>
                      </a:r>
                    </a:p>
                  </a:txBody>
                  <a:tcPr/>
                </a:tc>
                <a:tc>
                  <a:txBody>
                    <a:bodyPr/>
                    <a:lstStyle/>
                    <a:p>
                      <a:r>
                        <a:rPr lang="en-US" sz="1200" b="0" i="0" kern="1200" dirty="0">
                          <a:solidFill>
                            <a:schemeClr val="dk1"/>
                          </a:solidFill>
                          <a:effectLst/>
                          <a:latin typeface="+mn-lt"/>
                          <a:ea typeface="+mn-ea"/>
                          <a:cs typeface="+mn-cs"/>
                        </a:rPr>
                        <a:t>Bacon Clubhouse Crispy Chicken Sandwich</a:t>
                      </a:r>
                      <a:endParaRPr lang="en-US" sz="1200" dirty="0"/>
                    </a:p>
                  </a:txBody>
                  <a:tcPr/>
                </a:tc>
                <a:tc>
                  <a:txBody>
                    <a:bodyPr/>
                    <a:lstStyle/>
                    <a:p>
                      <a:r>
                        <a:rPr lang="en-US" sz="1200" dirty="0"/>
                        <a:t>16</a:t>
                      </a:r>
                    </a:p>
                  </a:txBody>
                  <a:tcPr/>
                </a:tc>
                <a:extLst>
                  <a:ext uri="{0D108BD9-81ED-4DB2-BD59-A6C34878D82A}">
                    <a16:rowId xmlns:a16="http://schemas.microsoft.com/office/drawing/2014/main" val="3224011436"/>
                  </a:ext>
                </a:extLst>
              </a:tr>
              <a:tr h="461133">
                <a:tc>
                  <a:txBody>
                    <a:bodyPr/>
                    <a:lstStyle/>
                    <a:p>
                      <a:r>
                        <a:rPr lang="en-US" sz="1200" dirty="0"/>
                        <a:t>Beef &amp; Pork</a:t>
                      </a:r>
                    </a:p>
                  </a:txBody>
                  <a:tcPr/>
                </a:tc>
                <a:tc>
                  <a:txBody>
                    <a:bodyPr/>
                    <a:lstStyle/>
                    <a:p>
                      <a:r>
                        <a:rPr lang="en-US" sz="1200" b="0" i="0" kern="1200" dirty="0">
                          <a:solidFill>
                            <a:schemeClr val="dk1"/>
                          </a:solidFill>
                          <a:effectLst/>
                          <a:latin typeface="+mn-lt"/>
                          <a:ea typeface="+mn-ea"/>
                          <a:cs typeface="+mn-cs"/>
                        </a:rPr>
                        <a:t>Bacon Clubhouse Burger</a:t>
                      </a:r>
                      <a:endParaRPr lang="en-US" sz="1200" dirty="0"/>
                    </a:p>
                  </a:txBody>
                  <a:tcPr/>
                </a:tc>
                <a:tc>
                  <a:txBody>
                    <a:bodyPr/>
                    <a:lstStyle/>
                    <a:p>
                      <a:r>
                        <a:rPr lang="en-US" sz="1200" dirty="0"/>
                        <a:t>14</a:t>
                      </a:r>
                    </a:p>
                  </a:txBody>
                  <a:tcPr/>
                </a:tc>
                <a:extLst>
                  <a:ext uri="{0D108BD9-81ED-4DB2-BD59-A6C34878D82A}">
                    <a16:rowId xmlns:a16="http://schemas.microsoft.com/office/drawing/2014/main" val="32897942"/>
                  </a:ext>
                </a:extLst>
              </a:tr>
              <a:tr h="596627">
                <a:tc>
                  <a:txBody>
                    <a:bodyPr/>
                    <a:lstStyle/>
                    <a:p>
                      <a:r>
                        <a:rPr lang="en-US" sz="1200" dirty="0"/>
                        <a:t>Smoothies &amp; Shakes</a:t>
                      </a:r>
                    </a:p>
                  </a:txBody>
                  <a:tcPr/>
                </a:tc>
                <a:tc>
                  <a:txBody>
                    <a:bodyPr/>
                    <a:lstStyle/>
                    <a:p>
                      <a:r>
                        <a:rPr lang="en-US" sz="1200" b="0" i="0" kern="1200" dirty="0">
                          <a:solidFill>
                            <a:schemeClr val="dk1"/>
                          </a:solidFill>
                          <a:effectLst/>
                          <a:latin typeface="+mn-lt"/>
                          <a:ea typeface="+mn-ea"/>
                          <a:cs typeface="+mn-cs"/>
                        </a:rPr>
                        <a:t>McFlurry with M&amp;M’s Candies (Medium)</a:t>
                      </a:r>
                      <a:endParaRPr lang="en-US" sz="1200" dirty="0"/>
                    </a:p>
                  </a:txBody>
                  <a:tcPr/>
                </a:tc>
                <a:tc>
                  <a:txBody>
                    <a:bodyPr/>
                    <a:lstStyle/>
                    <a:p>
                      <a:r>
                        <a:rPr lang="en-US" sz="1200" dirty="0"/>
                        <a:t>128</a:t>
                      </a:r>
                    </a:p>
                  </a:txBody>
                  <a:tcPr/>
                </a:tc>
                <a:extLst>
                  <a:ext uri="{0D108BD9-81ED-4DB2-BD59-A6C34878D82A}">
                    <a16:rowId xmlns:a16="http://schemas.microsoft.com/office/drawing/2014/main" val="1130755171"/>
                  </a:ext>
                </a:extLst>
              </a:tr>
              <a:tr h="596627">
                <a:tc>
                  <a:txBody>
                    <a:bodyPr/>
                    <a:lstStyle/>
                    <a:p>
                      <a:r>
                        <a:rPr lang="en-US" sz="1200" dirty="0"/>
                        <a:t>Salads</a:t>
                      </a:r>
                    </a:p>
                  </a:txBody>
                  <a:tcPr/>
                </a:tc>
                <a:tc>
                  <a:txBody>
                    <a:bodyPr/>
                    <a:lstStyle/>
                    <a:p>
                      <a:r>
                        <a:rPr lang="en-US" sz="1200" b="0" i="0" kern="1200" dirty="0">
                          <a:solidFill>
                            <a:schemeClr val="dk1"/>
                          </a:solidFill>
                          <a:effectLst/>
                          <a:latin typeface="+mn-lt"/>
                          <a:ea typeface="+mn-ea"/>
                          <a:cs typeface="+mn-cs"/>
                        </a:rPr>
                        <a:t>Premium Southwest Salad with Crispy Chicken</a:t>
                      </a:r>
                      <a:endParaRPr lang="en-US" sz="1200" dirty="0"/>
                    </a:p>
                  </a:txBody>
                  <a:tcPr/>
                </a:tc>
                <a:tc>
                  <a:txBody>
                    <a:bodyPr/>
                    <a:lstStyle/>
                    <a:p>
                      <a:r>
                        <a:rPr lang="en-US" sz="1200" dirty="0"/>
                        <a:t>12</a:t>
                      </a:r>
                    </a:p>
                  </a:txBody>
                  <a:tcPr/>
                </a:tc>
                <a:extLst>
                  <a:ext uri="{0D108BD9-81ED-4DB2-BD59-A6C34878D82A}">
                    <a16:rowId xmlns:a16="http://schemas.microsoft.com/office/drawing/2014/main" val="2728377413"/>
                  </a:ext>
                </a:extLst>
              </a:tr>
              <a:tr h="216500">
                <a:tc>
                  <a:txBody>
                    <a:bodyPr/>
                    <a:lstStyle/>
                    <a:p>
                      <a:r>
                        <a:rPr lang="en-US" sz="1200" dirty="0"/>
                        <a:t>Snacks &amp; Sides</a:t>
                      </a:r>
                    </a:p>
                  </a:txBody>
                  <a:tcPr/>
                </a:tc>
                <a:tc>
                  <a:txBody>
                    <a:bodyPr/>
                    <a:lstStyle/>
                    <a:p>
                      <a:r>
                        <a:rPr lang="en-US" sz="1200" b="0" i="0" kern="1200" dirty="0">
                          <a:solidFill>
                            <a:schemeClr val="dk1"/>
                          </a:solidFill>
                          <a:effectLst/>
                          <a:latin typeface="+mn-lt"/>
                          <a:ea typeface="+mn-ea"/>
                          <a:cs typeface="+mn-cs"/>
                        </a:rPr>
                        <a:t>Fruit 'n Yogurt Parfait</a:t>
                      </a:r>
                      <a:endParaRPr lang="en-US" sz="1200" dirty="0"/>
                    </a:p>
                  </a:txBody>
                  <a:tcPr/>
                </a:tc>
                <a:tc>
                  <a:txBody>
                    <a:bodyPr/>
                    <a:lstStyle/>
                    <a:p>
                      <a:r>
                        <a:rPr lang="en-US" sz="1200" dirty="0"/>
                        <a:t>23</a:t>
                      </a:r>
                    </a:p>
                  </a:txBody>
                  <a:tcPr/>
                </a:tc>
                <a:extLst>
                  <a:ext uri="{0D108BD9-81ED-4DB2-BD59-A6C34878D82A}">
                    <a16:rowId xmlns:a16="http://schemas.microsoft.com/office/drawing/2014/main" val="2734713287"/>
                  </a:ext>
                </a:extLst>
              </a:tr>
              <a:tr h="453458">
                <a:tc>
                  <a:txBody>
                    <a:bodyPr/>
                    <a:lstStyle/>
                    <a:p>
                      <a:r>
                        <a:rPr lang="en-US" sz="1200" dirty="0"/>
                        <a:t>Beverages</a:t>
                      </a:r>
                    </a:p>
                  </a:txBody>
                  <a:tcPr/>
                </a:tc>
                <a:tc>
                  <a:txBody>
                    <a:bodyPr/>
                    <a:lstStyle/>
                    <a:p>
                      <a:r>
                        <a:rPr lang="en-US" sz="1200" b="0" i="0" kern="1200" dirty="0">
                          <a:solidFill>
                            <a:schemeClr val="dk1"/>
                          </a:solidFill>
                          <a:effectLst/>
                          <a:latin typeface="+mn-lt"/>
                          <a:ea typeface="+mn-ea"/>
                          <a:cs typeface="+mn-cs"/>
                        </a:rPr>
                        <a:t>Coca-Cola Classic (Large)</a:t>
                      </a:r>
                      <a:endParaRPr lang="en-US" sz="1200" dirty="0"/>
                    </a:p>
                  </a:txBody>
                  <a:tcPr/>
                </a:tc>
                <a:tc>
                  <a:txBody>
                    <a:bodyPr/>
                    <a:lstStyle/>
                    <a:p>
                      <a:r>
                        <a:rPr lang="en-US" sz="1200" dirty="0"/>
                        <a:t>76</a:t>
                      </a:r>
                    </a:p>
                  </a:txBody>
                  <a:tcPr/>
                </a:tc>
                <a:extLst>
                  <a:ext uri="{0D108BD9-81ED-4DB2-BD59-A6C34878D82A}">
                    <a16:rowId xmlns:a16="http://schemas.microsoft.com/office/drawing/2014/main" val="2741152384"/>
                  </a:ext>
                </a:extLst>
              </a:tr>
              <a:tr h="281393">
                <a:tc>
                  <a:txBody>
                    <a:bodyPr/>
                    <a:lstStyle/>
                    <a:p>
                      <a:r>
                        <a:rPr lang="en-US" sz="1200" dirty="0"/>
                        <a:t>Desserts</a:t>
                      </a:r>
                    </a:p>
                  </a:txBody>
                  <a:tcPr/>
                </a:tc>
                <a:tc>
                  <a:txBody>
                    <a:bodyPr/>
                    <a:lstStyle/>
                    <a:p>
                      <a:r>
                        <a:rPr lang="en-US" sz="1200" b="0" i="0" kern="1200" dirty="0">
                          <a:solidFill>
                            <a:schemeClr val="dk1"/>
                          </a:solidFill>
                          <a:effectLst/>
                          <a:latin typeface="+mn-lt"/>
                          <a:ea typeface="+mn-ea"/>
                          <a:cs typeface="+mn-cs"/>
                        </a:rPr>
                        <a:t>Hot Fudge Sundae</a:t>
                      </a:r>
                      <a:endParaRPr lang="en-US" sz="1200" dirty="0"/>
                    </a:p>
                  </a:txBody>
                  <a:tcPr/>
                </a:tc>
                <a:tc>
                  <a:txBody>
                    <a:bodyPr/>
                    <a:lstStyle/>
                    <a:p>
                      <a:r>
                        <a:rPr lang="en-US" sz="1200" dirty="0"/>
                        <a:t>48</a:t>
                      </a:r>
                    </a:p>
                  </a:txBody>
                  <a:tcPr/>
                </a:tc>
                <a:extLst>
                  <a:ext uri="{0D108BD9-81ED-4DB2-BD59-A6C34878D82A}">
                    <a16:rowId xmlns:a16="http://schemas.microsoft.com/office/drawing/2014/main" val="4079163976"/>
                  </a:ext>
                </a:extLst>
              </a:tr>
            </a:tbl>
          </a:graphicData>
        </a:graphic>
      </p:graphicFrame>
    </p:spTree>
    <p:extLst>
      <p:ext uri="{BB962C8B-B14F-4D97-AF65-F5344CB8AC3E}">
        <p14:creationId xmlns:p14="http://schemas.microsoft.com/office/powerpoint/2010/main" val="413101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CE467-4CA8-42B4-155B-DDADE7C96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23" y="768485"/>
            <a:ext cx="5077874" cy="4928365"/>
          </a:xfrm>
          <a:prstGeom prst="rect">
            <a:avLst/>
          </a:prstGeom>
        </p:spPr>
      </p:pic>
      <p:pic>
        <p:nvPicPr>
          <p:cNvPr id="5" name="Picture 4">
            <a:extLst>
              <a:ext uri="{FF2B5EF4-FFF2-40B4-BE49-F238E27FC236}">
                <a16:creationId xmlns:a16="http://schemas.microsoft.com/office/drawing/2014/main" id="{79A1430D-E04B-5064-5606-D37DACBA6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412" y="768485"/>
            <a:ext cx="5943600" cy="4928365"/>
          </a:xfrm>
          <a:prstGeom prst="rect">
            <a:avLst/>
          </a:prstGeom>
        </p:spPr>
      </p:pic>
      <p:sp>
        <p:nvSpPr>
          <p:cNvPr id="6" name="TextBox 5">
            <a:extLst>
              <a:ext uri="{FF2B5EF4-FFF2-40B4-BE49-F238E27FC236}">
                <a16:creationId xmlns:a16="http://schemas.microsoft.com/office/drawing/2014/main" id="{1190993E-0EAD-ACB0-D7D9-FAD4D6C96026}"/>
              </a:ext>
            </a:extLst>
          </p:cNvPr>
          <p:cNvSpPr txBox="1"/>
          <p:nvPr/>
        </p:nvSpPr>
        <p:spPr>
          <a:xfrm>
            <a:off x="0" y="196645"/>
            <a:ext cx="4581832" cy="461665"/>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150640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688</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rajimwale</dc:creator>
  <cp:lastModifiedBy>sarthak rajimwale</cp:lastModifiedBy>
  <cp:revision>1</cp:revision>
  <dcterms:created xsi:type="dcterms:W3CDTF">2024-05-17T16:58:21Z</dcterms:created>
  <dcterms:modified xsi:type="dcterms:W3CDTF">2024-05-19T12:42:48Z</dcterms:modified>
</cp:coreProperties>
</file>