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E7875-CA22-0C4C-8568-2321D68CF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1C7226-E4EB-CB41-8BCD-FC338F4DA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B2D99-6816-E848-B374-C6BEA625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CA8E-9205-6147-BC73-D3575139483D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C3890-9890-514A-9236-51B5B211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4AAC0-4D48-CA4C-BA75-F51A4B87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2F9-279D-C547-8080-A9D84C543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16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9B1E8-01F8-7447-9EB5-F6D59574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ED2DF8-943C-A644-AD71-A8FF5E45E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95C84-F3C6-DE46-8C30-16E72C22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CA8E-9205-6147-BC73-D3575139483D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99D1E-0897-8C49-8DA4-57FD628B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119E4-3A98-D64C-BE43-2D8F8D8E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2F9-279D-C547-8080-A9D84C543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04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4DEF68-EAF7-2541-8DE3-D991A82C2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8192D7-0DC6-3E40-8E64-24FF6C1D8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329E1-CBBE-1040-8CF8-5908F3BE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CA8E-9205-6147-BC73-D3575139483D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61629-4251-E146-B6D1-2A05F95D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26977-6E58-1E4A-92D2-A3CA6312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2F9-279D-C547-8080-A9D84C543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22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F14B4-D9F3-984D-9125-03FED08A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CEE1F-E5CC-8449-9850-4F57B40F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6E2BC-6487-3F42-BA19-DF86F578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CA8E-9205-6147-BC73-D3575139483D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EE75B-8793-8441-9658-6B8876F5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04C02-48C7-BA4A-BCC2-8A5F50E4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2F9-279D-C547-8080-A9D84C543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95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A3B55-465C-C340-8234-69EDF3ED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6F7912-F304-164B-B497-D729D4054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C4BF5-D4B9-F74A-A597-31FD1762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CA8E-9205-6147-BC73-D3575139483D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C50A5-AA34-5444-9E12-1E343A1D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E3DF1-B6AE-C545-9352-9DE62DB0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2F9-279D-C547-8080-A9D84C543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06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85941-798D-1D4B-A08C-E5CCEDA3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38672-5052-9342-ADBE-4DFE91393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3CBE2B-61DE-7040-9A1C-FB4A72E2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63D01-56CC-3545-92ED-256173BD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CA8E-9205-6147-BC73-D3575139483D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3EB47-41BA-7641-9A66-06E2800D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625A9F-B511-1241-8487-BE863AC2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2F9-279D-C547-8080-A9D84C543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65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A7B33-78D5-F24D-8EBE-A5FC6648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526F1-AC69-2E44-8E4D-E03B8A8FC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A1BA7E-1ACE-7E4D-A7EA-56844E2F0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9BB6B9-08BE-B543-BAC7-1A9FDCE06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D3570B-4A22-A64B-ABD4-8F7DE7B92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377BE1-F627-FB47-9D34-17C53C7B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CA8E-9205-6147-BC73-D3575139483D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07BABC-2B74-8C45-88E0-FDFC3C0D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D6D61A-9B37-A34D-9FB7-01288426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2F9-279D-C547-8080-A9D84C543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75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DE1A8-2CBD-D04C-89B0-6B0D427F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DAB67F-23AA-CC4D-9816-301BD850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CA8E-9205-6147-BC73-D3575139483D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AAB812-6208-7B44-909B-9A1563F3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6E60F5-B11A-7F43-8828-3DC9B3BF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2F9-279D-C547-8080-A9D84C543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75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A41503-E03F-6B47-9752-115F5B12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CA8E-9205-6147-BC73-D3575139483D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82A08D-62B4-DA48-8DEA-1A7E977A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783BDA-D10A-C74D-B0BF-FBCE87E4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2F9-279D-C547-8080-A9D84C543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881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D51D8-E71B-2842-8E13-F6D246AF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72449-CE19-464F-AE4C-6489A0E8D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38581A-A34A-FC42-B4FC-766C1808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AE6AE-BDEA-674B-A261-CDB0D9D3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CA8E-9205-6147-BC73-D3575139483D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3C096F-05C7-8047-A28C-4C2A064D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991822-493E-5047-8F33-04F9E8E2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2F9-279D-C547-8080-A9D84C543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39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3F5DA-9D31-EE48-8B3E-922BEBCC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CA8041-5AF3-C249-AE82-6D23BF624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FF6E64-7409-B042-9EBF-24020D993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8BD8C-BCA3-694A-B9BD-E64529F3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CA8E-9205-6147-BC73-D3575139483D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75C194-EFE8-5149-8D1C-3FC80762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0A6BF1-02E0-FF40-AF5B-839E0D21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12F9-279D-C547-8080-A9D84C543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40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538ECD-0617-1B45-9AE1-718BF69E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E8196-8F50-6B40-BDE2-03DA5F0B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4B8D6-D494-4544-8CDC-4A994170E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3CA8E-9205-6147-BC73-D3575139483D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9663F-C1CA-D948-BE5C-88C609576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5C5A4-69CE-8F4F-9ECE-FB5B1D54E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12F9-279D-C547-8080-A9D84C5437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7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8DB363-4FC2-274E-9C65-283863C3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579563"/>
            <a:ext cx="5222984" cy="40925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466EFF5-5C85-3A47-8A31-D5FCEF261BB4}"/>
              </a:ext>
            </a:extLst>
          </p:cNvPr>
          <p:cNvSpPr txBox="1"/>
          <p:nvPr/>
        </p:nvSpPr>
        <p:spPr>
          <a:xfrm>
            <a:off x="485775" y="60007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Simple model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C22246-E4FB-1F4A-BB67-DFE6B2436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316" y="1493751"/>
            <a:ext cx="5222984" cy="41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7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466EFF5-5C85-3A47-8A31-D5FCEF261BB4}"/>
              </a:ext>
            </a:extLst>
          </p:cNvPr>
          <p:cNvSpPr txBox="1"/>
          <p:nvPr/>
        </p:nvSpPr>
        <p:spPr>
          <a:xfrm>
            <a:off x="485775" y="60007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Intermediate model</a:t>
            </a:r>
            <a:endParaRPr kumimoji="1" lang="zh-CN" altLang="en-US" dirty="0"/>
          </a:p>
        </p:txBody>
      </p:sp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EB9D720D-ACF3-8942-95BA-0F79F840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1471123"/>
            <a:ext cx="6943725" cy="39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466EFF5-5C85-3A47-8A31-D5FCEF261BB4}"/>
              </a:ext>
            </a:extLst>
          </p:cNvPr>
          <p:cNvSpPr txBox="1"/>
          <p:nvPr/>
        </p:nvSpPr>
        <p:spPr>
          <a:xfrm>
            <a:off x="485775" y="60007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complex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223F16-DC19-5A4E-9B36-60471E77DD62}"/>
              </a:ext>
            </a:extLst>
          </p:cNvPr>
          <p:cNvSpPr txBox="1"/>
          <p:nvPr/>
        </p:nvSpPr>
        <p:spPr>
          <a:xfrm>
            <a:off x="6281730" y="600075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autoencoder</a:t>
            </a:r>
            <a:endParaRPr kumimoji="1" lang="zh-CN" altLang="en-US" dirty="0"/>
          </a:p>
        </p:txBody>
      </p:sp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175AF138-CBC0-D045-A1BD-F299B4C15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48" y="1263421"/>
            <a:ext cx="9058154" cy="448423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73614B8-971D-FD48-AB58-5BB8880A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917" y="969407"/>
            <a:ext cx="7199251" cy="527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Macintosh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Hongzhi Fu</dc:creator>
  <cp:lastModifiedBy>Hongzhi Fu</cp:lastModifiedBy>
  <cp:revision>2</cp:revision>
  <dcterms:created xsi:type="dcterms:W3CDTF">2023-03-06T02:00:26Z</dcterms:created>
  <dcterms:modified xsi:type="dcterms:W3CDTF">2023-03-07T09:00:36Z</dcterms:modified>
</cp:coreProperties>
</file>