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DD3DB18-42F4-4954-8F1F-DD18365785BB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82117D-561F-4827-A386-C547B5E1E622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878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DB18-42F4-4954-8F1F-DD18365785BB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117D-561F-4827-A386-C547B5E1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44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DB18-42F4-4954-8F1F-DD18365785BB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117D-561F-4827-A386-C547B5E1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646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DB18-42F4-4954-8F1F-DD18365785BB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117D-561F-4827-A386-C547B5E1E62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671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DB18-42F4-4954-8F1F-DD18365785BB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117D-561F-4827-A386-C547B5E1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731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DB18-42F4-4954-8F1F-DD18365785BB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117D-561F-4827-A386-C547B5E1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3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DB18-42F4-4954-8F1F-DD18365785BB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117D-561F-4827-A386-C547B5E1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705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DB18-42F4-4954-8F1F-DD18365785BB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117D-561F-4827-A386-C547B5E1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012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DB18-42F4-4954-8F1F-DD18365785BB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117D-561F-4827-A386-C547B5E1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4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DB18-42F4-4954-8F1F-DD18365785BB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117D-561F-4827-A386-C547B5E1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4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DB18-42F4-4954-8F1F-DD18365785BB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117D-561F-4827-A386-C547B5E1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29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DB18-42F4-4954-8F1F-DD18365785BB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117D-561F-4827-A386-C547B5E1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42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DB18-42F4-4954-8F1F-DD18365785BB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117D-561F-4827-A386-C547B5E1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02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DB18-42F4-4954-8F1F-DD18365785BB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117D-561F-4827-A386-C547B5E1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29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DB18-42F4-4954-8F1F-DD18365785BB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117D-561F-4827-A386-C547B5E1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74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DB18-42F4-4954-8F1F-DD18365785BB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117D-561F-4827-A386-C547B5E1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DB18-42F4-4954-8F1F-DD18365785BB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117D-561F-4827-A386-C547B5E1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61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DD3DB18-42F4-4954-8F1F-DD18365785BB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482117D-561F-4827-A386-C547B5E1E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2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DB03-6419-F96D-BC80-815DE729E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55466" y="663591"/>
            <a:ext cx="9755187" cy="1400915"/>
          </a:xfrm>
        </p:spPr>
        <p:txBody>
          <a:bodyPr/>
          <a:lstStyle/>
          <a:p>
            <a:r>
              <a:rPr lang="en-US" dirty="0"/>
              <a:t>IMDB Top 250 movies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941CF-5D6F-AE7A-5A37-1C592C09C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85863" y="2500247"/>
            <a:ext cx="9755187" cy="657366"/>
          </a:xfrm>
        </p:spPr>
        <p:txBody>
          <a:bodyPr/>
          <a:lstStyle/>
          <a:p>
            <a:r>
              <a:rPr lang="en-US" dirty="0"/>
              <a:t>Data analysis project by-</a:t>
            </a:r>
          </a:p>
          <a:p>
            <a:r>
              <a:rPr lang="en-US" dirty="0"/>
              <a:t>Sarthak shadangi</a:t>
            </a:r>
          </a:p>
        </p:txBody>
      </p:sp>
    </p:spTree>
    <p:extLst>
      <p:ext uri="{BB962C8B-B14F-4D97-AF65-F5344CB8AC3E}">
        <p14:creationId xmlns:p14="http://schemas.microsoft.com/office/powerpoint/2010/main" val="168879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9239-2A21-6FE9-147D-C115F1F5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59069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Actors in highest no. of top 250 movies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5D1DB-AA94-4EEE-B5D3-C7F4FAF2FB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03E4F-ADAA-C2E8-0E01-B9330FEF2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93" y="945337"/>
            <a:ext cx="8073013" cy="442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0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3193-1E52-66EF-DD28-F66D078D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8" y="121872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Years which yielded most no. of top movies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EA52-E288-D5A3-136E-C2E6556B34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A93CB3-3413-A35A-590B-D5E93DD90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686" y="1046922"/>
            <a:ext cx="8296933" cy="448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1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04C2-0172-5604-3116-CD875BB9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230" y="1822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Power bi 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8CFFC-B4C3-E680-4D90-831CFCCEF19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80661" y="1073426"/>
            <a:ext cx="10102021" cy="4465983"/>
          </a:xfrm>
        </p:spPr>
      </p:pic>
    </p:spTree>
    <p:extLst>
      <p:ext uri="{BB962C8B-B14F-4D97-AF65-F5344CB8AC3E}">
        <p14:creationId xmlns:p14="http://schemas.microsoft.com/office/powerpoint/2010/main" val="3830370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39E7-712E-3D02-31FB-20765BC1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0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978B-B1B8-84EF-44EB-8870E07BDA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7559" y="1589287"/>
            <a:ext cx="10394707" cy="3923618"/>
          </a:xfrm>
        </p:spPr>
        <p:txBody>
          <a:bodyPr>
            <a:normAutofit fontScale="92500"/>
          </a:bodyPr>
          <a:lstStyle/>
          <a:p>
            <a:r>
              <a:rPr lang="en-US" dirty="0"/>
              <a:t>The Shawshank redemption is the highest rated movie in the history of cinema.</a:t>
            </a:r>
          </a:p>
          <a:p>
            <a:r>
              <a:rPr lang="en-IN" dirty="0"/>
              <a:t>The past 40 years of cinema has seen the most of the top movies produced in that time period.</a:t>
            </a:r>
          </a:p>
          <a:p>
            <a:r>
              <a:rPr lang="en-IN" dirty="0"/>
              <a:t>Out of 250 movies, 211 movies turned out to be profitable.</a:t>
            </a:r>
          </a:p>
          <a:p>
            <a:r>
              <a:rPr lang="en-IN" dirty="0"/>
              <a:t>Film with the highest budget is an animated movie i.e. princess Mononoke.</a:t>
            </a:r>
          </a:p>
          <a:p>
            <a:r>
              <a:rPr lang="en-IN" dirty="0"/>
              <a:t>In the top 10 highest budget movies, 5 are animated movies.</a:t>
            </a:r>
          </a:p>
          <a:p>
            <a:r>
              <a:rPr lang="en-IN" dirty="0"/>
              <a:t> </a:t>
            </a:r>
            <a:r>
              <a:rPr lang="en-IN" dirty="0" err="1"/>
              <a:t>akira</a:t>
            </a:r>
            <a:r>
              <a:rPr lang="en-IN" dirty="0"/>
              <a:t> Kurosawa, Christopher Nolan, martin Scorsese, steven </a:t>
            </a:r>
            <a:r>
              <a:rPr lang="en-IN" dirty="0" err="1"/>
              <a:t>speilberg</a:t>
            </a:r>
            <a:r>
              <a:rPr lang="en-IN" dirty="0"/>
              <a:t> are some of the directors with the </a:t>
            </a:r>
            <a:r>
              <a:rPr lang="en-IN" dirty="0" err="1"/>
              <a:t>highes</a:t>
            </a:r>
            <a:r>
              <a:rPr lang="en-IN" dirty="0"/>
              <a:t> number of movies in the top 250.</a:t>
            </a:r>
          </a:p>
          <a:p>
            <a:r>
              <a:rPr lang="en-IN" dirty="0"/>
              <a:t>Marvel cinematic universe has the most no. of movies in the top 10 highest grossing movies.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28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467E-BECE-78DA-77D5-DAC9CDBE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177748"/>
          </a:xfrm>
        </p:spPr>
        <p:txBody>
          <a:bodyPr/>
          <a:lstStyle/>
          <a:p>
            <a:r>
              <a:rPr lang="en-US" dirty="0"/>
              <a:t>Thank you for your time &amp; patience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B5716-42A5-D34E-DD73-C002B6D273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5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A287-C7D3-A1DF-641D-ED16CC81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3220-E6C6-A887-40A2-F68935D0A3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Shape- 250 rows, 14 columns</a:t>
            </a:r>
          </a:p>
          <a:p>
            <a:r>
              <a:rPr lang="en-US" dirty="0"/>
              <a:t>File type- .csv</a:t>
            </a:r>
          </a:p>
          <a:p>
            <a:r>
              <a:rPr lang="en-US" dirty="0"/>
              <a:t>Source- kaggle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49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C861-7BD0-B08A-7761-934A1CF8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&amp; 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5928-7F12-33BC-A103-D332CB5477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null handling</a:t>
            </a:r>
          </a:p>
          <a:p>
            <a:r>
              <a:rPr lang="en-US" dirty="0">
                <a:latin typeface="Arial Black" panose="020B0A04020102020204" pitchFamily="34" charset="0"/>
              </a:rPr>
              <a:t>Data type casting of columns</a:t>
            </a:r>
          </a:p>
          <a:p>
            <a:r>
              <a:rPr lang="en-US" dirty="0">
                <a:latin typeface="Arial Black" panose="020B0A04020102020204" pitchFamily="34" charset="0"/>
              </a:rPr>
              <a:t>Removal of irrelevant columns</a:t>
            </a:r>
          </a:p>
          <a:p>
            <a:r>
              <a:rPr lang="en-US" dirty="0">
                <a:latin typeface="Arial Black" panose="020B0A04020102020204" pitchFamily="34" charset="0"/>
              </a:rPr>
              <a:t>Column handling of run time(</a:t>
            </a:r>
            <a:r>
              <a:rPr lang="en-US" dirty="0" err="1">
                <a:latin typeface="Arial Black" panose="020B0A04020102020204" pitchFamily="34" charset="0"/>
              </a:rPr>
              <a:t>hrs</a:t>
            </a:r>
            <a:r>
              <a:rPr lang="en-US" dirty="0">
                <a:latin typeface="Arial Black" panose="020B0A04020102020204" pitchFamily="34" charset="0"/>
              </a:rPr>
              <a:t> &amp; mins)</a:t>
            </a:r>
          </a:p>
          <a:p>
            <a:r>
              <a:rPr lang="en-US" dirty="0">
                <a:latin typeface="Arial Black" panose="020B0A04020102020204" pitchFamily="34" charset="0"/>
              </a:rPr>
              <a:t>New columns made by splitting </a:t>
            </a:r>
            <a:r>
              <a:rPr lang="en-US" dirty="0" err="1">
                <a:latin typeface="Arial Black" panose="020B0A04020102020204" pitchFamily="34" charset="0"/>
              </a:rPr>
              <a:t>w.r.t.</a:t>
            </a:r>
            <a:r>
              <a:rPr lang="en-US" dirty="0">
                <a:latin typeface="Arial Black" panose="020B0A04020102020204" pitchFamily="34" charset="0"/>
              </a:rPr>
              <a:t> delimiters</a:t>
            </a:r>
          </a:p>
          <a:p>
            <a:r>
              <a:rPr lang="en-US" dirty="0">
                <a:latin typeface="Arial Black" panose="020B0A04020102020204" pitchFamily="34" charset="0"/>
              </a:rPr>
              <a:t>Error removal</a:t>
            </a:r>
          </a:p>
          <a:p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44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CEEF-920D-0228-059A-DE81C5DA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0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Top 10 movies rated by </a:t>
            </a:r>
            <a:r>
              <a:rPr lang="en-US" dirty="0" err="1"/>
              <a:t>imdb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CF916-B190-C4EC-1540-F111CCAD0C9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83645" y="1562372"/>
            <a:ext cx="5624710" cy="3190134"/>
          </a:xfrm>
        </p:spPr>
      </p:pic>
    </p:spTree>
    <p:extLst>
      <p:ext uri="{BB962C8B-B14F-4D97-AF65-F5344CB8AC3E}">
        <p14:creationId xmlns:p14="http://schemas.microsoft.com/office/powerpoint/2010/main" val="360144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6E61-765F-F9D7-CEB6-E9B7D687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190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Highest box office collection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6F62BC-78B9-9A25-0E96-D72A29966E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AE160B-5C4B-2FC1-CFAB-9E44B24F9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40" y="1106227"/>
            <a:ext cx="7743608" cy="436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F274-2A72-75A6-AB21-C4F44B03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8" y="129209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Top 10 genres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05F8-3740-9F75-67F8-DB6ED7FC7E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76719C-5CDE-B3EB-E1F5-5A628364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440" y="1085261"/>
            <a:ext cx="8807119" cy="42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829F-73FD-0CA8-5DDF-29E77036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62948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Count of movies certificate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81CA-7F5F-7741-5004-5BE6A319D3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769BD-B4F2-5DA8-AAFB-3A7ECD75C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56" y="1152401"/>
            <a:ext cx="7522088" cy="422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4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D4A8-26D0-403F-1709-AC2FE1E4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46565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Films with highest budget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D7F9A-49F9-AB61-7D37-387FCD91F5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98CD5-72AC-5137-3994-98DA97B3A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48" y="1198530"/>
            <a:ext cx="7823209" cy="430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8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8230-F611-B157-F9B9-C72AFFA1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8" y="94793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Directors with most movies in top 250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482DE-9FB0-A7F5-290E-992C8F2BCA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ADABE-3E64-4523-BDBA-0EBA46EB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837" y="1054362"/>
            <a:ext cx="9064323" cy="443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93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782</TotalTime>
  <Words>242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Impact</vt:lpstr>
      <vt:lpstr>Main Event</vt:lpstr>
      <vt:lpstr>IMDB Top 250 movies</vt:lpstr>
      <vt:lpstr>Data description</vt:lpstr>
      <vt:lpstr>Prerequisites &amp; data cleaning</vt:lpstr>
      <vt:lpstr>Top 10 movies rated by imdb</vt:lpstr>
      <vt:lpstr>Highest box office collection</vt:lpstr>
      <vt:lpstr>Top 10 genres</vt:lpstr>
      <vt:lpstr>Count of movies certificate</vt:lpstr>
      <vt:lpstr>Films with highest budget</vt:lpstr>
      <vt:lpstr>Directors with most movies in top 250</vt:lpstr>
      <vt:lpstr>Actors in highest no. of top 250 movies</vt:lpstr>
      <vt:lpstr>Years which yielded most no. of top movies </vt:lpstr>
      <vt:lpstr>Power bi dashboard</vt:lpstr>
      <vt:lpstr>Insights</vt:lpstr>
      <vt:lpstr>Thank you for your time &amp; patience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Top 250 movies</dc:title>
  <dc:creator>Sarthak Shadangi</dc:creator>
  <cp:lastModifiedBy>Sarthak Shadangi</cp:lastModifiedBy>
  <cp:revision>1</cp:revision>
  <dcterms:created xsi:type="dcterms:W3CDTF">2023-03-28T03:58:45Z</dcterms:created>
  <dcterms:modified xsi:type="dcterms:W3CDTF">2023-03-28T17:01:08Z</dcterms:modified>
</cp:coreProperties>
</file>