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sldIdLst>
    <p:sldId id="278" r:id="rId5"/>
    <p:sldId id="279" r:id="rId6"/>
    <p:sldId id="280" r:id="rId7"/>
    <p:sldId id="282" r:id="rId8"/>
    <p:sldId id="289" r:id="rId9"/>
    <p:sldId id="285" r:id="rId10"/>
    <p:sldId id="295" r:id="rId11"/>
    <p:sldId id="296" r:id="rId12"/>
    <p:sldId id="297" r:id="rId13"/>
    <p:sldId id="298" r:id="rId14"/>
    <p:sldId id="290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thak0613" TargetMode="External"/><Relationship Id="rId2" Type="http://schemas.openxmlformats.org/officeDocument/2006/relationships/hyperlink" Target="https://www.linkedin.com/in/sarthakshadangi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liquidz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Shadangi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113"/>
            <a:ext cx="10671048" cy="768096"/>
          </a:xfrm>
        </p:spPr>
        <p:txBody>
          <a:bodyPr/>
          <a:lstStyle/>
          <a:p>
            <a:r>
              <a:rPr lang="en-US" sz="3200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7E5CF-38F1-2510-B4C2-4602C0F6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75" y="1009312"/>
            <a:ext cx="861180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2280964"/>
            <a:ext cx="8165591" cy="3684588"/>
          </a:xfrm>
        </p:spPr>
        <p:txBody>
          <a:bodyPr/>
          <a:lstStyle/>
          <a:p>
            <a:r>
              <a:rPr lang="en-US" dirty="0"/>
              <a:t>Web scraping of the site.</a:t>
            </a:r>
          </a:p>
          <a:p>
            <a:r>
              <a:rPr lang="en-US" dirty="0"/>
              <a:t>Data cleaning of the raw data in csv.</a:t>
            </a:r>
          </a:p>
          <a:p>
            <a:r>
              <a:rPr lang="en-US" dirty="0"/>
              <a:t>Combining dataframe as one dataframe.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035" y="2990088"/>
            <a:ext cx="2360875" cy="2700528"/>
          </a:xfrm>
        </p:spPr>
        <p:txBody>
          <a:bodyPr/>
          <a:lstStyle/>
          <a:p>
            <a:r>
              <a:rPr lang="en-US" dirty="0"/>
              <a:t>Max price of wine- 475000</a:t>
            </a:r>
          </a:p>
          <a:p>
            <a:r>
              <a:rPr lang="en-US" dirty="0"/>
              <a:t>Min price of wine- 750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Max price of beer- 695</a:t>
            </a:r>
          </a:p>
          <a:p>
            <a:r>
              <a:rPr lang="en-US" dirty="0"/>
              <a:t>Min price of beer- 100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57A1CF-29D5-3821-81E9-B38AA2E3193A}"/>
              </a:ext>
            </a:extLst>
          </p:cNvPr>
          <p:cNvSpPr txBox="1">
            <a:spLocks/>
          </p:cNvSpPr>
          <p:nvPr/>
        </p:nvSpPr>
        <p:spPr>
          <a:xfrm>
            <a:off x="1661160" y="2990088"/>
            <a:ext cx="2360875" cy="270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Wines- 1019 </a:t>
            </a:r>
          </a:p>
          <a:p>
            <a:r>
              <a:rPr lang="en-US" dirty="0"/>
              <a:t>Domestic- 162</a:t>
            </a:r>
          </a:p>
          <a:p>
            <a:r>
              <a:rPr lang="en-US" dirty="0"/>
              <a:t>Imported- 857</a:t>
            </a:r>
          </a:p>
          <a:p>
            <a:endParaRPr lang="en-US" dirty="0"/>
          </a:p>
          <a:p>
            <a:r>
              <a:rPr lang="en-US" dirty="0"/>
              <a:t>Total Beers- 117</a:t>
            </a:r>
          </a:p>
          <a:p>
            <a:r>
              <a:rPr lang="en-US" dirty="0"/>
              <a:t>Domestic- 102</a:t>
            </a:r>
          </a:p>
          <a:p>
            <a:r>
              <a:rPr lang="en-US" dirty="0"/>
              <a:t>Imported- 15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Sarthak Shadangi</a:t>
            </a:r>
            <a:endParaRPr lang="en-US" b="1" dirty="0">
              <a:solidFill>
                <a:srgbClr val="1F2C8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35771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Objective​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​Challenges faced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Founded in the year 1970 Living Liquidz has thousands of brands of alcohol from across the globe with their unique experience and flavors.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B10621D-7666-A9B6-FAB4-60A8D822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</p:spPr>
        <p:txBody>
          <a:bodyPr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objective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7E1217-6A9E-3FC0-661C-646C109150B3}"/>
              </a:ext>
            </a:extLst>
          </p:cNvPr>
          <p:cNvSpPr txBox="1">
            <a:spLocks/>
          </p:cNvSpPr>
          <p:nvPr/>
        </p:nvSpPr>
        <p:spPr>
          <a:xfrm>
            <a:off x="4224528" y="3222752"/>
            <a:ext cx="6766560" cy="270052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scrape data from livingliquidz.com, analyze the data and create a dashboard showing key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Web scraping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0753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Data cleaning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2182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dashboard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66874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presentation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41212" y="4097440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4426627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731805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10223202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794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Web scraping using BeautifulSoup library of Python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70753" y="4745736"/>
            <a:ext cx="1993392" cy="795528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Data cleaning, null handling, outlier removal using power query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2181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Insights &amp; dashboard using Power BI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66874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Created presentation to show the flow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1722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6" grpId="0" build="p" animBg="1"/>
      <p:bldP spid="57" grpId="0" build="p" animBg="1"/>
      <p:bldP spid="58" grpId="0" build="p" animBg="1"/>
      <p:bldP spid="59" grpId="0" build="p" animBg="1"/>
      <p:bldP spid="139" grpId="0" animBg="1"/>
      <p:bldP spid="141" grpId="0" animBg="1"/>
      <p:bldP spid="143" grpId="0" animBg="1"/>
      <p:bldP spid="145" grpId="0" animBg="1"/>
      <p:bldP spid="24" grpId="0" build="p"/>
      <p:bldP spid="25" grpId="0" build="p"/>
      <p:bldP spid="26" grpId="0" build="p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113"/>
            <a:ext cx="10671048" cy="768096"/>
          </a:xfrm>
        </p:spPr>
        <p:txBody>
          <a:bodyPr/>
          <a:lstStyle/>
          <a:p>
            <a:r>
              <a:rPr lang="en-US" sz="3200" dirty="0"/>
              <a:t>Avg price w.r.t. bottle size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8B79598-4E77-E01C-F270-BB4B5BA1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12" y="1056944"/>
            <a:ext cx="844032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113"/>
            <a:ext cx="10671048" cy="768096"/>
          </a:xfrm>
        </p:spPr>
        <p:txBody>
          <a:bodyPr/>
          <a:lstStyle/>
          <a:p>
            <a:r>
              <a:rPr lang="en-US" sz="3200" dirty="0"/>
              <a:t>Count of liquor by bottle size &amp;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06A85-58F3-554A-4CCD-3782BCDF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12" y="1047417"/>
            <a:ext cx="845938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113"/>
            <a:ext cx="10671048" cy="768096"/>
          </a:xfrm>
        </p:spPr>
        <p:txBody>
          <a:bodyPr/>
          <a:lstStyle/>
          <a:p>
            <a:r>
              <a:rPr lang="en-US" sz="3200" dirty="0"/>
              <a:t>Avg price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9BC8B-0519-A448-AD41-F3DC0B22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86" y="1052181"/>
            <a:ext cx="844985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113"/>
            <a:ext cx="10671048" cy="768096"/>
          </a:xfrm>
        </p:spPr>
        <p:txBody>
          <a:bodyPr/>
          <a:lstStyle/>
          <a:p>
            <a:r>
              <a:rPr lang="en-US" sz="3200" dirty="0"/>
              <a:t>proportion of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747DD-D11F-C2E0-2D55-EF2B66A7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49" y="1047417"/>
            <a:ext cx="844985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{C19BAF28-D6D1-4F10-9C31-F5908BF86FB7}tf78438558_win32</Template>
  <TotalTime>237</TotalTime>
  <Words>192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Living liquidz data analysis</vt:lpstr>
      <vt:lpstr>AGENDA</vt:lpstr>
      <vt:lpstr>Introduction</vt:lpstr>
      <vt:lpstr>objective</vt:lpstr>
      <vt:lpstr>approach</vt:lpstr>
      <vt:lpstr>Avg price w.r.t. bottle size</vt:lpstr>
      <vt:lpstr>Count of liquor by bottle size &amp; type</vt:lpstr>
      <vt:lpstr>Avg price by type</vt:lpstr>
      <vt:lpstr>proportion of type</vt:lpstr>
      <vt:lpstr>dashboard</vt:lpstr>
      <vt:lpstr>Challenges faced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liquidz data analysis</dc:title>
  <dc:subject/>
  <dc:creator>Sarthak Shadangi</dc:creator>
  <cp:lastModifiedBy>Sarthak Shadangi</cp:lastModifiedBy>
  <cp:revision>2</cp:revision>
  <dcterms:created xsi:type="dcterms:W3CDTF">2023-08-20T14:55:51Z</dcterms:created>
  <dcterms:modified xsi:type="dcterms:W3CDTF">2023-08-20T18:53:05Z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