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35.xml" ContentType="application/vnd.openxmlformats-officedocument.presentationml.slide+xml"/>
  <Override PartName="/ppt/diagrams/layout4.xml" ContentType="application/vnd.openxmlformats-officedocument.drawingml.diagramLayout+xml"/>
  <Override PartName="/ppt/diagrams/data4.xml" ContentType="application/vnd.openxmlformats-officedocument.drawingml.diagramData+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291" autoAdjust="0"/>
  </p:normalViewPr>
  <p:slideViewPr>
    <p:cSldViewPr snapToGrid="0">
      <p:cViewPr varScale="1">
        <p:scale>
          <a:sx n="72" d="100"/>
          <a:sy n="72" d="100"/>
        </p:scale>
        <p:origin x="660" y="78"/>
      </p:cViewPr>
    </p:cSldViewPr>
  </p:slideViewPr>
  <p:outlineViewPr>
    <p:cViewPr>
      <p:scale>
        <a:sx n="33" d="100"/>
        <a:sy n="33" d="100"/>
      </p:scale>
      <p:origin x="0" y="-212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tableStyles" Target="tableStyles.xml"/><Relationship Id="rId58" Type="http://schemas.openxmlformats.org/officeDocument/2006/relationships/presProps" Target="presProps.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DDBCFB-7BB6-46E8-9329-A93D2231F55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B63612A4-2C06-4935-833E-530EE744A57A}">
      <dgm:prSet phldrT="[Text]"/>
      <dgm:spPr/>
      <dgm:t>
        <a:bodyPr/>
        <a:lstStyle/>
        <a:p>
          <a:r>
            <a:rPr lang="hi-IN" dirty="0"/>
            <a:t>वातिक</a:t>
          </a:r>
          <a:endParaRPr lang="en-IN" dirty="0"/>
        </a:p>
      </dgm:t>
    </dgm:pt>
    <dgm:pt modelId="{849DAD91-5186-47DA-9A87-5D8DDF50B072}" type="parTrans" cxnId="{40F762B8-1341-480B-BAD2-91A9F44AFD7C}">
      <dgm:prSet/>
      <dgm:spPr/>
      <dgm:t>
        <a:bodyPr/>
        <a:lstStyle/>
        <a:p>
          <a:endParaRPr lang="en-IN"/>
        </a:p>
      </dgm:t>
    </dgm:pt>
    <dgm:pt modelId="{66893627-66C3-4875-B1AF-09EFB297F76C}" type="sibTrans" cxnId="{40F762B8-1341-480B-BAD2-91A9F44AFD7C}">
      <dgm:prSet/>
      <dgm:spPr/>
      <dgm:t>
        <a:bodyPr/>
        <a:lstStyle/>
        <a:p>
          <a:endParaRPr lang="en-IN"/>
        </a:p>
      </dgm:t>
    </dgm:pt>
    <dgm:pt modelId="{5426310F-C6E1-4FA4-9AD3-30B3C0BCE1DB}">
      <dgm:prSet phldrT="[Text]"/>
      <dgm:spPr/>
      <dgm:t>
        <a:bodyPr/>
        <a:lstStyle/>
        <a:p>
          <a:r>
            <a:rPr lang="hi-IN" dirty="0"/>
            <a:t>श्लैष्मिक</a:t>
          </a:r>
          <a:endParaRPr lang="en-IN" dirty="0"/>
        </a:p>
      </dgm:t>
    </dgm:pt>
    <dgm:pt modelId="{C6EDE18B-5B91-4D42-BFC2-2F4456C62B6A}" type="parTrans" cxnId="{0F656EC7-0226-49A9-9CFD-707516096732}">
      <dgm:prSet/>
      <dgm:spPr/>
      <dgm:t>
        <a:bodyPr/>
        <a:lstStyle/>
        <a:p>
          <a:endParaRPr lang="en-IN"/>
        </a:p>
      </dgm:t>
    </dgm:pt>
    <dgm:pt modelId="{A0C84D13-1C49-4BCE-B13E-FE26ECA6AF72}" type="sibTrans" cxnId="{0F656EC7-0226-49A9-9CFD-707516096732}">
      <dgm:prSet/>
      <dgm:spPr/>
      <dgm:t>
        <a:bodyPr/>
        <a:lstStyle/>
        <a:p>
          <a:endParaRPr lang="en-IN"/>
        </a:p>
      </dgm:t>
    </dgm:pt>
    <dgm:pt modelId="{54DED934-4682-4930-B5FE-8E2A90124113}">
      <dgm:prSet phldrT="[Text]"/>
      <dgm:spPr/>
      <dgm:t>
        <a:bodyPr/>
        <a:lstStyle/>
        <a:p>
          <a:r>
            <a:rPr lang="hi-IN" dirty="0"/>
            <a:t>सन्निपतिक</a:t>
          </a:r>
          <a:endParaRPr lang="en-IN" dirty="0"/>
        </a:p>
      </dgm:t>
    </dgm:pt>
    <dgm:pt modelId="{5CF71D4B-3DD9-42AA-8870-3ACD9BB382F8}" type="parTrans" cxnId="{3C88E66D-0938-40B3-96F9-790318031972}">
      <dgm:prSet/>
      <dgm:spPr/>
      <dgm:t>
        <a:bodyPr/>
        <a:lstStyle/>
        <a:p>
          <a:endParaRPr lang="en-IN"/>
        </a:p>
      </dgm:t>
    </dgm:pt>
    <dgm:pt modelId="{568E912A-A661-401B-95CC-4DCA4268111D}" type="sibTrans" cxnId="{3C88E66D-0938-40B3-96F9-790318031972}">
      <dgm:prSet/>
      <dgm:spPr/>
      <dgm:t>
        <a:bodyPr/>
        <a:lstStyle/>
        <a:p>
          <a:endParaRPr lang="en-IN"/>
        </a:p>
      </dgm:t>
    </dgm:pt>
    <dgm:pt modelId="{E0D654A3-8341-4D1F-9ED8-81529B6EF6BF}">
      <dgm:prSet phldrT="[Text]"/>
      <dgm:spPr/>
      <dgm:t>
        <a:bodyPr/>
        <a:lstStyle/>
        <a:p>
          <a:r>
            <a:rPr lang="hi-IN" dirty="0"/>
            <a:t>पैत्तिक</a:t>
          </a:r>
          <a:endParaRPr lang="en-IN" dirty="0"/>
        </a:p>
      </dgm:t>
    </dgm:pt>
    <dgm:pt modelId="{4D4E62B4-C34A-4584-9ADB-6943773EFA41}" type="parTrans" cxnId="{906F5EEF-7F15-4E1A-83F9-6C159436B788}">
      <dgm:prSet/>
      <dgm:spPr/>
      <dgm:t>
        <a:bodyPr/>
        <a:lstStyle/>
        <a:p>
          <a:endParaRPr lang="en-IN"/>
        </a:p>
      </dgm:t>
    </dgm:pt>
    <dgm:pt modelId="{7D13F840-BD4C-4447-B49B-7EE8453AA783}" type="sibTrans" cxnId="{906F5EEF-7F15-4E1A-83F9-6C159436B788}">
      <dgm:prSet/>
      <dgm:spPr/>
      <dgm:t>
        <a:bodyPr/>
        <a:lstStyle/>
        <a:p>
          <a:endParaRPr lang="en-IN"/>
        </a:p>
      </dgm:t>
    </dgm:pt>
    <dgm:pt modelId="{3D43E211-A35C-4CFB-A91F-A891EFE71F54}" type="pres">
      <dgm:prSet presAssocID="{75DDBCFB-7BB6-46E8-9329-A93D2231F550}" presName="linear" presStyleCnt="0">
        <dgm:presLayoutVars>
          <dgm:dir/>
          <dgm:animLvl val="lvl"/>
          <dgm:resizeHandles val="exact"/>
        </dgm:presLayoutVars>
      </dgm:prSet>
      <dgm:spPr/>
    </dgm:pt>
    <dgm:pt modelId="{0A0D1A57-99CE-4BF4-99D6-1067BE73B366}" type="pres">
      <dgm:prSet presAssocID="{B63612A4-2C06-4935-833E-530EE744A57A}" presName="parentLin" presStyleCnt="0"/>
      <dgm:spPr/>
    </dgm:pt>
    <dgm:pt modelId="{606111AB-148D-4C01-8F6A-4B45F55BD7BD}" type="pres">
      <dgm:prSet presAssocID="{B63612A4-2C06-4935-833E-530EE744A57A}" presName="parentLeftMargin" presStyleLbl="node1" presStyleIdx="0" presStyleCnt="4"/>
      <dgm:spPr/>
    </dgm:pt>
    <dgm:pt modelId="{3386A84C-193B-48DE-BDAF-A8FD970F34D6}" type="pres">
      <dgm:prSet presAssocID="{B63612A4-2C06-4935-833E-530EE744A57A}" presName="parentText" presStyleLbl="node1" presStyleIdx="0" presStyleCnt="4">
        <dgm:presLayoutVars>
          <dgm:chMax val="0"/>
          <dgm:bulletEnabled val="1"/>
        </dgm:presLayoutVars>
      </dgm:prSet>
      <dgm:spPr/>
    </dgm:pt>
    <dgm:pt modelId="{0584358D-2540-45C6-9BB7-A7DDA257DD88}" type="pres">
      <dgm:prSet presAssocID="{B63612A4-2C06-4935-833E-530EE744A57A}" presName="negativeSpace" presStyleCnt="0"/>
      <dgm:spPr/>
    </dgm:pt>
    <dgm:pt modelId="{8FFB1D8B-E9D9-4C49-BDAE-734FF42E1BFE}" type="pres">
      <dgm:prSet presAssocID="{B63612A4-2C06-4935-833E-530EE744A57A}" presName="childText" presStyleLbl="conFgAcc1" presStyleIdx="0" presStyleCnt="4">
        <dgm:presLayoutVars>
          <dgm:bulletEnabled val="1"/>
        </dgm:presLayoutVars>
      </dgm:prSet>
      <dgm:spPr/>
    </dgm:pt>
    <dgm:pt modelId="{060CFA94-0387-4745-8774-DAA203FAFE43}" type="pres">
      <dgm:prSet presAssocID="{66893627-66C3-4875-B1AF-09EFB297F76C}" presName="spaceBetweenRectangles" presStyleCnt="0"/>
      <dgm:spPr/>
    </dgm:pt>
    <dgm:pt modelId="{265FF631-E363-47F1-85F8-B4C2DC0ED460}" type="pres">
      <dgm:prSet presAssocID="{E0D654A3-8341-4D1F-9ED8-81529B6EF6BF}" presName="parentLin" presStyleCnt="0"/>
      <dgm:spPr/>
    </dgm:pt>
    <dgm:pt modelId="{47C08E5E-2DA7-4833-AFF9-5346B60066C0}" type="pres">
      <dgm:prSet presAssocID="{E0D654A3-8341-4D1F-9ED8-81529B6EF6BF}" presName="parentLeftMargin" presStyleLbl="node1" presStyleIdx="0" presStyleCnt="4"/>
      <dgm:spPr/>
    </dgm:pt>
    <dgm:pt modelId="{803AC017-F467-433E-92B5-FFB32DC07969}" type="pres">
      <dgm:prSet presAssocID="{E0D654A3-8341-4D1F-9ED8-81529B6EF6BF}" presName="parentText" presStyleLbl="node1" presStyleIdx="1" presStyleCnt="4">
        <dgm:presLayoutVars>
          <dgm:chMax val="0"/>
          <dgm:bulletEnabled val="1"/>
        </dgm:presLayoutVars>
      </dgm:prSet>
      <dgm:spPr/>
    </dgm:pt>
    <dgm:pt modelId="{8A24BFA4-6396-417F-9D25-DBCE70DFE748}" type="pres">
      <dgm:prSet presAssocID="{E0D654A3-8341-4D1F-9ED8-81529B6EF6BF}" presName="negativeSpace" presStyleCnt="0"/>
      <dgm:spPr/>
    </dgm:pt>
    <dgm:pt modelId="{88E84152-ADC8-4E51-ADC0-30D339470ED8}" type="pres">
      <dgm:prSet presAssocID="{E0D654A3-8341-4D1F-9ED8-81529B6EF6BF}" presName="childText" presStyleLbl="conFgAcc1" presStyleIdx="1" presStyleCnt="4">
        <dgm:presLayoutVars>
          <dgm:bulletEnabled val="1"/>
        </dgm:presLayoutVars>
      </dgm:prSet>
      <dgm:spPr/>
    </dgm:pt>
    <dgm:pt modelId="{020907D7-2634-43ED-AA75-042F4CEC8888}" type="pres">
      <dgm:prSet presAssocID="{7D13F840-BD4C-4447-B49B-7EE8453AA783}" presName="spaceBetweenRectangles" presStyleCnt="0"/>
      <dgm:spPr/>
    </dgm:pt>
    <dgm:pt modelId="{DA97FE92-F321-4099-833B-1E234178EA9D}" type="pres">
      <dgm:prSet presAssocID="{5426310F-C6E1-4FA4-9AD3-30B3C0BCE1DB}" presName="parentLin" presStyleCnt="0"/>
      <dgm:spPr/>
    </dgm:pt>
    <dgm:pt modelId="{A4DEBD39-F86D-49C5-B7DE-223113710FE7}" type="pres">
      <dgm:prSet presAssocID="{5426310F-C6E1-4FA4-9AD3-30B3C0BCE1DB}" presName="parentLeftMargin" presStyleLbl="node1" presStyleIdx="1" presStyleCnt="4"/>
      <dgm:spPr/>
    </dgm:pt>
    <dgm:pt modelId="{0B9CE5D1-9AF1-4B6A-88A9-BAD81F256F6A}" type="pres">
      <dgm:prSet presAssocID="{5426310F-C6E1-4FA4-9AD3-30B3C0BCE1DB}" presName="parentText" presStyleLbl="node1" presStyleIdx="2" presStyleCnt="4">
        <dgm:presLayoutVars>
          <dgm:chMax val="0"/>
          <dgm:bulletEnabled val="1"/>
        </dgm:presLayoutVars>
      </dgm:prSet>
      <dgm:spPr/>
    </dgm:pt>
    <dgm:pt modelId="{E718BDCB-9E1E-45DE-98CD-8F3C49657FE0}" type="pres">
      <dgm:prSet presAssocID="{5426310F-C6E1-4FA4-9AD3-30B3C0BCE1DB}" presName="negativeSpace" presStyleCnt="0"/>
      <dgm:spPr/>
    </dgm:pt>
    <dgm:pt modelId="{CD5AFD4D-8642-4A82-AB56-D37EA7526F7D}" type="pres">
      <dgm:prSet presAssocID="{5426310F-C6E1-4FA4-9AD3-30B3C0BCE1DB}" presName="childText" presStyleLbl="conFgAcc1" presStyleIdx="2" presStyleCnt="4">
        <dgm:presLayoutVars>
          <dgm:bulletEnabled val="1"/>
        </dgm:presLayoutVars>
      </dgm:prSet>
      <dgm:spPr/>
    </dgm:pt>
    <dgm:pt modelId="{841B21B7-7878-48D9-85AF-BA6E12F13094}" type="pres">
      <dgm:prSet presAssocID="{A0C84D13-1C49-4BCE-B13E-FE26ECA6AF72}" presName="spaceBetweenRectangles" presStyleCnt="0"/>
      <dgm:spPr/>
    </dgm:pt>
    <dgm:pt modelId="{1D1D80F8-7D97-45BF-A258-3E4EAF750E7A}" type="pres">
      <dgm:prSet presAssocID="{54DED934-4682-4930-B5FE-8E2A90124113}" presName="parentLin" presStyleCnt="0"/>
      <dgm:spPr/>
    </dgm:pt>
    <dgm:pt modelId="{B80E1E69-0B64-4D62-B807-1FE72A01746B}" type="pres">
      <dgm:prSet presAssocID="{54DED934-4682-4930-B5FE-8E2A90124113}" presName="parentLeftMargin" presStyleLbl="node1" presStyleIdx="2" presStyleCnt="4"/>
      <dgm:spPr/>
    </dgm:pt>
    <dgm:pt modelId="{942EB41D-15A5-44B3-9777-31FF942C27B3}" type="pres">
      <dgm:prSet presAssocID="{54DED934-4682-4930-B5FE-8E2A90124113}" presName="parentText" presStyleLbl="node1" presStyleIdx="3" presStyleCnt="4">
        <dgm:presLayoutVars>
          <dgm:chMax val="0"/>
          <dgm:bulletEnabled val="1"/>
        </dgm:presLayoutVars>
      </dgm:prSet>
      <dgm:spPr/>
    </dgm:pt>
    <dgm:pt modelId="{3A4EA456-8D52-45D5-A5E7-EE65B02E2A07}" type="pres">
      <dgm:prSet presAssocID="{54DED934-4682-4930-B5FE-8E2A90124113}" presName="negativeSpace" presStyleCnt="0"/>
      <dgm:spPr/>
    </dgm:pt>
    <dgm:pt modelId="{0BA70539-37FF-4F79-9BDE-2C0650C72CCF}" type="pres">
      <dgm:prSet presAssocID="{54DED934-4682-4930-B5FE-8E2A90124113}" presName="childText" presStyleLbl="conFgAcc1" presStyleIdx="3" presStyleCnt="4">
        <dgm:presLayoutVars>
          <dgm:bulletEnabled val="1"/>
        </dgm:presLayoutVars>
      </dgm:prSet>
      <dgm:spPr/>
    </dgm:pt>
  </dgm:ptLst>
  <dgm:cxnLst>
    <dgm:cxn modelId="{95F33920-BF45-4EC0-B29D-187F7A72BCD9}" type="presOf" srcId="{B63612A4-2C06-4935-833E-530EE744A57A}" destId="{606111AB-148D-4C01-8F6A-4B45F55BD7BD}" srcOrd="0" destOrd="0" presId="urn:microsoft.com/office/officeart/2005/8/layout/list1"/>
    <dgm:cxn modelId="{3C88E66D-0938-40B3-96F9-790318031972}" srcId="{75DDBCFB-7BB6-46E8-9329-A93D2231F550}" destId="{54DED934-4682-4930-B5FE-8E2A90124113}" srcOrd="3" destOrd="0" parTransId="{5CF71D4B-3DD9-42AA-8870-3ACD9BB382F8}" sibTransId="{568E912A-A661-401B-95CC-4DCA4268111D}"/>
    <dgm:cxn modelId="{A1D2B472-DD03-489F-9351-3D52859BA069}" type="presOf" srcId="{75DDBCFB-7BB6-46E8-9329-A93D2231F550}" destId="{3D43E211-A35C-4CFB-A91F-A891EFE71F54}" srcOrd="0" destOrd="0" presId="urn:microsoft.com/office/officeart/2005/8/layout/list1"/>
    <dgm:cxn modelId="{072EBB7C-7F4A-4E4A-9544-50F27BEF15CA}" type="presOf" srcId="{E0D654A3-8341-4D1F-9ED8-81529B6EF6BF}" destId="{803AC017-F467-433E-92B5-FFB32DC07969}" srcOrd="1" destOrd="0" presId="urn:microsoft.com/office/officeart/2005/8/layout/list1"/>
    <dgm:cxn modelId="{3B1DA2AA-9BD9-48A4-9EDD-B875341F91EF}" type="presOf" srcId="{5426310F-C6E1-4FA4-9AD3-30B3C0BCE1DB}" destId="{0B9CE5D1-9AF1-4B6A-88A9-BAD81F256F6A}" srcOrd="1" destOrd="0" presId="urn:microsoft.com/office/officeart/2005/8/layout/list1"/>
    <dgm:cxn modelId="{419A6DAF-AB76-4076-B111-5FCD35768980}" type="presOf" srcId="{E0D654A3-8341-4D1F-9ED8-81529B6EF6BF}" destId="{47C08E5E-2DA7-4833-AFF9-5346B60066C0}" srcOrd="0" destOrd="0" presId="urn:microsoft.com/office/officeart/2005/8/layout/list1"/>
    <dgm:cxn modelId="{40F762B8-1341-480B-BAD2-91A9F44AFD7C}" srcId="{75DDBCFB-7BB6-46E8-9329-A93D2231F550}" destId="{B63612A4-2C06-4935-833E-530EE744A57A}" srcOrd="0" destOrd="0" parTransId="{849DAD91-5186-47DA-9A87-5D8DDF50B072}" sibTransId="{66893627-66C3-4875-B1AF-09EFB297F76C}"/>
    <dgm:cxn modelId="{0F656EC7-0226-49A9-9CFD-707516096732}" srcId="{75DDBCFB-7BB6-46E8-9329-A93D2231F550}" destId="{5426310F-C6E1-4FA4-9AD3-30B3C0BCE1DB}" srcOrd="2" destOrd="0" parTransId="{C6EDE18B-5B91-4D42-BFC2-2F4456C62B6A}" sibTransId="{A0C84D13-1C49-4BCE-B13E-FE26ECA6AF72}"/>
    <dgm:cxn modelId="{CE4B06D6-A2DC-4D40-983D-C86A6865BE19}" type="presOf" srcId="{5426310F-C6E1-4FA4-9AD3-30B3C0BCE1DB}" destId="{A4DEBD39-F86D-49C5-B7DE-223113710FE7}" srcOrd="0" destOrd="0" presId="urn:microsoft.com/office/officeart/2005/8/layout/list1"/>
    <dgm:cxn modelId="{1E40F4E2-5075-41B9-8B9D-1B0D8E905C9F}" type="presOf" srcId="{54DED934-4682-4930-B5FE-8E2A90124113}" destId="{942EB41D-15A5-44B3-9777-31FF942C27B3}" srcOrd="1" destOrd="0" presId="urn:microsoft.com/office/officeart/2005/8/layout/list1"/>
    <dgm:cxn modelId="{1B43F3E3-76D3-4552-A425-7F067A7B6552}" type="presOf" srcId="{54DED934-4682-4930-B5FE-8E2A90124113}" destId="{B80E1E69-0B64-4D62-B807-1FE72A01746B}" srcOrd="0" destOrd="0" presId="urn:microsoft.com/office/officeart/2005/8/layout/list1"/>
    <dgm:cxn modelId="{906F5EEF-7F15-4E1A-83F9-6C159436B788}" srcId="{75DDBCFB-7BB6-46E8-9329-A93D2231F550}" destId="{E0D654A3-8341-4D1F-9ED8-81529B6EF6BF}" srcOrd="1" destOrd="0" parTransId="{4D4E62B4-C34A-4584-9ADB-6943773EFA41}" sibTransId="{7D13F840-BD4C-4447-B49B-7EE8453AA783}"/>
    <dgm:cxn modelId="{1F89E6F6-086F-408E-9348-76EA2D524E46}" type="presOf" srcId="{B63612A4-2C06-4935-833E-530EE744A57A}" destId="{3386A84C-193B-48DE-BDAF-A8FD970F34D6}" srcOrd="1" destOrd="0" presId="urn:microsoft.com/office/officeart/2005/8/layout/list1"/>
    <dgm:cxn modelId="{B18E0EBB-2BA8-4EDE-8E01-E91323A1D02D}" type="presParOf" srcId="{3D43E211-A35C-4CFB-A91F-A891EFE71F54}" destId="{0A0D1A57-99CE-4BF4-99D6-1067BE73B366}" srcOrd="0" destOrd="0" presId="urn:microsoft.com/office/officeart/2005/8/layout/list1"/>
    <dgm:cxn modelId="{24F5D25C-9797-4781-BD2E-7DA57EA592A2}" type="presParOf" srcId="{0A0D1A57-99CE-4BF4-99D6-1067BE73B366}" destId="{606111AB-148D-4C01-8F6A-4B45F55BD7BD}" srcOrd="0" destOrd="0" presId="urn:microsoft.com/office/officeart/2005/8/layout/list1"/>
    <dgm:cxn modelId="{02D3E7C9-97EE-4FA6-A298-515CBE0F09A2}" type="presParOf" srcId="{0A0D1A57-99CE-4BF4-99D6-1067BE73B366}" destId="{3386A84C-193B-48DE-BDAF-A8FD970F34D6}" srcOrd="1" destOrd="0" presId="urn:microsoft.com/office/officeart/2005/8/layout/list1"/>
    <dgm:cxn modelId="{CB8FA0BD-CD28-4BD0-99C2-F40A7D3C6F04}" type="presParOf" srcId="{3D43E211-A35C-4CFB-A91F-A891EFE71F54}" destId="{0584358D-2540-45C6-9BB7-A7DDA257DD88}" srcOrd="1" destOrd="0" presId="urn:microsoft.com/office/officeart/2005/8/layout/list1"/>
    <dgm:cxn modelId="{6C2EB246-DBE0-4BB8-B301-EC66510C5C5B}" type="presParOf" srcId="{3D43E211-A35C-4CFB-A91F-A891EFE71F54}" destId="{8FFB1D8B-E9D9-4C49-BDAE-734FF42E1BFE}" srcOrd="2" destOrd="0" presId="urn:microsoft.com/office/officeart/2005/8/layout/list1"/>
    <dgm:cxn modelId="{81FAF8AA-D7D0-458A-B796-F33FB5F250FE}" type="presParOf" srcId="{3D43E211-A35C-4CFB-A91F-A891EFE71F54}" destId="{060CFA94-0387-4745-8774-DAA203FAFE43}" srcOrd="3" destOrd="0" presId="urn:microsoft.com/office/officeart/2005/8/layout/list1"/>
    <dgm:cxn modelId="{0A1C562A-90CA-4C47-B17D-9F484A0B60F5}" type="presParOf" srcId="{3D43E211-A35C-4CFB-A91F-A891EFE71F54}" destId="{265FF631-E363-47F1-85F8-B4C2DC0ED460}" srcOrd="4" destOrd="0" presId="urn:microsoft.com/office/officeart/2005/8/layout/list1"/>
    <dgm:cxn modelId="{8DFFD3E2-38E2-49CB-9E49-6556BA9B4F67}" type="presParOf" srcId="{265FF631-E363-47F1-85F8-B4C2DC0ED460}" destId="{47C08E5E-2DA7-4833-AFF9-5346B60066C0}" srcOrd="0" destOrd="0" presId="urn:microsoft.com/office/officeart/2005/8/layout/list1"/>
    <dgm:cxn modelId="{70ADA3A3-BCE9-4C53-B18D-F08968D0D859}" type="presParOf" srcId="{265FF631-E363-47F1-85F8-B4C2DC0ED460}" destId="{803AC017-F467-433E-92B5-FFB32DC07969}" srcOrd="1" destOrd="0" presId="urn:microsoft.com/office/officeart/2005/8/layout/list1"/>
    <dgm:cxn modelId="{8C85EC0F-F72F-46A1-9B72-5F6C23ED9E82}" type="presParOf" srcId="{3D43E211-A35C-4CFB-A91F-A891EFE71F54}" destId="{8A24BFA4-6396-417F-9D25-DBCE70DFE748}" srcOrd="5" destOrd="0" presId="urn:microsoft.com/office/officeart/2005/8/layout/list1"/>
    <dgm:cxn modelId="{FFC27849-6B53-438E-B0D2-7DCA1278055C}" type="presParOf" srcId="{3D43E211-A35C-4CFB-A91F-A891EFE71F54}" destId="{88E84152-ADC8-4E51-ADC0-30D339470ED8}" srcOrd="6" destOrd="0" presId="urn:microsoft.com/office/officeart/2005/8/layout/list1"/>
    <dgm:cxn modelId="{35C0E560-2D5E-4E8A-9E66-33660029AD66}" type="presParOf" srcId="{3D43E211-A35C-4CFB-A91F-A891EFE71F54}" destId="{020907D7-2634-43ED-AA75-042F4CEC8888}" srcOrd="7" destOrd="0" presId="urn:microsoft.com/office/officeart/2005/8/layout/list1"/>
    <dgm:cxn modelId="{8D3C68D0-E8C2-4D1B-9DF3-7953D35FD8DF}" type="presParOf" srcId="{3D43E211-A35C-4CFB-A91F-A891EFE71F54}" destId="{DA97FE92-F321-4099-833B-1E234178EA9D}" srcOrd="8" destOrd="0" presId="urn:microsoft.com/office/officeart/2005/8/layout/list1"/>
    <dgm:cxn modelId="{95FA7A3C-D905-4246-AF74-1367188E8224}" type="presParOf" srcId="{DA97FE92-F321-4099-833B-1E234178EA9D}" destId="{A4DEBD39-F86D-49C5-B7DE-223113710FE7}" srcOrd="0" destOrd="0" presId="urn:microsoft.com/office/officeart/2005/8/layout/list1"/>
    <dgm:cxn modelId="{71FB51B1-EAA7-4C78-928F-AF2E444FE447}" type="presParOf" srcId="{DA97FE92-F321-4099-833B-1E234178EA9D}" destId="{0B9CE5D1-9AF1-4B6A-88A9-BAD81F256F6A}" srcOrd="1" destOrd="0" presId="urn:microsoft.com/office/officeart/2005/8/layout/list1"/>
    <dgm:cxn modelId="{54C484B9-0555-46E0-965B-DF39C5E58018}" type="presParOf" srcId="{3D43E211-A35C-4CFB-A91F-A891EFE71F54}" destId="{E718BDCB-9E1E-45DE-98CD-8F3C49657FE0}" srcOrd="9" destOrd="0" presId="urn:microsoft.com/office/officeart/2005/8/layout/list1"/>
    <dgm:cxn modelId="{2B2F0844-8678-40D6-8F80-ABBC491AE931}" type="presParOf" srcId="{3D43E211-A35C-4CFB-A91F-A891EFE71F54}" destId="{CD5AFD4D-8642-4A82-AB56-D37EA7526F7D}" srcOrd="10" destOrd="0" presId="urn:microsoft.com/office/officeart/2005/8/layout/list1"/>
    <dgm:cxn modelId="{3A78DD15-215E-4497-BD49-CCB342A456D0}" type="presParOf" srcId="{3D43E211-A35C-4CFB-A91F-A891EFE71F54}" destId="{841B21B7-7878-48D9-85AF-BA6E12F13094}" srcOrd="11" destOrd="0" presId="urn:microsoft.com/office/officeart/2005/8/layout/list1"/>
    <dgm:cxn modelId="{67109F46-F7D1-4A7F-B53D-8BB65D33C073}" type="presParOf" srcId="{3D43E211-A35C-4CFB-A91F-A891EFE71F54}" destId="{1D1D80F8-7D97-45BF-A258-3E4EAF750E7A}" srcOrd="12" destOrd="0" presId="urn:microsoft.com/office/officeart/2005/8/layout/list1"/>
    <dgm:cxn modelId="{1E4963FC-FE7A-4B75-A196-E11C13888C9A}" type="presParOf" srcId="{1D1D80F8-7D97-45BF-A258-3E4EAF750E7A}" destId="{B80E1E69-0B64-4D62-B807-1FE72A01746B}" srcOrd="0" destOrd="0" presId="urn:microsoft.com/office/officeart/2005/8/layout/list1"/>
    <dgm:cxn modelId="{09C2DD4D-4B18-4A10-9488-922EFCC235A4}" type="presParOf" srcId="{1D1D80F8-7D97-45BF-A258-3E4EAF750E7A}" destId="{942EB41D-15A5-44B3-9777-31FF942C27B3}" srcOrd="1" destOrd="0" presId="urn:microsoft.com/office/officeart/2005/8/layout/list1"/>
    <dgm:cxn modelId="{A398DA4A-883F-4311-8098-BACB7EF939B9}" type="presParOf" srcId="{3D43E211-A35C-4CFB-A91F-A891EFE71F54}" destId="{3A4EA456-8D52-45D5-A5E7-EE65B02E2A07}" srcOrd="13" destOrd="0" presId="urn:microsoft.com/office/officeart/2005/8/layout/list1"/>
    <dgm:cxn modelId="{99133E5E-AD04-4B9D-A807-A182F6D67EC6}" type="presParOf" srcId="{3D43E211-A35C-4CFB-A91F-A891EFE71F54}" destId="{0BA70539-37FF-4F79-9BDE-2C0650C72CCF}" srcOrd="14" destOrd="0" presId="urn:microsoft.com/office/officeart/2005/8/layout/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548E1C-FFC4-46AF-A87E-093595D06E6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19520F94-F87C-41B7-964C-43659715A0D8}">
      <dgm:prSet phldrT="[Text]"/>
      <dgm:spPr/>
      <dgm:t>
        <a:bodyPr/>
        <a:lstStyle/>
        <a:p>
          <a:r>
            <a:rPr lang="en-IN" dirty="0"/>
            <a:t>epilepsy</a:t>
          </a:r>
        </a:p>
      </dgm:t>
    </dgm:pt>
    <dgm:pt modelId="{F03F2178-CF58-4B51-BC5F-E350D41C9ABC}" type="parTrans" cxnId="{71D2AC0C-3F48-401C-B578-41FE0213FBC2}">
      <dgm:prSet/>
      <dgm:spPr/>
      <dgm:t>
        <a:bodyPr/>
        <a:lstStyle/>
        <a:p>
          <a:endParaRPr lang="en-IN"/>
        </a:p>
      </dgm:t>
    </dgm:pt>
    <dgm:pt modelId="{A66C5E43-472C-417C-9AC2-4FDDF005F180}" type="sibTrans" cxnId="{71D2AC0C-3F48-401C-B578-41FE0213FBC2}">
      <dgm:prSet/>
      <dgm:spPr/>
      <dgm:t>
        <a:bodyPr/>
        <a:lstStyle/>
        <a:p>
          <a:endParaRPr lang="en-IN"/>
        </a:p>
      </dgm:t>
    </dgm:pt>
    <dgm:pt modelId="{720020CC-1F93-4EEF-B8C8-2F592796BA34}">
      <dgm:prSet phldrT="[Text]"/>
      <dgm:spPr/>
      <dgm:t>
        <a:bodyPr/>
        <a:lstStyle/>
        <a:p>
          <a:r>
            <a:rPr lang="en-IN" dirty="0"/>
            <a:t>Generalized seizure</a:t>
          </a:r>
        </a:p>
      </dgm:t>
    </dgm:pt>
    <dgm:pt modelId="{F91C2BBC-3D08-4332-A1D3-306C08AE2748}" type="parTrans" cxnId="{648F15BE-BC0F-4032-80CF-518BD3B716B2}">
      <dgm:prSet/>
      <dgm:spPr/>
      <dgm:t>
        <a:bodyPr/>
        <a:lstStyle/>
        <a:p>
          <a:endParaRPr lang="en-IN"/>
        </a:p>
      </dgm:t>
    </dgm:pt>
    <dgm:pt modelId="{703BA750-1E74-46ED-913E-71C85F5B36C0}" type="sibTrans" cxnId="{648F15BE-BC0F-4032-80CF-518BD3B716B2}">
      <dgm:prSet/>
      <dgm:spPr/>
      <dgm:t>
        <a:bodyPr/>
        <a:lstStyle/>
        <a:p>
          <a:endParaRPr lang="en-IN"/>
        </a:p>
      </dgm:t>
    </dgm:pt>
    <dgm:pt modelId="{B49AAF57-565B-4979-8691-E83FD0D62FBE}">
      <dgm:prSet phldrT="[Text]"/>
      <dgm:spPr/>
      <dgm:t>
        <a:bodyPr/>
        <a:lstStyle/>
        <a:p>
          <a:r>
            <a:rPr lang="en-IN" dirty="0"/>
            <a:t>Tonic</a:t>
          </a:r>
          <a:r>
            <a:rPr lang="en-IN" dirty="0" err="1"/>
            <a:t>clonic</a:t>
          </a:r>
          <a:endParaRPr lang="en-IN" dirty="0"/>
        </a:p>
      </dgm:t>
    </dgm:pt>
    <dgm:pt modelId="{8D8BDD5A-48D9-4F76-8582-BE4F37B0C352}" type="parTrans" cxnId="{2E77A9B8-F866-4A85-B311-1B5FA1BBFC37}">
      <dgm:prSet/>
      <dgm:spPr/>
      <dgm:t>
        <a:bodyPr/>
        <a:lstStyle/>
        <a:p>
          <a:endParaRPr lang="en-IN"/>
        </a:p>
      </dgm:t>
    </dgm:pt>
    <dgm:pt modelId="{C9505F5D-21EC-4526-A024-E00F484DAB31}" type="sibTrans" cxnId="{2E77A9B8-F866-4A85-B311-1B5FA1BBFC37}">
      <dgm:prSet/>
      <dgm:spPr/>
      <dgm:t>
        <a:bodyPr/>
        <a:lstStyle/>
        <a:p>
          <a:endParaRPr lang="en-IN"/>
        </a:p>
      </dgm:t>
    </dgm:pt>
    <dgm:pt modelId="{F3EAE392-A363-413A-B402-B6510EB2DE5D}">
      <dgm:prSet phldrT="[Text]"/>
      <dgm:spPr/>
      <dgm:t>
        <a:bodyPr/>
        <a:lstStyle/>
        <a:p>
          <a:r>
            <a:rPr lang="en-US" dirty="0"/>
            <a:t>Absent (petit mal)</a:t>
          </a:r>
          <a:endParaRPr lang="en-IN" dirty="0"/>
        </a:p>
      </dgm:t>
    </dgm:pt>
    <dgm:pt modelId="{005AB345-C1AD-4792-8C5D-1CF8490AFAE2}" type="parTrans" cxnId="{7764D0CF-6A9F-41FD-A2F6-9BC2181C70E3}">
      <dgm:prSet/>
      <dgm:spPr/>
      <dgm:t>
        <a:bodyPr/>
        <a:lstStyle/>
        <a:p>
          <a:endParaRPr lang="en-IN"/>
        </a:p>
      </dgm:t>
    </dgm:pt>
    <dgm:pt modelId="{87B657CB-3A92-441D-B053-45C9DECD506C}" type="sibTrans" cxnId="{7764D0CF-6A9F-41FD-A2F6-9BC2181C70E3}">
      <dgm:prSet/>
      <dgm:spPr/>
      <dgm:t>
        <a:bodyPr/>
        <a:lstStyle/>
        <a:p>
          <a:endParaRPr lang="en-IN"/>
        </a:p>
      </dgm:t>
    </dgm:pt>
    <dgm:pt modelId="{C0ABDD83-93C7-438B-B741-B968BCA4CBB9}">
      <dgm:prSet phldrT="[Text]"/>
      <dgm:spPr/>
      <dgm:t>
        <a:bodyPr/>
        <a:lstStyle/>
        <a:p>
          <a:r>
            <a:rPr lang="en-IN" dirty="0"/>
            <a:t>Partial seizure</a:t>
          </a:r>
        </a:p>
      </dgm:t>
    </dgm:pt>
    <dgm:pt modelId="{C3B54316-FD61-4D9C-BCB7-96E4F5421503}" type="parTrans" cxnId="{153FD565-FB5E-45D9-943B-2CA25ABA9F90}">
      <dgm:prSet/>
      <dgm:spPr/>
      <dgm:t>
        <a:bodyPr/>
        <a:lstStyle/>
        <a:p>
          <a:endParaRPr lang="en-IN"/>
        </a:p>
      </dgm:t>
    </dgm:pt>
    <dgm:pt modelId="{ADF13AF6-71DD-43B7-B906-9C16C4975847}" type="sibTrans" cxnId="{153FD565-FB5E-45D9-943B-2CA25ABA9F90}">
      <dgm:prSet/>
      <dgm:spPr/>
      <dgm:t>
        <a:bodyPr/>
        <a:lstStyle/>
        <a:p>
          <a:endParaRPr lang="en-IN"/>
        </a:p>
      </dgm:t>
    </dgm:pt>
    <dgm:pt modelId="{29252409-A17A-4E32-AF67-FEEAFF2D5827}">
      <dgm:prSet phldrT="[Text]"/>
      <dgm:spPr/>
      <dgm:t>
        <a:bodyPr/>
        <a:lstStyle/>
        <a:p>
          <a:r>
            <a:rPr lang="en-US"/>
            <a:t>Atonic, akinetic or minor motor</a:t>
          </a:r>
          <a:endParaRPr lang="en-IN" dirty="0"/>
        </a:p>
      </dgm:t>
    </dgm:pt>
    <dgm:pt modelId="{C58CBE66-67D7-4F17-AB03-E33A5376E42A}" type="parTrans" cxnId="{49173E03-958F-4BC0-8C09-8F77CD68F806}">
      <dgm:prSet/>
      <dgm:spPr/>
      <dgm:t>
        <a:bodyPr/>
        <a:lstStyle/>
        <a:p>
          <a:endParaRPr lang="en-IN"/>
        </a:p>
      </dgm:t>
    </dgm:pt>
    <dgm:pt modelId="{A277356D-2B79-47A0-837C-41E6C390093F}" type="sibTrans" cxnId="{49173E03-958F-4BC0-8C09-8F77CD68F806}">
      <dgm:prSet/>
      <dgm:spPr/>
      <dgm:t>
        <a:bodyPr/>
        <a:lstStyle/>
        <a:p>
          <a:endParaRPr lang="en-IN"/>
        </a:p>
      </dgm:t>
    </dgm:pt>
    <dgm:pt modelId="{F16F5AB5-FCF8-4A24-8B9E-765702272DBC}">
      <dgm:prSet/>
      <dgm:spPr/>
      <dgm:t>
        <a:bodyPr/>
        <a:lstStyle/>
        <a:p>
          <a:r>
            <a:rPr lang="en-US"/>
            <a:t>Myoclonic</a:t>
          </a:r>
          <a:endParaRPr lang="en-IN" dirty="0"/>
        </a:p>
      </dgm:t>
    </dgm:pt>
    <dgm:pt modelId="{6A961C15-125D-4D15-9E38-4912ED5BACA5}" type="parTrans" cxnId="{A009ED91-E7DA-4A5E-904A-9D9430626F62}">
      <dgm:prSet/>
      <dgm:spPr/>
      <dgm:t>
        <a:bodyPr/>
        <a:lstStyle/>
        <a:p>
          <a:endParaRPr lang="en-IN"/>
        </a:p>
      </dgm:t>
    </dgm:pt>
    <dgm:pt modelId="{C9BE4071-0F79-45C8-8B0C-31818DDF4851}" type="sibTrans" cxnId="{A009ED91-E7DA-4A5E-904A-9D9430626F62}">
      <dgm:prSet/>
      <dgm:spPr/>
      <dgm:t>
        <a:bodyPr/>
        <a:lstStyle/>
        <a:p>
          <a:endParaRPr lang="en-IN"/>
        </a:p>
      </dgm:t>
    </dgm:pt>
    <dgm:pt modelId="{4B296576-BA82-46D4-AA42-35A9D2BEE7CA}" type="pres">
      <dgm:prSet presAssocID="{2C548E1C-FFC4-46AF-A87E-093595D06E6D}" presName="hierChild1" presStyleCnt="0">
        <dgm:presLayoutVars>
          <dgm:chPref val="1"/>
          <dgm:dir/>
          <dgm:animOne val="branch"/>
          <dgm:animLvl val="lvl"/>
          <dgm:resizeHandles/>
        </dgm:presLayoutVars>
      </dgm:prSet>
      <dgm:spPr/>
    </dgm:pt>
    <dgm:pt modelId="{D7224937-58BF-4860-9C59-A89096D62EB7}" type="pres">
      <dgm:prSet presAssocID="{19520F94-F87C-41B7-964C-43659715A0D8}" presName="hierRoot1" presStyleCnt="0"/>
      <dgm:spPr/>
    </dgm:pt>
    <dgm:pt modelId="{831AA71F-957D-449A-A099-2C4C4BA88887}" type="pres">
      <dgm:prSet presAssocID="{19520F94-F87C-41B7-964C-43659715A0D8}" presName="composite" presStyleCnt="0"/>
      <dgm:spPr/>
    </dgm:pt>
    <dgm:pt modelId="{2D158C09-D8C1-4725-8CB8-61C0F3B73B3B}" type="pres">
      <dgm:prSet presAssocID="{19520F94-F87C-41B7-964C-43659715A0D8}" presName="background" presStyleLbl="node0" presStyleIdx="0" presStyleCnt="1"/>
      <dgm:spPr/>
    </dgm:pt>
    <dgm:pt modelId="{33237B2F-E7F1-49E8-AF22-EE92417D7558}" type="pres">
      <dgm:prSet presAssocID="{19520F94-F87C-41B7-964C-43659715A0D8}" presName="text" presStyleLbl="fgAcc0" presStyleIdx="0" presStyleCnt="1">
        <dgm:presLayoutVars>
          <dgm:chPref val="3"/>
        </dgm:presLayoutVars>
      </dgm:prSet>
      <dgm:spPr/>
    </dgm:pt>
    <dgm:pt modelId="{349D01DF-BA0C-49E3-A7E3-1D8A0011DB8A}" type="pres">
      <dgm:prSet presAssocID="{19520F94-F87C-41B7-964C-43659715A0D8}" presName="hierChild2" presStyleCnt="0"/>
      <dgm:spPr/>
    </dgm:pt>
    <dgm:pt modelId="{C8BF14AE-73E4-431A-80BC-482E897948B4}" type="pres">
      <dgm:prSet presAssocID="{F91C2BBC-3D08-4332-A1D3-306C08AE2748}" presName="Name10" presStyleLbl="parChTrans1D2" presStyleIdx="0" presStyleCnt="2"/>
      <dgm:spPr/>
    </dgm:pt>
    <dgm:pt modelId="{7E64B445-92B8-422A-AAE7-F4CBF1ECD260}" type="pres">
      <dgm:prSet presAssocID="{720020CC-1F93-4EEF-B8C8-2F592796BA34}" presName="hierRoot2" presStyleCnt="0"/>
      <dgm:spPr/>
    </dgm:pt>
    <dgm:pt modelId="{F6ACE487-A9F6-4410-B92D-20808E8DC9D5}" type="pres">
      <dgm:prSet presAssocID="{720020CC-1F93-4EEF-B8C8-2F592796BA34}" presName="composite2" presStyleCnt="0"/>
      <dgm:spPr/>
    </dgm:pt>
    <dgm:pt modelId="{8D2FFDDE-8C76-4A90-8BED-5C9B452F01B5}" type="pres">
      <dgm:prSet presAssocID="{720020CC-1F93-4EEF-B8C8-2F592796BA34}" presName="background2" presStyleLbl="node2" presStyleIdx="0" presStyleCnt="2"/>
      <dgm:spPr/>
    </dgm:pt>
    <dgm:pt modelId="{C7A931DC-9F52-4F5D-A7BB-F7D01F75417F}" type="pres">
      <dgm:prSet presAssocID="{720020CC-1F93-4EEF-B8C8-2F592796BA34}" presName="text2" presStyleLbl="fgAcc2" presStyleIdx="0" presStyleCnt="2">
        <dgm:presLayoutVars>
          <dgm:chPref val="3"/>
        </dgm:presLayoutVars>
      </dgm:prSet>
      <dgm:spPr/>
    </dgm:pt>
    <dgm:pt modelId="{4C66DA70-8F8F-43C4-9C86-F5E639387DC5}" type="pres">
      <dgm:prSet presAssocID="{720020CC-1F93-4EEF-B8C8-2F592796BA34}" presName="hierChild3" presStyleCnt="0"/>
      <dgm:spPr/>
    </dgm:pt>
    <dgm:pt modelId="{0D1C5165-8215-4D34-8231-D9A3AA77769C}" type="pres">
      <dgm:prSet presAssocID="{8D8BDD5A-48D9-4F76-8582-BE4F37B0C352}" presName="Name17" presStyleLbl="parChTrans1D3" presStyleIdx="0" presStyleCnt="4"/>
      <dgm:spPr/>
    </dgm:pt>
    <dgm:pt modelId="{C78BAC74-3B19-443E-8D52-7D83451289E8}" type="pres">
      <dgm:prSet presAssocID="{B49AAF57-565B-4979-8691-E83FD0D62FBE}" presName="hierRoot3" presStyleCnt="0"/>
      <dgm:spPr/>
    </dgm:pt>
    <dgm:pt modelId="{7A7EED97-FE44-45D9-9B4F-190840780F63}" type="pres">
      <dgm:prSet presAssocID="{B49AAF57-565B-4979-8691-E83FD0D62FBE}" presName="composite3" presStyleCnt="0"/>
      <dgm:spPr/>
    </dgm:pt>
    <dgm:pt modelId="{4979A7E3-C63F-4599-B808-722D0212F881}" type="pres">
      <dgm:prSet presAssocID="{B49AAF57-565B-4979-8691-E83FD0D62FBE}" presName="background3" presStyleLbl="node3" presStyleIdx="0" presStyleCnt="4"/>
      <dgm:spPr/>
    </dgm:pt>
    <dgm:pt modelId="{1CA0BCAB-F24F-4B4C-8AC3-A9DC78586440}" type="pres">
      <dgm:prSet presAssocID="{B49AAF57-565B-4979-8691-E83FD0D62FBE}" presName="text3" presStyleLbl="fgAcc3" presStyleIdx="0" presStyleCnt="4">
        <dgm:presLayoutVars>
          <dgm:chPref val="3"/>
        </dgm:presLayoutVars>
      </dgm:prSet>
      <dgm:spPr/>
    </dgm:pt>
    <dgm:pt modelId="{AA0F9F79-7BD0-46F6-BDAE-F234AC21E4BA}" type="pres">
      <dgm:prSet presAssocID="{B49AAF57-565B-4979-8691-E83FD0D62FBE}" presName="hierChild4" presStyleCnt="0"/>
      <dgm:spPr/>
    </dgm:pt>
    <dgm:pt modelId="{5693E6CE-6C29-4E19-A75A-D2A3324A3C04}" type="pres">
      <dgm:prSet presAssocID="{005AB345-C1AD-4792-8C5D-1CF8490AFAE2}" presName="Name17" presStyleLbl="parChTrans1D3" presStyleIdx="1" presStyleCnt="4"/>
      <dgm:spPr/>
    </dgm:pt>
    <dgm:pt modelId="{291D0818-69DB-47C5-9A41-BE966D62429C}" type="pres">
      <dgm:prSet presAssocID="{F3EAE392-A363-413A-B402-B6510EB2DE5D}" presName="hierRoot3" presStyleCnt="0"/>
      <dgm:spPr/>
    </dgm:pt>
    <dgm:pt modelId="{811288E4-9B49-44D0-B327-BB783C95AE27}" type="pres">
      <dgm:prSet presAssocID="{F3EAE392-A363-413A-B402-B6510EB2DE5D}" presName="composite3" presStyleCnt="0"/>
      <dgm:spPr/>
    </dgm:pt>
    <dgm:pt modelId="{E2869D5F-DCC0-4EB0-849E-2C5517168756}" type="pres">
      <dgm:prSet presAssocID="{F3EAE392-A363-413A-B402-B6510EB2DE5D}" presName="background3" presStyleLbl="node3" presStyleIdx="1" presStyleCnt="4"/>
      <dgm:spPr/>
    </dgm:pt>
    <dgm:pt modelId="{8F4468B2-E333-4251-B9D8-8B549E1BD72D}" type="pres">
      <dgm:prSet presAssocID="{F3EAE392-A363-413A-B402-B6510EB2DE5D}" presName="text3" presStyleLbl="fgAcc3" presStyleIdx="1" presStyleCnt="4">
        <dgm:presLayoutVars>
          <dgm:chPref val="3"/>
        </dgm:presLayoutVars>
      </dgm:prSet>
      <dgm:spPr/>
    </dgm:pt>
    <dgm:pt modelId="{DB9C0C4F-DD77-4D08-93A2-4C6355561E1D}" type="pres">
      <dgm:prSet presAssocID="{F3EAE392-A363-413A-B402-B6510EB2DE5D}" presName="hierChild4" presStyleCnt="0"/>
      <dgm:spPr/>
    </dgm:pt>
    <dgm:pt modelId="{E7EA8C8D-DF15-4A48-9260-4C21C343D669}" type="pres">
      <dgm:prSet presAssocID="{C58CBE66-67D7-4F17-AB03-E33A5376E42A}" presName="Name17" presStyleLbl="parChTrans1D3" presStyleIdx="2" presStyleCnt="4"/>
      <dgm:spPr/>
    </dgm:pt>
    <dgm:pt modelId="{CA028CB4-631B-4188-B03C-791B06D1222F}" type="pres">
      <dgm:prSet presAssocID="{29252409-A17A-4E32-AF67-FEEAFF2D5827}" presName="hierRoot3" presStyleCnt="0"/>
      <dgm:spPr/>
    </dgm:pt>
    <dgm:pt modelId="{B471EC81-3037-482F-8F93-3AE764E379F7}" type="pres">
      <dgm:prSet presAssocID="{29252409-A17A-4E32-AF67-FEEAFF2D5827}" presName="composite3" presStyleCnt="0"/>
      <dgm:spPr/>
    </dgm:pt>
    <dgm:pt modelId="{9D407626-58F8-4930-A276-A55A8F0970BE}" type="pres">
      <dgm:prSet presAssocID="{29252409-A17A-4E32-AF67-FEEAFF2D5827}" presName="background3" presStyleLbl="node3" presStyleIdx="2" presStyleCnt="4"/>
      <dgm:spPr/>
    </dgm:pt>
    <dgm:pt modelId="{B070330C-3E87-4AD8-95A3-4EAFF0AD527B}" type="pres">
      <dgm:prSet presAssocID="{29252409-A17A-4E32-AF67-FEEAFF2D5827}" presName="text3" presStyleLbl="fgAcc3" presStyleIdx="2" presStyleCnt="4">
        <dgm:presLayoutVars>
          <dgm:chPref val="3"/>
        </dgm:presLayoutVars>
      </dgm:prSet>
      <dgm:spPr/>
    </dgm:pt>
    <dgm:pt modelId="{97F89582-FAF0-422D-A43A-7F6ED64F0426}" type="pres">
      <dgm:prSet presAssocID="{29252409-A17A-4E32-AF67-FEEAFF2D5827}" presName="hierChild4" presStyleCnt="0"/>
      <dgm:spPr/>
    </dgm:pt>
    <dgm:pt modelId="{B9D656B3-69D6-4025-BA2D-87F8505E4CBB}" type="pres">
      <dgm:prSet presAssocID="{6A961C15-125D-4D15-9E38-4912ED5BACA5}" presName="Name17" presStyleLbl="parChTrans1D3" presStyleIdx="3" presStyleCnt="4"/>
      <dgm:spPr/>
    </dgm:pt>
    <dgm:pt modelId="{5135F8D0-5821-4336-B145-23994A2974F9}" type="pres">
      <dgm:prSet presAssocID="{F16F5AB5-FCF8-4A24-8B9E-765702272DBC}" presName="hierRoot3" presStyleCnt="0"/>
      <dgm:spPr/>
    </dgm:pt>
    <dgm:pt modelId="{9A5757C8-1492-422C-8EDB-14877A186853}" type="pres">
      <dgm:prSet presAssocID="{F16F5AB5-FCF8-4A24-8B9E-765702272DBC}" presName="composite3" presStyleCnt="0"/>
      <dgm:spPr/>
    </dgm:pt>
    <dgm:pt modelId="{5DE840AD-D371-4DD3-9963-346AF32F411C}" type="pres">
      <dgm:prSet presAssocID="{F16F5AB5-FCF8-4A24-8B9E-765702272DBC}" presName="background3" presStyleLbl="node3" presStyleIdx="3" presStyleCnt="4"/>
      <dgm:spPr/>
    </dgm:pt>
    <dgm:pt modelId="{5B417E58-01BF-4A10-9C62-0A70B72DC90D}" type="pres">
      <dgm:prSet presAssocID="{F16F5AB5-FCF8-4A24-8B9E-765702272DBC}" presName="text3" presStyleLbl="fgAcc3" presStyleIdx="3" presStyleCnt="4">
        <dgm:presLayoutVars>
          <dgm:chPref val="3"/>
        </dgm:presLayoutVars>
      </dgm:prSet>
      <dgm:spPr/>
    </dgm:pt>
    <dgm:pt modelId="{04EA2D45-0BB3-43A4-8C99-EB66772E3E0F}" type="pres">
      <dgm:prSet presAssocID="{F16F5AB5-FCF8-4A24-8B9E-765702272DBC}" presName="hierChild4" presStyleCnt="0"/>
      <dgm:spPr/>
    </dgm:pt>
    <dgm:pt modelId="{D4C26F0F-CF51-48E3-9406-A99D2DD1B6B6}" type="pres">
      <dgm:prSet presAssocID="{C3B54316-FD61-4D9C-BCB7-96E4F5421503}" presName="Name10" presStyleLbl="parChTrans1D2" presStyleIdx="1" presStyleCnt="2"/>
      <dgm:spPr/>
    </dgm:pt>
    <dgm:pt modelId="{0D831E21-2D56-4132-8A05-E1B15DEFCD36}" type="pres">
      <dgm:prSet presAssocID="{C0ABDD83-93C7-438B-B741-B968BCA4CBB9}" presName="hierRoot2" presStyleCnt="0"/>
      <dgm:spPr/>
    </dgm:pt>
    <dgm:pt modelId="{E85259A9-8EBE-456D-BD5A-695C4BA345BA}" type="pres">
      <dgm:prSet presAssocID="{C0ABDD83-93C7-438B-B741-B968BCA4CBB9}" presName="composite2" presStyleCnt="0"/>
      <dgm:spPr/>
    </dgm:pt>
    <dgm:pt modelId="{BDCA3CD9-C757-4275-8F1F-64B9AFB81264}" type="pres">
      <dgm:prSet presAssocID="{C0ABDD83-93C7-438B-B741-B968BCA4CBB9}" presName="background2" presStyleLbl="node2" presStyleIdx="1" presStyleCnt="2"/>
      <dgm:spPr/>
    </dgm:pt>
    <dgm:pt modelId="{DCF1739E-A068-42CC-A9A6-8FD5E07EDB66}" type="pres">
      <dgm:prSet presAssocID="{C0ABDD83-93C7-438B-B741-B968BCA4CBB9}" presName="text2" presStyleLbl="fgAcc2" presStyleIdx="1" presStyleCnt="2">
        <dgm:presLayoutVars>
          <dgm:chPref val="3"/>
        </dgm:presLayoutVars>
      </dgm:prSet>
      <dgm:spPr/>
    </dgm:pt>
    <dgm:pt modelId="{8029A82A-36C0-4629-9C6C-6ADA93779D0D}" type="pres">
      <dgm:prSet presAssocID="{C0ABDD83-93C7-438B-B741-B968BCA4CBB9}" presName="hierChild3" presStyleCnt="0"/>
      <dgm:spPr/>
    </dgm:pt>
  </dgm:ptLst>
  <dgm:cxnLst>
    <dgm:cxn modelId="{19845E02-DE0D-489F-9502-F47C1B3B96EF}" type="presOf" srcId="{2C548E1C-FFC4-46AF-A87E-093595D06E6D}" destId="{4B296576-BA82-46D4-AA42-35A9D2BEE7CA}" srcOrd="0" destOrd="0" presId="urn:microsoft.com/office/officeart/2005/8/layout/hierarchy1"/>
    <dgm:cxn modelId="{439F7502-9684-4206-8CF9-8417ADCA13A9}" type="presOf" srcId="{F3EAE392-A363-413A-B402-B6510EB2DE5D}" destId="{8F4468B2-E333-4251-B9D8-8B549E1BD72D}" srcOrd="0" destOrd="0" presId="urn:microsoft.com/office/officeart/2005/8/layout/hierarchy1"/>
    <dgm:cxn modelId="{49173E03-958F-4BC0-8C09-8F77CD68F806}" srcId="{720020CC-1F93-4EEF-B8C8-2F592796BA34}" destId="{29252409-A17A-4E32-AF67-FEEAFF2D5827}" srcOrd="2" destOrd="0" parTransId="{C58CBE66-67D7-4F17-AB03-E33A5376E42A}" sibTransId="{A277356D-2B79-47A0-837C-41E6C390093F}"/>
    <dgm:cxn modelId="{71D2AC0C-3F48-401C-B578-41FE0213FBC2}" srcId="{2C548E1C-FFC4-46AF-A87E-093595D06E6D}" destId="{19520F94-F87C-41B7-964C-43659715A0D8}" srcOrd="0" destOrd="0" parTransId="{F03F2178-CF58-4B51-BC5F-E350D41C9ABC}" sibTransId="{A66C5E43-472C-417C-9AC2-4FDDF005F180}"/>
    <dgm:cxn modelId="{3B9F4239-BDA0-4BA4-B479-EDF0E259BA22}" type="presOf" srcId="{C0ABDD83-93C7-438B-B741-B968BCA4CBB9}" destId="{DCF1739E-A068-42CC-A9A6-8FD5E07EDB66}" srcOrd="0" destOrd="0" presId="urn:microsoft.com/office/officeart/2005/8/layout/hierarchy1"/>
    <dgm:cxn modelId="{153FD565-FB5E-45D9-943B-2CA25ABA9F90}" srcId="{19520F94-F87C-41B7-964C-43659715A0D8}" destId="{C0ABDD83-93C7-438B-B741-B968BCA4CBB9}" srcOrd="1" destOrd="0" parTransId="{C3B54316-FD61-4D9C-BCB7-96E4F5421503}" sibTransId="{ADF13AF6-71DD-43B7-B906-9C16C4975847}"/>
    <dgm:cxn modelId="{A488F948-DB74-4AFA-AE60-44C934B17787}" type="presOf" srcId="{F91C2BBC-3D08-4332-A1D3-306C08AE2748}" destId="{C8BF14AE-73E4-431A-80BC-482E897948B4}" srcOrd="0" destOrd="0" presId="urn:microsoft.com/office/officeart/2005/8/layout/hierarchy1"/>
    <dgm:cxn modelId="{756BCB69-A326-471B-B5E7-BA9D4FA3986F}" type="presOf" srcId="{C3B54316-FD61-4D9C-BCB7-96E4F5421503}" destId="{D4C26F0F-CF51-48E3-9406-A99D2DD1B6B6}" srcOrd="0" destOrd="0" presId="urn:microsoft.com/office/officeart/2005/8/layout/hierarchy1"/>
    <dgm:cxn modelId="{8C262976-B798-4C18-B20C-B1F6B24605E4}" type="presOf" srcId="{005AB345-C1AD-4792-8C5D-1CF8490AFAE2}" destId="{5693E6CE-6C29-4E19-A75A-D2A3324A3C04}" srcOrd="0" destOrd="0" presId="urn:microsoft.com/office/officeart/2005/8/layout/hierarchy1"/>
    <dgm:cxn modelId="{A009ED91-E7DA-4A5E-904A-9D9430626F62}" srcId="{720020CC-1F93-4EEF-B8C8-2F592796BA34}" destId="{F16F5AB5-FCF8-4A24-8B9E-765702272DBC}" srcOrd="3" destOrd="0" parTransId="{6A961C15-125D-4D15-9E38-4912ED5BACA5}" sibTransId="{C9BE4071-0F79-45C8-8B0C-31818DDF4851}"/>
    <dgm:cxn modelId="{306D349F-12A2-4683-A56A-D298BC440065}" type="presOf" srcId="{6A961C15-125D-4D15-9E38-4912ED5BACA5}" destId="{B9D656B3-69D6-4025-BA2D-87F8505E4CBB}" srcOrd="0" destOrd="0" presId="urn:microsoft.com/office/officeart/2005/8/layout/hierarchy1"/>
    <dgm:cxn modelId="{5E9B549F-2098-431B-AE99-10254F7B229B}" type="presOf" srcId="{C58CBE66-67D7-4F17-AB03-E33A5376E42A}" destId="{E7EA8C8D-DF15-4A48-9260-4C21C343D669}" srcOrd="0" destOrd="0" presId="urn:microsoft.com/office/officeart/2005/8/layout/hierarchy1"/>
    <dgm:cxn modelId="{13C84BA2-369D-4DEB-BCB0-C29F52B4DF97}" type="presOf" srcId="{8D8BDD5A-48D9-4F76-8582-BE4F37B0C352}" destId="{0D1C5165-8215-4D34-8231-D9A3AA77769C}" srcOrd="0" destOrd="0" presId="urn:microsoft.com/office/officeart/2005/8/layout/hierarchy1"/>
    <dgm:cxn modelId="{2E77A9B8-F866-4A85-B311-1B5FA1BBFC37}" srcId="{720020CC-1F93-4EEF-B8C8-2F592796BA34}" destId="{B49AAF57-565B-4979-8691-E83FD0D62FBE}" srcOrd="0" destOrd="0" parTransId="{8D8BDD5A-48D9-4F76-8582-BE4F37B0C352}" sibTransId="{C9505F5D-21EC-4526-A024-E00F484DAB31}"/>
    <dgm:cxn modelId="{648F15BE-BC0F-4032-80CF-518BD3B716B2}" srcId="{19520F94-F87C-41B7-964C-43659715A0D8}" destId="{720020CC-1F93-4EEF-B8C8-2F592796BA34}" srcOrd="0" destOrd="0" parTransId="{F91C2BBC-3D08-4332-A1D3-306C08AE2748}" sibTransId="{703BA750-1E74-46ED-913E-71C85F5B36C0}"/>
    <dgm:cxn modelId="{6796BACC-06AD-4CDE-A240-3A2468FF4C95}" type="presOf" srcId="{B49AAF57-565B-4979-8691-E83FD0D62FBE}" destId="{1CA0BCAB-F24F-4B4C-8AC3-A9DC78586440}" srcOrd="0" destOrd="0" presId="urn:microsoft.com/office/officeart/2005/8/layout/hierarchy1"/>
    <dgm:cxn modelId="{7764D0CF-6A9F-41FD-A2F6-9BC2181C70E3}" srcId="{720020CC-1F93-4EEF-B8C8-2F592796BA34}" destId="{F3EAE392-A363-413A-B402-B6510EB2DE5D}" srcOrd="1" destOrd="0" parTransId="{005AB345-C1AD-4792-8C5D-1CF8490AFAE2}" sibTransId="{87B657CB-3A92-441D-B053-45C9DECD506C}"/>
    <dgm:cxn modelId="{96A288DB-600D-4FC4-B2EC-E07F2324944C}" type="presOf" srcId="{F16F5AB5-FCF8-4A24-8B9E-765702272DBC}" destId="{5B417E58-01BF-4A10-9C62-0A70B72DC90D}" srcOrd="0" destOrd="0" presId="urn:microsoft.com/office/officeart/2005/8/layout/hierarchy1"/>
    <dgm:cxn modelId="{0C4045E0-E761-4B1E-8466-72421E441146}" type="presOf" srcId="{720020CC-1F93-4EEF-B8C8-2F592796BA34}" destId="{C7A931DC-9F52-4F5D-A7BB-F7D01F75417F}" srcOrd="0" destOrd="0" presId="urn:microsoft.com/office/officeart/2005/8/layout/hierarchy1"/>
    <dgm:cxn modelId="{7C4023EB-4F35-4421-8ECC-2F2EA539DBBC}" type="presOf" srcId="{19520F94-F87C-41B7-964C-43659715A0D8}" destId="{33237B2F-E7F1-49E8-AF22-EE92417D7558}" srcOrd="0" destOrd="0" presId="urn:microsoft.com/office/officeart/2005/8/layout/hierarchy1"/>
    <dgm:cxn modelId="{68C8A1FB-D2FF-4012-9B8F-026EAF50F428}" type="presOf" srcId="{29252409-A17A-4E32-AF67-FEEAFF2D5827}" destId="{B070330C-3E87-4AD8-95A3-4EAFF0AD527B}" srcOrd="0" destOrd="0" presId="urn:microsoft.com/office/officeart/2005/8/layout/hierarchy1"/>
    <dgm:cxn modelId="{69631C4F-C931-44B1-9F21-D2CFF7B680CF}" type="presParOf" srcId="{4B296576-BA82-46D4-AA42-35A9D2BEE7CA}" destId="{D7224937-58BF-4860-9C59-A89096D62EB7}" srcOrd="0" destOrd="0" presId="urn:microsoft.com/office/officeart/2005/8/layout/hierarchy1"/>
    <dgm:cxn modelId="{FE53E4F1-601F-4B18-A52B-B9C1960E77C6}" type="presParOf" srcId="{D7224937-58BF-4860-9C59-A89096D62EB7}" destId="{831AA71F-957D-449A-A099-2C4C4BA88887}" srcOrd="0" destOrd="0" presId="urn:microsoft.com/office/officeart/2005/8/layout/hierarchy1"/>
    <dgm:cxn modelId="{99ED9898-52F1-453E-B83F-501C48EC5385}" type="presParOf" srcId="{831AA71F-957D-449A-A099-2C4C4BA88887}" destId="{2D158C09-D8C1-4725-8CB8-61C0F3B73B3B}" srcOrd="0" destOrd="0" presId="urn:microsoft.com/office/officeart/2005/8/layout/hierarchy1"/>
    <dgm:cxn modelId="{24A28C3E-F198-4642-BAF3-CE06A6DB2D9B}" type="presParOf" srcId="{831AA71F-957D-449A-A099-2C4C4BA88887}" destId="{33237B2F-E7F1-49E8-AF22-EE92417D7558}" srcOrd="1" destOrd="0" presId="urn:microsoft.com/office/officeart/2005/8/layout/hierarchy1"/>
    <dgm:cxn modelId="{03EB7BCB-BFE8-47FF-986D-2500C399B75A}" type="presParOf" srcId="{D7224937-58BF-4860-9C59-A89096D62EB7}" destId="{349D01DF-BA0C-49E3-A7E3-1D8A0011DB8A}" srcOrd="1" destOrd="0" presId="urn:microsoft.com/office/officeart/2005/8/layout/hierarchy1"/>
    <dgm:cxn modelId="{E248EF83-D426-4A12-8E8C-90323A8F39BE}" type="presParOf" srcId="{349D01DF-BA0C-49E3-A7E3-1D8A0011DB8A}" destId="{C8BF14AE-73E4-431A-80BC-482E897948B4}" srcOrd="0" destOrd="0" presId="urn:microsoft.com/office/officeart/2005/8/layout/hierarchy1"/>
    <dgm:cxn modelId="{23EEB6EC-B57E-4C79-A856-6D1B018D7AEA}" type="presParOf" srcId="{349D01DF-BA0C-49E3-A7E3-1D8A0011DB8A}" destId="{7E64B445-92B8-422A-AAE7-F4CBF1ECD260}" srcOrd="1" destOrd="0" presId="urn:microsoft.com/office/officeart/2005/8/layout/hierarchy1"/>
    <dgm:cxn modelId="{F254BD50-A2C9-4107-BEF5-481E7219B3B5}" type="presParOf" srcId="{7E64B445-92B8-422A-AAE7-F4CBF1ECD260}" destId="{F6ACE487-A9F6-4410-B92D-20808E8DC9D5}" srcOrd="0" destOrd="0" presId="urn:microsoft.com/office/officeart/2005/8/layout/hierarchy1"/>
    <dgm:cxn modelId="{61A8BDC6-EFB5-40B3-A3CA-263D71BE5FD7}" type="presParOf" srcId="{F6ACE487-A9F6-4410-B92D-20808E8DC9D5}" destId="{8D2FFDDE-8C76-4A90-8BED-5C9B452F01B5}" srcOrd="0" destOrd="0" presId="urn:microsoft.com/office/officeart/2005/8/layout/hierarchy1"/>
    <dgm:cxn modelId="{F808905A-F17E-4039-8E26-0B0461E2202E}" type="presParOf" srcId="{F6ACE487-A9F6-4410-B92D-20808E8DC9D5}" destId="{C7A931DC-9F52-4F5D-A7BB-F7D01F75417F}" srcOrd="1" destOrd="0" presId="urn:microsoft.com/office/officeart/2005/8/layout/hierarchy1"/>
    <dgm:cxn modelId="{66919F9A-5277-4419-8EC6-C9F2814D4F08}" type="presParOf" srcId="{7E64B445-92B8-422A-AAE7-F4CBF1ECD260}" destId="{4C66DA70-8F8F-43C4-9C86-F5E639387DC5}" srcOrd="1" destOrd="0" presId="urn:microsoft.com/office/officeart/2005/8/layout/hierarchy1"/>
    <dgm:cxn modelId="{115DEB23-26D7-4DC4-B12B-83397CE5855B}" type="presParOf" srcId="{4C66DA70-8F8F-43C4-9C86-F5E639387DC5}" destId="{0D1C5165-8215-4D34-8231-D9A3AA77769C}" srcOrd="0" destOrd="0" presId="urn:microsoft.com/office/officeart/2005/8/layout/hierarchy1"/>
    <dgm:cxn modelId="{FDE12356-C0A4-4F5F-8DA7-BFD8EEAEE37E}" type="presParOf" srcId="{4C66DA70-8F8F-43C4-9C86-F5E639387DC5}" destId="{C78BAC74-3B19-443E-8D52-7D83451289E8}" srcOrd="1" destOrd="0" presId="urn:microsoft.com/office/officeart/2005/8/layout/hierarchy1"/>
    <dgm:cxn modelId="{CBF2E03D-150B-49B5-B507-73FCEB95782C}" type="presParOf" srcId="{C78BAC74-3B19-443E-8D52-7D83451289E8}" destId="{7A7EED97-FE44-45D9-9B4F-190840780F63}" srcOrd="0" destOrd="0" presId="urn:microsoft.com/office/officeart/2005/8/layout/hierarchy1"/>
    <dgm:cxn modelId="{65FDB7D1-8F7F-4A05-9F5E-1213E55DD8F6}" type="presParOf" srcId="{7A7EED97-FE44-45D9-9B4F-190840780F63}" destId="{4979A7E3-C63F-4599-B808-722D0212F881}" srcOrd="0" destOrd="0" presId="urn:microsoft.com/office/officeart/2005/8/layout/hierarchy1"/>
    <dgm:cxn modelId="{5736FC6F-0052-44DF-A712-1A861BBE53F2}" type="presParOf" srcId="{7A7EED97-FE44-45D9-9B4F-190840780F63}" destId="{1CA0BCAB-F24F-4B4C-8AC3-A9DC78586440}" srcOrd="1" destOrd="0" presId="urn:microsoft.com/office/officeart/2005/8/layout/hierarchy1"/>
    <dgm:cxn modelId="{07E5C24A-3859-4ECB-96AD-3FC85BFFEB62}" type="presParOf" srcId="{C78BAC74-3B19-443E-8D52-7D83451289E8}" destId="{AA0F9F79-7BD0-46F6-BDAE-F234AC21E4BA}" srcOrd="1" destOrd="0" presId="urn:microsoft.com/office/officeart/2005/8/layout/hierarchy1"/>
    <dgm:cxn modelId="{B67161A1-7F0F-4826-B7C6-8EAD4B55EAD8}" type="presParOf" srcId="{4C66DA70-8F8F-43C4-9C86-F5E639387DC5}" destId="{5693E6CE-6C29-4E19-A75A-D2A3324A3C04}" srcOrd="2" destOrd="0" presId="urn:microsoft.com/office/officeart/2005/8/layout/hierarchy1"/>
    <dgm:cxn modelId="{9A5B0B41-4FB5-47BE-8B58-1912B790DBE4}" type="presParOf" srcId="{4C66DA70-8F8F-43C4-9C86-F5E639387DC5}" destId="{291D0818-69DB-47C5-9A41-BE966D62429C}" srcOrd="3" destOrd="0" presId="urn:microsoft.com/office/officeart/2005/8/layout/hierarchy1"/>
    <dgm:cxn modelId="{958BE92D-CD0A-4984-BE3B-186F0F7453C6}" type="presParOf" srcId="{291D0818-69DB-47C5-9A41-BE966D62429C}" destId="{811288E4-9B49-44D0-B327-BB783C95AE27}" srcOrd="0" destOrd="0" presId="urn:microsoft.com/office/officeart/2005/8/layout/hierarchy1"/>
    <dgm:cxn modelId="{4BC51BE0-ECC7-4E59-984A-90A182855CB8}" type="presParOf" srcId="{811288E4-9B49-44D0-B327-BB783C95AE27}" destId="{E2869D5F-DCC0-4EB0-849E-2C5517168756}" srcOrd="0" destOrd="0" presId="urn:microsoft.com/office/officeart/2005/8/layout/hierarchy1"/>
    <dgm:cxn modelId="{22EED889-8974-4C89-B85C-AFF7EFB4F962}" type="presParOf" srcId="{811288E4-9B49-44D0-B327-BB783C95AE27}" destId="{8F4468B2-E333-4251-B9D8-8B549E1BD72D}" srcOrd="1" destOrd="0" presId="urn:microsoft.com/office/officeart/2005/8/layout/hierarchy1"/>
    <dgm:cxn modelId="{55DCBAC4-B71B-46AB-BC83-DFF17E9B9267}" type="presParOf" srcId="{291D0818-69DB-47C5-9A41-BE966D62429C}" destId="{DB9C0C4F-DD77-4D08-93A2-4C6355561E1D}" srcOrd="1" destOrd="0" presId="urn:microsoft.com/office/officeart/2005/8/layout/hierarchy1"/>
    <dgm:cxn modelId="{7E7F915B-D32E-4CA9-BBF0-AB844B49BF6C}" type="presParOf" srcId="{4C66DA70-8F8F-43C4-9C86-F5E639387DC5}" destId="{E7EA8C8D-DF15-4A48-9260-4C21C343D669}" srcOrd="4" destOrd="0" presId="urn:microsoft.com/office/officeart/2005/8/layout/hierarchy1"/>
    <dgm:cxn modelId="{61DA7C84-67EF-45FA-96AA-D27B13EC689B}" type="presParOf" srcId="{4C66DA70-8F8F-43C4-9C86-F5E639387DC5}" destId="{CA028CB4-631B-4188-B03C-791B06D1222F}" srcOrd="5" destOrd="0" presId="urn:microsoft.com/office/officeart/2005/8/layout/hierarchy1"/>
    <dgm:cxn modelId="{8CA44894-966F-4D72-919D-335B0DCB60E0}" type="presParOf" srcId="{CA028CB4-631B-4188-B03C-791B06D1222F}" destId="{B471EC81-3037-482F-8F93-3AE764E379F7}" srcOrd="0" destOrd="0" presId="urn:microsoft.com/office/officeart/2005/8/layout/hierarchy1"/>
    <dgm:cxn modelId="{09CF5D07-42D1-465C-92BD-2C186AF3927D}" type="presParOf" srcId="{B471EC81-3037-482F-8F93-3AE764E379F7}" destId="{9D407626-58F8-4930-A276-A55A8F0970BE}" srcOrd="0" destOrd="0" presId="urn:microsoft.com/office/officeart/2005/8/layout/hierarchy1"/>
    <dgm:cxn modelId="{117127A4-B5A3-45D4-8C6A-99160F2CA156}" type="presParOf" srcId="{B471EC81-3037-482F-8F93-3AE764E379F7}" destId="{B070330C-3E87-4AD8-95A3-4EAFF0AD527B}" srcOrd="1" destOrd="0" presId="urn:microsoft.com/office/officeart/2005/8/layout/hierarchy1"/>
    <dgm:cxn modelId="{E28D34D8-A8DC-45B4-9844-45EE812C8F07}" type="presParOf" srcId="{CA028CB4-631B-4188-B03C-791B06D1222F}" destId="{97F89582-FAF0-422D-A43A-7F6ED64F0426}" srcOrd="1" destOrd="0" presId="urn:microsoft.com/office/officeart/2005/8/layout/hierarchy1"/>
    <dgm:cxn modelId="{6C8AFA1A-B3E6-4311-B3F0-2E70F15602FE}" type="presParOf" srcId="{4C66DA70-8F8F-43C4-9C86-F5E639387DC5}" destId="{B9D656B3-69D6-4025-BA2D-87F8505E4CBB}" srcOrd="6" destOrd="0" presId="urn:microsoft.com/office/officeart/2005/8/layout/hierarchy1"/>
    <dgm:cxn modelId="{9D0FD285-04AA-45DD-BDB8-C6F52942AD5D}" type="presParOf" srcId="{4C66DA70-8F8F-43C4-9C86-F5E639387DC5}" destId="{5135F8D0-5821-4336-B145-23994A2974F9}" srcOrd="7" destOrd="0" presId="urn:microsoft.com/office/officeart/2005/8/layout/hierarchy1"/>
    <dgm:cxn modelId="{ECE4447A-494B-48FE-BDF4-E75F972773C1}" type="presParOf" srcId="{5135F8D0-5821-4336-B145-23994A2974F9}" destId="{9A5757C8-1492-422C-8EDB-14877A186853}" srcOrd="0" destOrd="0" presId="urn:microsoft.com/office/officeart/2005/8/layout/hierarchy1"/>
    <dgm:cxn modelId="{CD01D7F5-BA3B-44D4-9F63-6288D8A37EDF}" type="presParOf" srcId="{9A5757C8-1492-422C-8EDB-14877A186853}" destId="{5DE840AD-D371-4DD3-9963-346AF32F411C}" srcOrd="0" destOrd="0" presId="urn:microsoft.com/office/officeart/2005/8/layout/hierarchy1"/>
    <dgm:cxn modelId="{A87025DE-9C20-422E-91A7-E462CD18FF59}" type="presParOf" srcId="{9A5757C8-1492-422C-8EDB-14877A186853}" destId="{5B417E58-01BF-4A10-9C62-0A70B72DC90D}" srcOrd="1" destOrd="0" presId="urn:microsoft.com/office/officeart/2005/8/layout/hierarchy1"/>
    <dgm:cxn modelId="{6CC06AE8-1300-4CF5-AFEF-2E1BC6100EF6}" type="presParOf" srcId="{5135F8D0-5821-4336-B145-23994A2974F9}" destId="{04EA2D45-0BB3-43A4-8C99-EB66772E3E0F}" srcOrd="1" destOrd="0" presId="urn:microsoft.com/office/officeart/2005/8/layout/hierarchy1"/>
    <dgm:cxn modelId="{6976E970-DE33-4915-A67A-89D36C283EA9}" type="presParOf" srcId="{349D01DF-BA0C-49E3-A7E3-1D8A0011DB8A}" destId="{D4C26F0F-CF51-48E3-9406-A99D2DD1B6B6}" srcOrd="2" destOrd="0" presId="urn:microsoft.com/office/officeart/2005/8/layout/hierarchy1"/>
    <dgm:cxn modelId="{F58A09F8-9FC4-4C1B-A682-D2EBA4E0638F}" type="presParOf" srcId="{349D01DF-BA0C-49E3-A7E3-1D8A0011DB8A}" destId="{0D831E21-2D56-4132-8A05-E1B15DEFCD36}" srcOrd="3" destOrd="0" presId="urn:microsoft.com/office/officeart/2005/8/layout/hierarchy1"/>
    <dgm:cxn modelId="{E1F29D3B-C456-4108-85BE-72DB9395EA21}" type="presParOf" srcId="{0D831E21-2D56-4132-8A05-E1B15DEFCD36}" destId="{E85259A9-8EBE-456D-BD5A-695C4BA345BA}" srcOrd="0" destOrd="0" presId="urn:microsoft.com/office/officeart/2005/8/layout/hierarchy1"/>
    <dgm:cxn modelId="{CF08280F-CED8-4DE6-B2D6-940A5534AACF}" type="presParOf" srcId="{E85259A9-8EBE-456D-BD5A-695C4BA345BA}" destId="{BDCA3CD9-C757-4275-8F1F-64B9AFB81264}" srcOrd="0" destOrd="0" presId="urn:microsoft.com/office/officeart/2005/8/layout/hierarchy1"/>
    <dgm:cxn modelId="{F388EB1C-11DE-486E-8A8B-3AEC3885260C}" type="presParOf" srcId="{E85259A9-8EBE-456D-BD5A-695C4BA345BA}" destId="{DCF1739E-A068-42CC-A9A6-8FD5E07EDB66}" srcOrd="1" destOrd="0" presId="urn:microsoft.com/office/officeart/2005/8/layout/hierarchy1"/>
    <dgm:cxn modelId="{BAF3F34C-305B-4080-B219-1639D3455D1F}" type="presParOf" srcId="{0D831E21-2D56-4132-8A05-E1B15DEFCD36}" destId="{8029A82A-36C0-4629-9C6C-6ADA93779D0D}" srcOrd="1" destOrd="0" presId="urn:microsoft.com/office/officeart/2005/8/layout/hierarchy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416D9A-E83A-45A6-B18D-5E557EB61C9B}"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IN"/>
        </a:p>
      </dgm:t>
    </dgm:pt>
    <dgm:pt modelId="{026E8D66-5D0E-42A8-892B-E4BA2584E07D}">
      <dgm:prSet phldrT="[Text]"/>
      <dgm:spPr/>
      <dgm:t>
        <a:bodyPr/>
        <a:lstStyle/>
        <a:p>
          <a:r>
            <a:rPr lang="hi-IN" dirty="0"/>
            <a:t>उन्माद</a:t>
          </a:r>
          <a:endParaRPr lang="en-IN" baseline="0" dirty="0"/>
        </a:p>
      </dgm:t>
    </dgm:pt>
    <dgm:pt modelId="{37F85D1C-0727-458A-8D56-EF5441FE9E97}" type="parTrans" cxnId="{9A8DE247-B8C5-46DF-9687-088E21016767}">
      <dgm:prSet/>
      <dgm:spPr/>
      <dgm:t>
        <a:bodyPr/>
        <a:lstStyle/>
        <a:p>
          <a:endParaRPr lang="en-IN"/>
        </a:p>
      </dgm:t>
    </dgm:pt>
    <dgm:pt modelId="{F972E2D2-B90F-4DED-A5D6-1DA07FCC7C80}" type="sibTrans" cxnId="{9A8DE247-B8C5-46DF-9687-088E21016767}">
      <dgm:prSet/>
      <dgm:spPr/>
      <dgm:t>
        <a:bodyPr/>
        <a:lstStyle/>
        <a:p>
          <a:endParaRPr lang="en-IN"/>
        </a:p>
      </dgm:t>
    </dgm:pt>
    <dgm:pt modelId="{ABA85FF1-F9BC-4220-B119-EE9BA1411C26}">
      <dgm:prSet phldrT="[Text]"/>
      <dgm:spPr/>
      <dgm:t>
        <a:bodyPr/>
        <a:lstStyle/>
        <a:p>
          <a:r>
            <a:rPr lang="hi-IN" dirty="0"/>
            <a:t>निज</a:t>
          </a:r>
          <a:endParaRPr lang="en-IN" dirty="0"/>
        </a:p>
      </dgm:t>
    </dgm:pt>
    <dgm:pt modelId="{402DC3CB-C035-4AAA-A47A-D27D571D32FA}" type="parTrans" cxnId="{1F62AF6D-48FB-4AC6-9266-1C6AEEB892CB}">
      <dgm:prSet/>
      <dgm:spPr/>
      <dgm:t>
        <a:bodyPr/>
        <a:lstStyle/>
        <a:p>
          <a:endParaRPr lang="en-IN"/>
        </a:p>
      </dgm:t>
    </dgm:pt>
    <dgm:pt modelId="{2708952B-B120-4DD2-851A-521C7155AC7C}" type="sibTrans" cxnId="{1F62AF6D-48FB-4AC6-9266-1C6AEEB892CB}">
      <dgm:prSet/>
      <dgm:spPr/>
      <dgm:t>
        <a:bodyPr/>
        <a:lstStyle/>
        <a:p>
          <a:endParaRPr lang="en-IN"/>
        </a:p>
      </dgm:t>
    </dgm:pt>
    <dgm:pt modelId="{06095332-7364-47F2-8A88-18741B25868F}">
      <dgm:prSet phldrT="[Text]"/>
      <dgm:spPr/>
      <dgm:t>
        <a:bodyPr/>
        <a:lstStyle/>
        <a:p>
          <a:r>
            <a:rPr lang="hi-IN" dirty="0"/>
            <a:t>आगन्तुज</a:t>
          </a:r>
          <a:endParaRPr lang="en-IN" dirty="0"/>
        </a:p>
      </dgm:t>
    </dgm:pt>
    <dgm:pt modelId="{19E4AAD9-66BB-488A-AE53-AA3B71CFD8B5}" type="parTrans" cxnId="{B032BE39-30D9-4B35-B396-2F0BFB11538D}">
      <dgm:prSet/>
      <dgm:spPr/>
      <dgm:t>
        <a:bodyPr/>
        <a:lstStyle/>
        <a:p>
          <a:endParaRPr lang="en-IN"/>
        </a:p>
      </dgm:t>
    </dgm:pt>
    <dgm:pt modelId="{AE6FB75B-2784-4C29-81C6-A889C298AA47}" type="sibTrans" cxnId="{B032BE39-30D9-4B35-B396-2F0BFB11538D}">
      <dgm:prSet/>
      <dgm:spPr/>
      <dgm:t>
        <a:bodyPr/>
        <a:lstStyle/>
        <a:p>
          <a:endParaRPr lang="en-IN"/>
        </a:p>
      </dgm:t>
    </dgm:pt>
    <dgm:pt modelId="{A4A5D8B2-A35C-4867-A774-E2ACCDE0DDF3}">
      <dgm:prSet phldrT="[Text]"/>
      <dgm:spPr/>
      <dgm:t>
        <a:bodyPr/>
        <a:lstStyle/>
        <a:p>
          <a:r>
            <a:rPr lang="hi-IN" dirty="0"/>
            <a:t>वातज</a:t>
          </a:r>
          <a:endParaRPr lang="en-IN" dirty="0"/>
        </a:p>
      </dgm:t>
    </dgm:pt>
    <dgm:pt modelId="{B13CA795-69E7-4293-ACF0-95E3868D2623}" type="parTrans" cxnId="{846733CE-713B-4CFE-AF86-025215D43965}">
      <dgm:prSet/>
      <dgm:spPr/>
      <dgm:t>
        <a:bodyPr/>
        <a:lstStyle/>
        <a:p>
          <a:endParaRPr lang="en-IN"/>
        </a:p>
      </dgm:t>
    </dgm:pt>
    <dgm:pt modelId="{EB7B944A-272D-40EF-9A1C-01B578EC3F9E}" type="sibTrans" cxnId="{846733CE-713B-4CFE-AF86-025215D43965}">
      <dgm:prSet/>
      <dgm:spPr/>
      <dgm:t>
        <a:bodyPr/>
        <a:lstStyle/>
        <a:p>
          <a:endParaRPr lang="en-IN"/>
        </a:p>
      </dgm:t>
    </dgm:pt>
    <dgm:pt modelId="{3777C867-6EBD-49BC-9761-6D309FA2CA90}">
      <dgm:prSet phldrT="[Text]"/>
      <dgm:spPr/>
      <dgm:t>
        <a:bodyPr/>
        <a:lstStyle/>
        <a:p>
          <a:r>
            <a:rPr lang="hi-IN" dirty="0"/>
            <a:t>पित्तज</a:t>
          </a:r>
          <a:endParaRPr lang="en-IN" dirty="0"/>
        </a:p>
      </dgm:t>
    </dgm:pt>
    <dgm:pt modelId="{C96F176F-A686-47C0-986F-3847D249AE89}" type="parTrans" cxnId="{2205D984-6426-45E5-83F6-D5803CCF8828}">
      <dgm:prSet/>
      <dgm:spPr/>
      <dgm:t>
        <a:bodyPr/>
        <a:lstStyle/>
        <a:p>
          <a:endParaRPr lang="en-IN"/>
        </a:p>
      </dgm:t>
    </dgm:pt>
    <dgm:pt modelId="{9F0471E9-A4AB-4F5A-B062-2263D2E9F4E6}" type="sibTrans" cxnId="{2205D984-6426-45E5-83F6-D5803CCF8828}">
      <dgm:prSet/>
      <dgm:spPr/>
      <dgm:t>
        <a:bodyPr/>
        <a:lstStyle/>
        <a:p>
          <a:endParaRPr lang="en-IN"/>
        </a:p>
      </dgm:t>
    </dgm:pt>
    <dgm:pt modelId="{936F28D0-3C45-475C-9458-B7A0CED235FE}">
      <dgm:prSet phldrT="[Text]"/>
      <dgm:spPr/>
      <dgm:t>
        <a:bodyPr/>
        <a:lstStyle/>
        <a:p>
          <a:r>
            <a:rPr lang="hi-IN" dirty="0"/>
            <a:t>सन्निपातज</a:t>
          </a:r>
          <a:endParaRPr lang="en-IN" dirty="0"/>
        </a:p>
      </dgm:t>
    </dgm:pt>
    <dgm:pt modelId="{19575692-2B26-48CB-9697-E23B653D4751}" type="parTrans" cxnId="{EFEDECB7-950B-4722-BF6D-7DE162DDB35F}">
      <dgm:prSet/>
      <dgm:spPr/>
      <dgm:t>
        <a:bodyPr/>
        <a:lstStyle/>
        <a:p>
          <a:endParaRPr lang="en-IN"/>
        </a:p>
      </dgm:t>
    </dgm:pt>
    <dgm:pt modelId="{71CAAE4F-538C-420F-A935-7F1240A2D85A}" type="sibTrans" cxnId="{EFEDECB7-950B-4722-BF6D-7DE162DDB35F}">
      <dgm:prSet/>
      <dgm:spPr/>
      <dgm:t>
        <a:bodyPr/>
        <a:lstStyle/>
        <a:p>
          <a:endParaRPr lang="en-IN"/>
        </a:p>
      </dgm:t>
    </dgm:pt>
    <dgm:pt modelId="{1DC66293-A576-4CC3-815D-448D3ABB925A}">
      <dgm:prSet phldrT="[Text]"/>
      <dgm:spPr/>
      <dgm:t>
        <a:bodyPr/>
        <a:lstStyle/>
        <a:p>
          <a:r>
            <a:rPr lang="hi-IN" dirty="0"/>
            <a:t>कफज</a:t>
          </a:r>
          <a:endParaRPr lang="en-IN" dirty="0"/>
        </a:p>
      </dgm:t>
    </dgm:pt>
    <dgm:pt modelId="{89E00888-88A2-45EF-8886-32681BDBB807}" type="parTrans" cxnId="{10B4F1D9-463B-44F1-86FB-88DE18D2884E}">
      <dgm:prSet/>
      <dgm:spPr/>
      <dgm:t>
        <a:bodyPr/>
        <a:lstStyle/>
        <a:p>
          <a:endParaRPr lang="en-IN"/>
        </a:p>
      </dgm:t>
    </dgm:pt>
    <dgm:pt modelId="{AD9C463F-2A29-4350-A8D6-334B62B7168D}" type="sibTrans" cxnId="{10B4F1D9-463B-44F1-86FB-88DE18D2884E}">
      <dgm:prSet/>
      <dgm:spPr/>
      <dgm:t>
        <a:bodyPr/>
        <a:lstStyle/>
        <a:p>
          <a:endParaRPr lang="en-IN"/>
        </a:p>
      </dgm:t>
    </dgm:pt>
    <dgm:pt modelId="{1EAB3280-DE18-4CB6-8223-C745CD0FB685}" type="pres">
      <dgm:prSet presAssocID="{5E416D9A-E83A-45A6-B18D-5E557EB61C9B}" presName="hierChild1" presStyleCnt="0">
        <dgm:presLayoutVars>
          <dgm:chPref val="1"/>
          <dgm:dir/>
          <dgm:animOne val="branch"/>
          <dgm:animLvl val="lvl"/>
          <dgm:resizeHandles/>
        </dgm:presLayoutVars>
      </dgm:prSet>
      <dgm:spPr/>
    </dgm:pt>
    <dgm:pt modelId="{C5EC1DBC-17A6-41AF-8A5B-E68B0C283943}" type="pres">
      <dgm:prSet presAssocID="{026E8D66-5D0E-42A8-892B-E4BA2584E07D}" presName="hierRoot1" presStyleCnt="0"/>
      <dgm:spPr/>
    </dgm:pt>
    <dgm:pt modelId="{A5485B64-7BDE-4E0F-90E9-4D9B6237F60A}" type="pres">
      <dgm:prSet presAssocID="{026E8D66-5D0E-42A8-892B-E4BA2584E07D}" presName="composite" presStyleCnt="0"/>
      <dgm:spPr/>
    </dgm:pt>
    <dgm:pt modelId="{5D3D4EAE-B1C7-4CA3-927F-D50CE3DB71B7}" type="pres">
      <dgm:prSet presAssocID="{026E8D66-5D0E-42A8-892B-E4BA2584E07D}" presName="background" presStyleLbl="node0" presStyleIdx="0" presStyleCnt="1"/>
      <dgm:spPr/>
    </dgm:pt>
    <dgm:pt modelId="{AE7F46D2-369A-4E31-ADB4-0F76BEB7E969}" type="pres">
      <dgm:prSet presAssocID="{026E8D66-5D0E-42A8-892B-E4BA2584E07D}" presName="text" presStyleLbl="fgAcc0" presStyleIdx="0" presStyleCnt="1">
        <dgm:presLayoutVars>
          <dgm:chPref val="3"/>
        </dgm:presLayoutVars>
      </dgm:prSet>
      <dgm:spPr/>
    </dgm:pt>
    <dgm:pt modelId="{A0015614-61EC-4602-B9C1-9BE3D2CB5636}" type="pres">
      <dgm:prSet presAssocID="{026E8D66-5D0E-42A8-892B-E4BA2584E07D}" presName="hierChild2" presStyleCnt="0"/>
      <dgm:spPr/>
    </dgm:pt>
    <dgm:pt modelId="{3019C6E5-B2EE-4843-99EF-C81C55CCD0C2}" type="pres">
      <dgm:prSet presAssocID="{402DC3CB-C035-4AAA-A47A-D27D571D32FA}" presName="Name10" presStyleLbl="parChTrans1D2" presStyleIdx="0" presStyleCnt="2"/>
      <dgm:spPr/>
    </dgm:pt>
    <dgm:pt modelId="{25ABD87F-8945-42FB-865B-F0F8CF4340CE}" type="pres">
      <dgm:prSet presAssocID="{ABA85FF1-F9BC-4220-B119-EE9BA1411C26}" presName="hierRoot2" presStyleCnt="0"/>
      <dgm:spPr/>
    </dgm:pt>
    <dgm:pt modelId="{0F30158B-09F6-44CE-8A6D-04BC8FDD53EC}" type="pres">
      <dgm:prSet presAssocID="{ABA85FF1-F9BC-4220-B119-EE9BA1411C26}" presName="composite2" presStyleCnt="0"/>
      <dgm:spPr/>
    </dgm:pt>
    <dgm:pt modelId="{7494D951-7432-4B36-8DD4-D0AE49BC8309}" type="pres">
      <dgm:prSet presAssocID="{ABA85FF1-F9BC-4220-B119-EE9BA1411C26}" presName="background2" presStyleLbl="node2" presStyleIdx="0" presStyleCnt="2"/>
      <dgm:spPr/>
    </dgm:pt>
    <dgm:pt modelId="{EC1B28EC-0558-42AF-9FCE-3F12480A7D6C}" type="pres">
      <dgm:prSet presAssocID="{ABA85FF1-F9BC-4220-B119-EE9BA1411C26}" presName="text2" presStyleLbl="fgAcc2" presStyleIdx="0" presStyleCnt="2">
        <dgm:presLayoutVars>
          <dgm:chPref val="3"/>
        </dgm:presLayoutVars>
      </dgm:prSet>
      <dgm:spPr/>
    </dgm:pt>
    <dgm:pt modelId="{B4855CA9-0176-4380-8422-70DD0507D0A8}" type="pres">
      <dgm:prSet presAssocID="{ABA85FF1-F9BC-4220-B119-EE9BA1411C26}" presName="hierChild3" presStyleCnt="0"/>
      <dgm:spPr/>
    </dgm:pt>
    <dgm:pt modelId="{079957B9-0EED-4BB8-B757-8D81BE8225C0}" type="pres">
      <dgm:prSet presAssocID="{B13CA795-69E7-4293-ACF0-95E3868D2623}" presName="Name17" presStyleLbl="parChTrans1D3" presStyleIdx="0" presStyleCnt="4"/>
      <dgm:spPr/>
    </dgm:pt>
    <dgm:pt modelId="{8A1A3F0F-A6CB-4953-BD3E-9DC24A16A4B2}" type="pres">
      <dgm:prSet presAssocID="{A4A5D8B2-A35C-4867-A774-E2ACCDE0DDF3}" presName="hierRoot3" presStyleCnt="0"/>
      <dgm:spPr/>
    </dgm:pt>
    <dgm:pt modelId="{4DA99B39-2BB2-4CF2-B75D-CA2F2F250D51}" type="pres">
      <dgm:prSet presAssocID="{A4A5D8B2-A35C-4867-A774-E2ACCDE0DDF3}" presName="composite3" presStyleCnt="0"/>
      <dgm:spPr/>
    </dgm:pt>
    <dgm:pt modelId="{12CE45CC-A649-4D17-BA6A-0E76AE68203F}" type="pres">
      <dgm:prSet presAssocID="{A4A5D8B2-A35C-4867-A774-E2ACCDE0DDF3}" presName="background3" presStyleLbl="node3" presStyleIdx="0" presStyleCnt="4"/>
      <dgm:spPr/>
    </dgm:pt>
    <dgm:pt modelId="{6F7E8E7E-DA32-4E0A-AA41-44F7866FFDB1}" type="pres">
      <dgm:prSet presAssocID="{A4A5D8B2-A35C-4867-A774-E2ACCDE0DDF3}" presName="text3" presStyleLbl="fgAcc3" presStyleIdx="0" presStyleCnt="4">
        <dgm:presLayoutVars>
          <dgm:chPref val="3"/>
        </dgm:presLayoutVars>
      </dgm:prSet>
      <dgm:spPr/>
    </dgm:pt>
    <dgm:pt modelId="{F41906D1-729B-49A3-821D-E3F768FB6CE2}" type="pres">
      <dgm:prSet presAssocID="{A4A5D8B2-A35C-4867-A774-E2ACCDE0DDF3}" presName="hierChild4" presStyleCnt="0"/>
      <dgm:spPr/>
    </dgm:pt>
    <dgm:pt modelId="{9C9C5743-D784-4F10-A688-1FCA66A13866}" type="pres">
      <dgm:prSet presAssocID="{C96F176F-A686-47C0-986F-3847D249AE89}" presName="Name17" presStyleLbl="parChTrans1D3" presStyleIdx="1" presStyleCnt="4"/>
      <dgm:spPr/>
    </dgm:pt>
    <dgm:pt modelId="{DED9206D-34C4-4167-87B9-A0C552DE207D}" type="pres">
      <dgm:prSet presAssocID="{3777C867-6EBD-49BC-9761-6D309FA2CA90}" presName="hierRoot3" presStyleCnt="0"/>
      <dgm:spPr/>
    </dgm:pt>
    <dgm:pt modelId="{6C079978-0D35-402F-9028-76133FA1DA7A}" type="pres">
      <dgm:prSet presAssocID="{3777C867-6EBD-49BC-9761-6D309FA2CA90}" presName="composite3" presStyleCnt="0"/>
      <dgm:spPr/>
    </dgm:pt>
    <dgm:pt modelId="{4F0A4D88-EA84-4A6A-9041-7B19DF8CA205}" type="pres">
      <dgm:prSet presAssocID="{3777C867-6EBD-49BC-9761-6D309FA2CA90}" presName="background3" presStyleLbl="node3" presStyleIdx="1" presStyleCnt="4"/>
      <dgm:spPr/>
    </dgm:pt>
    <dgm:pt modelId="{C597A126-D01F-42D6-8644-FF22E51DD159}" type="pres">
      <dgm:prSet presAssocID="{3777C867-6EBD-49BC-9761-6D309FA2CA90}" presName="text3" presStyleLbl="fgAcc3" presStyleIdx="1" presStyleCnt="4">
        <dgm:presLayoutVars>
          <dgm:chPref val="3"/>
        </dgm:presLayoutVars>
      </dgm:prSet>
      <dgm:spPr/>
    </dgm:pt>
    <dgm:pt modelId="{489A0EA7-3BA0-47BC-BC3B-CEC25204D392}" type="pres">
      <dgm:prSet presAssocID="{3777C867-6EBD-49BC-9761-6D309FA2CA90}" presName="hierChild4" presStyleCnt="0"/>
      <dgm:spPr/>
    </dgm:pt>
    <dgm:pt modelId="{5CECAB77-BE30-4F8A-808E-31C57724B298}" type="pres">
      <dgm:prSet presAssocID="{89E00888-88A2-45EF-8886-32681BDBB807}" presName="Name17" presStyleLbl="parChTrans1D3" presStyleIdx="2" presStyleCnt="4"/>
      <dgm:spPr/>
    </dgm:pt>
    <dgm:pt modelId="{2B651BCB-1A32-4A3B-B75C-61041534B088}" type="pres">
      <dgm:prSet presAssocID="{1DC66293-A576-4CC3-815D-448D3ABB925A}" presName="hierRoot3" presStyleCnt="0"/>
      <dgm:spPr/>
    </dgm:pt>
    <dgm:pt modelId="{FB350AE5-83BB-4AAA-A15E-BE9A714D7856}" type="pres">
      <dgm:prSet presAssocID="{1DC66293-A576-4CC3-815D-448D3ABB925A}" presName="composite3" presStyleCnt="0"/>
      <dgm:spPr/>
    </dgm:pt>
    <dgm:pt modelId="{448E6E37-B614-43F0-AA48-1ED9A7B1154C}" type="pres">
      <dgm:prSet presAssocID="{1DC66293-A576-4CC3-815D-448D3ABB925A}" presName="background3" presStyleLbl="node3" presStyleIdx="2" presStyleCnt="4"/>
      <dgm:spPr/>
    </dgm:pt>
    <dgm:pt modelId="{4996BC68-4902-41A3-BEF3-7611A7CA3890}" type="pres">
      <dgm:prSet presAssocID="{1DC66293-A576-4CC3-815D-448D3ABB925A}" presName="text3" presStyleLbl="fgAcc3" presStyleIdx="2" presStyleCnt="4">
        <dgm:presLayoutVars>
          <dgm:chPref val="3"/>
        </dgm:presLayoutVars>
      </dgm:prSet>
      <dgm:spPr/>
    </dgm:pt>
    <dgm:pt modelId="{BA59F88C-D5D5-438D-810A-B054DEA29B53}" type="pres">
      <dgm:prSet presAssocID="{1DC66293-A576-4CC3-815D-448D3ABB925A}" presName="hierChild4" presStyleCnt="0"/>
      <dgm:spPr/>
    </dgm:pt>
    <dgm:pt modelId="{EA0996A2-9050-47E1-A79C-88FFEDCF218C}" type="pres">
      <dgm:prSet presAssocID="{19575692-2B26-48CB-9697-E23B653D4751}" presName="Name17" presStyleLbl="parChTrans1D3" presStyleIdx="3" presStyleCnt="4"/>
      <dgm:spPr/>
    </dgm:pt>
    <dgm:pt modelId="{C4B3B831-93DC-42C0-B0A5-C20934F428C8}" type="pres">
      <dgm:prSet presAssocID="{936F28D0-3C45-475C-9458-B7A0CED235FE}" presName="hierRoot3" presStyleCnt="0"/>
      <dgm:spPr/>
    </dgm:pt>
    <dgm:pt modelId="{DE1A99D3-AC0D-4595-BB03-7C87B9A45691}" type="pres">
      <dgm:prSet presAssocID="{936F28D0-3C45-475C-9458-B7A0CED235FE}" presName="composite3" presStyleCnt="0"/>
      <dgm:spPr/>
    </dgm:pt>
    <dgm:pt modelId="{C19241B1-6680-4E3F-B24E-81422262E170}" type="pres">
      <dgm:prSet presAssocID="{936F28D0-3C45-475C-9458-B7A0CED235FE}" presName="background3" presStyleLbl="node3" presStyleIdx="3" presStyleCnt="4"/>
      <dgm:spPr/>
    </dgm:pt>
    <dgm:pt modelId="{0A6D31FA-D181-40A7-A253-404970408833}" type="pres">
      <dgm:prSet presAssocID="{936F28D0-3C45-475C-9458-B7A0CED235FE}" presName="text3" presStyleLbl="fgAcc3" presStyleIdx="3" presStyleCnt="4">
        <dgm:presLayoutVars>
          <dgm:chPref val="3"/>
        </dgm:presLayoutVars>
      </dgm:prSet>
      <dgm:spPr/>
    </dgm:pt>
    <dgm:pt modelId="{1A0D5C05-6941-4B3D-A890-74B338AABBA8}" type="pres">
      <dgm:prSet presAssocID="{936F28D0-3C45-475C-9458-B7A0CED235FE}" presName="hierChild4" presStyleCnt="0"/>
      <dgm:spPr/>
    </dgm:pt>
    <dgm:pt modelId="{8310AA8A-435D-4645-8966-06BAC954BA4F}" type="pres">
      <dgm:prSet presAssocID="{19E4AAD9-66BB-488A-AE53-AA3B71CFD8B5}" presName="Name10" presStyleLbl="parChTrans1D2" presStyleIdx="1" presStyleCnt="2"/>
      <dgm:spPr/>
    </dgm:pt>
    <dgm:pt modelId="{DDD3146B-B3F6-47FD-80A0-AF8C9A312858}" type="pres">
      <dgm:prSet presAssocID="{06095332-7364-47F2-8A88-18741B25868F}" presName="hierRoot2" presStyleCnt="0"/>
      <dgm:spPr/>
    </dgm:pt>
    <dgm:pt modelId="{FC1037F4-8350-4D66-BBF8-7D16AD6E1C55}" type="pres">
      <dgm:prSet presAssocID="{06095332-7364-47F2-8A88-18741B25868F}" presName="composite2" presStyleCnt="0"/>
      <dgm:spPr/>
    </dgm:pt>
    <dgm:pt modelId="{B976D2C3-FCB2-459B-A60F-43F2705BA97C}" type="pres">
      <dgm:prSet presAssocID="{06095332-7364-47F2-8A88-18741B25868F}" presName="background2" presStyleLbl="node2" presStyleIdx="1" presStyleCnt="2"/>
      <dgm:spPr/>
    </dgm:pt>
    <dgm:pt modelId="{0D46B721-B5E9-4B54-B910-28DDF2E87B8C}" type="pres">
      <dgm:prSet presAssocID="{06095332-7364-47F2-8A88-18741B25868F}" presName="text2" presStyleLbl="fgAcc2" presStyleIdx="1" presStyleCnt="2">
        <dgm:presLayoutVars>
          <dgm:chPref val="3"/>
        </dgm:presLayoutVars>
      </dgm:prSet>
      <dgm:spPr/>
    </dgm:pt>
    <dgm:pt modelId="{7F7B666B-9239-455A-BB6C-315A08D94FC7}" type="pres">
      <dgm:prSet presAssocID="{06095332-7364-47F2-8A88-18741B25868F}" presName="hierChild3" presStyleCnt="0"/>
      <dgm:spPr/>
    </dgm:pt>
  </dgm:ptLst>
  <dgm:cxnLst>
    <dgm:cxn modelId="{86E15218-8A0D-4D26-A437-A73B930F9383}" type="presOf" srcId="{026E8D66-5D0E-42A8-892B-E4BA2584E07D}" destId="{AE7F46D2-369A-4E31-ADB4-0F76BEB7E969}" srcOrd="0" destOrd="0" presId="urn:microsoft.com/office/officeart/2005/8/layout/hierarchy1"/>
    <dgm:cxn modelId="{B032BE39-30D9-4B35-B396-2F0BFB11538D}" srcId="{026E8D66-5D0E-42A8-892B-E4BA2584E07D}" destId="{06095332-7364-47F2-8A88-18741B25868F}" srcOrd="1" destOrd="0" parTransId="{19E4AAD9-66BB-488A-AE53-AA3B71CFD8B5}" sibTransId="{AE6FB75B-2784-4C29-81C6-A889C298AA47}"/>
    <dgm:cxn modelId="{D2F4E644-936A-4717-BB29-9C7CF0099E25}" type="presOf" srcId="{B13CA795-69E7-4293-ACF0-95E3868D2623}" destId="{079957B9-0EED-4BB8-B757-8D81BE8225C0}" srcOrd="0" destOrd="0" presId="urn:microsoft.com/office/officeart/2005/8/layout/hierarchy1"/>
    <dgm:cxn modelId="{9A8DE247-B8C5-46DF-9687-088E21016767}" srcId="{5E416D9A-E83A-45A6-B18D-5E557EB61C9B}" destId="{026E8D66-5D0E-42A8-892B-E4BA2584E07D}" srcOrd="0" destOrd="0" parTransId="{37F85D1C-0727-458A-8D56-EF5441FE9E97}" sibTransId="{F972E2D2-B90F-4DED-A5D6-1DA07FCC7C80}"/>
    <dgm:cxn modelId="{D948D76B-E47E-4002-B373-EE8E772CF9BB}" type="presOf" srcId="{89E00888-88A2-45EF-8886-32681BDBB807}" destId="{5CECAB77-BE30-4F8A-808E-31C57724B298}" srcOrd="0" destOrd="0" presId="urn:microsoft.com/office/officeart/2005/8/layout/hierarchy1"/>
    <dgm:cxn modelId="{78E8926C-0496-426C-9275-945B2D4AE869}" type="presOf" srcId="{C96F176F-A686-47C0-986F-3847D249AE89}" destId="{9C9C5743-D784-4F10-A688-1FCA66A13866}" srcOrd="0" destOrd="0" presId="urn:microsoft.com/office/officeart/2005/8/layout/hierarchy1"/>
    <dgm:cxn modelId="{1F62AF6D-48FB-4AC6-9266-1C6AEEB892CB}" srcId="{026E8D66-5D0E-42A8-892B-E4BA2584E07D}" destId="{ABA85FF1-F9BC-4220-B119-EE9BA1411C26}" srcOrd="0" destOrd="0" parTransId="{402DC3CB-C035-4AAA-A47A-D27D571D32FA}" sibTransId="{2708952B-B120-4DD2-851A-521C7155AC7C}"/>
    <dgm:cxn modelId="{53620E74-1F47-49D0-AD29-2C7C7D5AFC43}" type="presOf" srcId="{06095332-7364-47F2-8A88-18741B25868F}" destId="{0D46B721-B5E9-4B54-B910-28DDF2E87B8C}" srcOrd="0" destOrd="0" presId="urn:microsoft.com/office/officeart/2005/8/layout/hierarchy1"/>
    <dgm:cxn modelId="{68541379-A884-4603-AA2C-E6F153CD6FF9}" type="presOf" srcId="{ABA85FF1-F9BC-4220-B119-EE9BA1411C26}" destId="{EC1B28EC-0558-42AF-9FCE-3F12480A7D6C}" srcOrd="0" destOrd="0" presId="urn:microsoft.com/office/officeart/2005/8/layout/hierarchy1"/>
    <dgm:cxn modelId="{835F6579-7125-4CB6-A877-559ABEB11F9B}" type="presOf" srcId="{402DC3CB-C035-4AAA-A47A-D27D571D32FA}" destId="{3019C6E5-B2EE-4843-99EF-C81C55CCD0C2}" srcOrd="0" destOrd="0" presId="urn:microsoft.com/office/officeart/2005/8/layout/hierarchy1"/>
    <dgm:cxn modelId="{5BB2CD5A-D729-4622-AAEB-E00E8D197B25}" type="presOf" srcId="{5E416D9A-E83A-45A6-B18D-5E557EB61C9B}" destId="{1EAB3280-DE18-4CB6-8223-C745CD0FB685}" srcOrd="0" destOrd="0" presId="urn:microsoft.com/office/officeart/2005/8/layout/hierarchy1"/>
    <dgm:cxn modelId="{2205D984-6426-45E5-83F6-D5803CCF8828}" srcId="{ABA85FF1-F9BC-4220-B119-EE9BA1411C26}" destId="{3777C867-6EBD-49BC-9761-6D309FA2CA90}" srcOrd="1" destOrd="0" parTransId="{C96F176F-A686-47C0-986F-3847D249AE89}" sibTransId="{9F0471E9-A4AB-4F5A-B062-2263D2E9F4E6}"/>
    <dgm:cxn modelId="{2644CF8C-0E9A-4736-8911-F552A37AA3B3}" type="presOf" srcId="{19E4AAD9-66BB-488A-AE53-AA3B71CFD8B5}" destId="{8310AA8A-435D-4645-8966-06BAC954BA4F}" srcOrd="0" destOrd="0" presId="urn:microsoft.com/office/officeart/2005/8/layout/hierarchy1"/>
    <dgm:cxn modelId="{1AD5A595-7A87-4C2A-AEDB-068AFD76FE4B}" type="presOf" srcId="{A4A5D8B2-A35C-4867-A774-E2ACCDE0DDF3}" destId="{6F7E8E7E-DA32-4E0A-AA41-44F7866FFDB1}" srcOrd="0" destOrd="0" presId="urn:microsoft.com/office/officeart/2005/8/layout/hierarchy1"/>
    <dgm:cxn modelId="{0BAAD7B1-7476-47ED-A3AA-85144F1A6897}" type="presOf" srcId="{19575692-2B26-48CB-9697-E23B653D4751}" destId="{EA0996A2-9050-47E1-A79C-88FFEDCF218C}" srcOrd="0" destOrd="0" presId="urn:microsoft.com/office/officeart/2005/8/layout/hierarchy1"/>
    <dgm:cxn modelId="{EFEDECB7-950B-4722-BF6D-7DE162DDB35F}" srcId="{ABA85FF1-F9BC-4220-B119-EE9BA1411C26}" destId="{936F28D0-3C45-475C-9458-B7A0CED235FE}" srcOrd="3" destOrd="0" parTransId="{19575692-2B26-48CB-9697-E23B653D4751}" sibTransId="{71CAAE4F-538C-420F-A935-7F1240A2D85A}"/>
    <dgm:cxn modelId="{EFF83CC8-61C7-4135-BCFD-A164D6B2CD0A}" type="presOf" srcId="{3777C867-6EBD-49BC-9761-6D309FA2CA90}" destId="{C597A126-D01F-42D6-8644-FF22E51DD159}" srcOrd="0" destOrd="0" presId="urn:microsoft.com/office/officeart/2005/8/layout/hierarchy1"/>
    <dgm:cxn modelId="{846733CE-713B-4CFE-AF86-025215D43965}" srcId="{ABA85FF1-F9BC-4220-B119-EE9BA1411C26}" destId="{A4A5D8B2-A35C-4867-A774-E2ACCDE0DDF3}" srcOrd="0" destOrd="0" parTransId="{B13CA795-69E7-4293-ACF0-95E3868D2623}" sibTransId="{EB7B944A-272D-40EF-9A1C-01B578EC3F9E}"/>
    <dgm:cxn modelId="{10B4F1D9-463B-44F1-86FB-88DE18D2884E}" srcId="{ABA85FF1-F9BC-4220-B119-EE9BA1411C26}" destId="{1DC66293-A576-4CC3-815D-448D3ABB925A}" srcOrd="2" destOrd="0" parTransId="{89E00888-88A2-45EF-8886-32681BDBB807}" sibTransId="{AD9C463F-2A29-4350-A8D6-334B62B7168D}"/>
    <dgm:cxn modelId="{1F66E3E9-4561-4E4D-BE59-8D07D210F832}" type="presOf" srcId="{936F28D0-3C45-475C-9458-B7A0CED235FE}" destId="{0A6D31FA-D181-40A7-A253-404970408833}" srcOrd="0" destOrd="0" presId="urn:microsoft.com/office/officeart/2005/8/layout/hierarchy1"/>
    <dgm:cxn modelId="{03C62CF0-DF30-4B16-863D-548950ECC306}" type="presOf" srcId="{1DC66293-A576-4CC3-815D-448D3ABB925A}" destId="{4996BC68-4902-41A3-BEF3-7611A7CA3890}" srcOrd="0" destOrd="0" presId="urn:microsoft.com/office/officeart/2005/8/layout/hierarchy1"/>
    <dgm:cxn modelId="{1558A5C0-0ECF-4A6B-8321-1625A509B81C}" type="presParOf" srcId="{1EAB3280-DE18-4CB6-8223-C745CD0FB685}" destId="{C5EC1DBC-17A6-41AF-8A5B-E68B0C283943}" srcOrd="0" destOrd="0" presId="urn:microsoft.com/office/officeart/2005/8/layout/hierarchy1"/>
    <dgm:cxn modelId="{31252403-E7D1-49EC-8AE0-A6EE6B426459}" type="presParOf" srcId="{C5EC1DBC-17A6-41AF-8A5B-E68B0C283943}" destId="{A5485B64-7BDE-4E0F-90E9-4D9B6237F60A}" srcOrd="0" destOrd="0" presId="urn:microsoft.com/office/officeart/2005/8/layout/hierarchy1"/>
    <dgm:cxn modelId="{D111291E-9861-423B-9057-28EFE4933B87}" type="presParOf" srcId="{A5485B64-7BDE-4E0F-90E9-4D9B6237F60A}" destId="{5D3D4EAE-B1C7-4CA3-927F-D50CE3DB71B7}" srcOrd="0" destOrd="0" presId="urn:microsoft.com/office/officeart/2005/8/layout/hierarchy1"/>
    <dgm:cxn modelId="{B40EC242-7DCD-4347-9E50-BF2830FDB131}" type="presParOf" srcId="{A5485B64-7BDE-4E0F-90E9-4D9B6237F60A}" destId="{AE7F46D2-369A-4E31-ADB4-0F76BEB7E969}" srcOrd="1" destOrd="0" presId="urn:microsoft.com/office/officeart/2005/8/layout/hierarchy1"/>
    <dgm:cxn modelId="{C3E5EA63-B839-4576-AD42-DD7FD71C18C4}" type="presParOf" srcId="{C5EC1DBC-17A6-41AF-8A5B-E68B0C283943}" destId="{A0015614-61EC-4602-B9C1-9BE3D2CB5636}" srcOrd="1" destOrd="0" presId="urn:microsoft.com/office/officeart/2005/8/layout/hierarchy1"/>
    <dgm:cxn modelId="{CA34E542-5719-44BD-94D5-FA8C918999DA}" type="presParOf" srcId="{A0015614-61EC-4602-B9C1-9BE3D2CB5636}" destId="{3019C6E5-B2EE-4843-99EF-C81C55CCD0C2}" srcOrd="0" destOrd="0" presId="urn:microsoft.com/office/officeart/2005/8/layout/hierarchy1"/>
    <dgm:cxn modelId="{C22973A2-3457-4E10-9E4B-4A28E633A4E8}" type="presParOf" srcId="{A0015614-61EC-4602-B9C1-9BE3D2CB5636}" destId="{25ABD87F-8945-42FB-865B-F0F8CF4340CE}" srcOrd="1" destOrd="0" presId="urn:microsoft.com/office/officeart/2005/8/layout/hierarchy1"/>
    <dgm:cxn modelId="{87DC3C23-2A40-46EC-B059-4F43CFEE9CA0}" type="presParOf" srcId="{25ABD87F-8945-42FB-865B-F0F8CF4340CE}" destId="{0F30158B-09F6-44CE-8A6D-04BC8FDD53EC}" srcOrd="0" destOrd="0" presId="urn:microsoft.com/office/officeart/2005/8/layout/hierarchy1"/>
    <dgm:cxn modelId="{322EBABB-3E59-4854-97BD-64F803AF7AF8}" type="presParOf" srcId="{0F30158B-09F6-44CE-8A6D-04BC8FDD53EC}" destId="{7494D951-7432-4B36-8DD4-D0AE49BC8309}" srcOrd="0" destOrd="0" presId="urn:microsoft.com/office/officeart/2005/8/layout/hierarchy1"/>
    <dgm:cxn modelId="{3AF842B9-C5C0-420D-8CB6-240F312DFB53}" type="presParOf" srcId="{0F30158B-09F6-44CE-8A6D-04BC8FDD53EC}" destId="{EC1B28EC-0558-42AF-9FCE-3F12480A7D6C}" srcOrd="1" destOrd="0" presId="urn:microsoft.com/office/officeart/2005/8/layout/hierarchy1"/>
    <dgm:cxn modelId="{CB7A5C55-052E-460D-B986-164214F4B209}" type="presParOf" srcId="{25ABD87F-8945-42FB-865B-F0F8CF4340CE}" destId="{B4855CA9-0176-4380-8422-70DD0507D0A8}" srcOrd="1" destOrd="0" presId="urn:microsoft.com/office/officeart/2005/8/layout/hierarchy1"/>
    <dgm:cxn modelId="{B8B543F9-F688-470F-9A78-F50A4AAA600A}" type="presParOf" srcId="{B4855CA9-0176-4380-8422-70DD0507D0A8}" destId="{079957B9-0EED-4BB8-B757-8D81BE8225C0}" srcOrd="0" destOrd="0" presId="urn:microsoft.com/office/officeart/2005/8/layout/hierarchy1"/>
    <dgm:cxn modelId="{AA9E5CCD-35C9-46A8-8AEE-83F4EC652D16}" type="presParOf" srcId="{B4855CA9-0176-4380-8422-70DD0507D0A8}" destId="{8A1A3F0F-A6CB-4953-BD3E-9DC24A16A4B2}" srcOrd="1" destOrd="0" presId="urn:microsoft.com/office/officeart/2005/8/layout/hierarchy1"/>
    <dgm:cxn modelId="{10B2929B-408B-49A9-9967-ECF9642DB3C9}" type="presParOf" srcId="{8A1A3F0F-A6CB-4953-BD3E-9DC24A16A4B2}" destId="{4DA99B39-2BB2-4CF2-B75D-CA2F2F250D51}" srcOrd="0" destOrd="0" presId="urn:microsoft.com/office/officeart/2005/8/layout/hierarchy1"/>
    <dgm:cxn modelId="{997ADAE8-3D3B-4197-8F4F-F186F594A64A}" type="presParOf" srcId="{4DA99B39-2BB2-4CF2-B75D-CA2F2F250D51}" destId="{12CE45CC-A649-4D17-BA6A-0E76AE68203F}" srcOrd="0" destOrd="0" presId="urn:microsoft.com/office/officeart/2005/8/layout/hierarchy1"/>
    <dgm:cxn modelId="{43D2A88F-A0B6-486B-9319-4AB4430150B0}" type="presParOf" srcId="{4DA99B39-2BB2-4CF2-B75D-CA2F2F250D51}" destId="{6F7E8E7E-DA32-4E0A-AA41-44F7866FFDB1}" srcOrd="1" destOrd="0" presId="urn:microsoft.com/office/officeart/2005/8/layout/hierarchy1"/>
    <dgm:cxn modelId="{24AC73D5-106F-45A4-B3CD-FD5910E7CC53}" type="presParOf" srcId="{8A1A3F0F-A6CB-4953-BD3E-9DC24A16A4B2}" destId="{F41906D1-729B-49A3-821D-E3F768FB6CE2}" srcOrd="1" destOrd="0" presId="urn:microsoft.com/office/officeart/2005/8/layout/hierarchy1"/>
    <dgm:cxn modelId="{1572A488-66D4-47C1-B5B1-9ED0D88F348D}" type="presParOf" srcId="{B4855CA9-0176-4380-8422-70DD0507D0A8}" destId="{9C9C5743-D784-4F10-A688-1FCA66A13866}" srcOrd="2" destOrd="0" presId="urn:microsoft.com/office/officeart/2005/8/layout/hierarchy1"/>
    <dgm:cxn modelId="{8AAE60B9-3AE7-419B-942D-2DEEA3380A5F}" type="presParOf" srcId="{B4855CA9-0176-4380-8422-70DD0507D0A8}" destId="{DED9206D-34C4-4167-87B9-A0C552DE207D}" srcOrd="3" destOrd="0" presId="urn:microsoft.com/office/officeart/2005/8/layout/hierarchy1"/>
    <dgm:cxn modelId="{56D79D71-CA6C-4947-948A-1CC4C929DF1A}" type="presParOf" srcId="{DED9206D-34C4-4167-87B9-A0C552DE207D}" destId="{6C079978-0D35-402F-9028-76133FA1DA7A}" srcOrd="0" destOrd="0" presId="urn:microsoft.com/office/officeart/2005/8/layout/hierarchy1"/>
    <dgm:cxn modelId="{8893739A-094F-4B42-B157-4F75D96A3748}" type="presParOf" srcId="{6C079978-0D35-402F-9028-76133FA1DA7A}" destId="{4F0A4D88-EA84-4A6A-9041-7B19DF8CA205}" srcOrd="0" destOrd="0" presId="urn:microsoft.com/office/officeart/2005/8/layout/hierarchy1"/>
    <dgm:cxn modelId="{4B7E89F9-7823-47E3-AC9A-8B51422FB127}" type="presParOf" srcId="{6C079978-0D35-402F-9028-76133FA1DA7A}" destId="{C597A126-D01F-42D6-8644-FF22E51DD159}" srcOrd="1" destOrd="0" presId="urn:microsoft.com/office/officeart/2005/8/layout/hierarchy1"/>
    <dgm:cxn modelId="{96C8EC34-DC51-4827-A6E6-8E24FC760987}" type="presParOf" srcId="{DED9206D-34C4-4167-87B9-A0C552DE207D}" destId="{489A0EA7-3BA0-47BC-BC3B-CEC25204D392}" srcOrd="1" destOrd="0" presId="urn:microsoft.com/office/officeart/2005/8/layout/hierarchy1"/>
    <dgm:cxn modelId="{56275664-EDF7-47BE-8F7F-DC4E9448CF6C}" type="presParOf" srcId="{B4855CA9-0176-4380-8422-70DD0507D0A8}" destId="{5CECAB77-BE30-4F8A-808E-31C57724B298}" srcOrd="4" destOrd="0" presId="urn:microsoft.com/office/officeart/2005/8/layout/hierarchy1"/>
    <dgm:cxn modelId="{9A2C4118-EFB1-4470-AA1E-8AE59BF0385F}" type="presParOf" srcId="{B4855CA9-0176-4380-8422-70DD0507D0A8}" destId="{2B651BCB-1A32-4A3B-B75C-61041534B088}" srcOrd="5" destOrd="0" presId="urn:microsoft.com/office/officeart/2005/8/layout/hierarchy1"/>
    <dgm:cxn modelId="{E4E26FE1-A72F-4761-8538-9D4C5F307D20}" type="presParOf" srcId="{2B651BCB-1A32-4A3B-B75C-61041534B088}" destId="{FB350AE5-83BB-4AAA-A15E-BE9A714D7856}" srcOrd="0" destOrd="0" presId="urn:microsoft.com/office/officeart/2005/8/layout/hierarchy1"/>
    <dgm:cxn modelId="{6D939F1D-37AB-4246-BFDA-E098EF92D258}" type="presParOf" srcId="{FB350AE5-83BB-4AAA-A15E-BE9A714D7856}" destId="{448E6E37-B614-43F0-AA48-1ED9A7B1154C}" srcOrd="0" destOrd="0" presId="urn:microsoft.com/office/officeart/2005/8/layout/hierarchy1"/>
    <dgm:cxn modelId="{7B6E9553-FB1B-4604-A6DF-2DFBFBDA947F}" type="presParOf" srcId="{FB350AE5-83BB-4AAA-A15E-BE9A714D7856}" destId="{4996BC68-4902-41A3-BEF3-7611A7CA3890}" srcOrd="1" destOrd="0" presId="urn:microsoft.com/office/officeart/2005/8/layout/hierarchy1"/>
    <dgm:cxn modelId="{E844FA8D-06E3-45EE-A997-3BE00FE5AFF2}" type="presParOf" srcId="{2B651BCB-1A32-4A3B-B75C-61041534B088}" destId="{BA59F88C-D5D5-438D-810A-B054DEA29B53}" srcOrd="1" destOrd="0" presId="urn:microsoft.com/office/officeart/2005/8/layout/hierarchy1"/>
    <dgm:cxn modelId="{A5D3BAA6-9997-49A5-B598-5CDB6E539870}" type="presParOf" srcId="{B4855CA9-0176-4380-8422-70DD0507D0A8}" destId="{EA0996A2-9050-47E1-A79C-88FFEDCF218C}" srcOrd="6" destOrd="0" presId="urn:microsoft.com/office/officeart/2005/8/layout/hierarchy1"/>
    <dgm:cxn modelId="{5F6D56C6-7316-4E56-9BE3-8F62FC572786}" type="presParOf" srcId="{B4855CA9-0176-4380-8422-70DD0507D0A8}" destId="{C4B3B831-93DC-42C0-B0A5-C20934F428C8}" srcOrd="7" destOrd="0" presId="urn:microsoft.com/office/officeart/2005/8/layout/hierarchy1"/>
    <dgm:cxn modelId="{76B060E4-F3BD-4166-A944-B330D9F29887}" type="presParOf" srcId="{C4B3B831-93DC-42C0-B0A5-C20934F428C8}" destId="{DE1A99D3-AC0D-4595-BB03-7C87B9A45691}" srcOrd="0" destOrd="0" presId="urn:microsoft.com/office/officeart/2005/8/layout/hierarchy1"/>
    <dgm:cxn modelId="{F882F028-C692-40EE-8425-117CAF4FFAC1}" type="presParOf" srcId="{DE1A99D3-AC0D-4595-BB03-7C87B9A45691}" destId="{C19241B1-6680-4E3F-B24E-81422262E170}" srcOrd="0" destOrd="0" presId="urn:microsoft.com/office/officeart/2005/8/layout/hierarchy1"/>
    <dgm:cxn modelId="{3C4695C0-0DB0-41D3-8BF1-0B66059647E9}" type="presParOf" srcId="{DE1A99D3-AC0D-4595-BB03-7C87B9A45691}" destId="{0A6D31FA-D181-40A7-A253-404970408833}" srcOrd="1" destOrd="0" presId="urn:microsoft.com/office/officeart/2005/8/layout/hierarchy1"/>
    <dgm:cxn modelId="{7BD9B8A5-6F64-4609-884B-9B4FA7C3992C}" type="presParOf" srcId="{C4B3B831-93DC-42C0-B0A5-C20934F428C8}" destId="{1A0D5C05-6941-4B3D-A890-74B338AABBA8}" srcOrd="1" destOrd="0" presId="urn:microsoft.com/office/officeart/2005/8/layout/hierarchy1"/>
    <dgm:cxn modelId="{2A13F4E2-E6FC-4979-8CA7-8D9F5D07B53C}" type="presParOf" srcId="{A0015614-61EC-4602-B9C1-9BE3D2CB5636}" destId="{8310AA8A-435D-4645-8966-06BAC954BA4F}" srcOrd="2" destOrd="0" presId="urn:microsoft.com/office/officeart/2005/8/layout/hierarchy1"/>
    <dgm:cxn modelId="{D4AA7869-909E-41F2-9A24-D2C6FBF5AA3A}" type="presParOf" srcId="{A0015614-61EC-4602-B9C1-9BE3D2CB5636}" destId="{DDD3146B-B3F6-47FD-80A0-AF8C9A312858}" srcOrd="3" destOrd="0" presId="urn:microsoft.com/office/officeart/2005/8/layout/hierarchy1"/>
    <dgm:cxn modelId="{52E5729A-A51F-41C0-9EDC-49149C6D92E3}" type="presParOf" srcId="{DDD3146B-B3F6-47FD-80A0-AF8C9A312858}" destId="{FC1037F4-8350-4D66-BBF8-7D16AD6E1C55}" srcOrd="0" destOrd="0" presId="urn:microsoft.com/office/officeart/2005/8/layout/hierarchy1"/>
    <dgm:cxn modelId="{3ADDC952-69F4-4F52-96E8-2E6EBDBA0B9F}" type="presParOf" srcId="{FC1037F4-8350-4D66-BBF8-7D16AD6E1C55}" destId="{B976D2C3-FCB2-459B-A60F-43F2705BA97C}" srcOrd="0" destOrd="0" presId="urn:microsoft.com/office/officeart/2005/8/layout/hierarchy1"/>
    <dgm:cxn modelId="{959C6125-841F-408F-9576-D127BF61DFF0}" type="presParOf" srcId="{FC1037F4-8350-4D66-BBF8-7D16AD6E1C55}" destId="{0D46B721-B5E9-4B54-B910-28DDF2E87B8C}" srcOrd="1" destOrd="0" presId="urn:microsoft.com/office/officeart/2005/8/layout/hierarchy1"/>
    <dgm:cxn modelId="{703A05C4-C7EF-4E0E-BE74-6BC03F2182DF}" type="presParOf" srcId="{DDD3146B-B3F6-47FD-80A0-AF8C9A312858}" destId="{7F7B666B-9239-455A-BB6C-315A08D94FC7}" srcOrd="1" destOrd="0" presId="urn:microsoft.com/office/officeart/2005/8/layout/hierarchy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5DD740-1BC7-489B-8309-9B67801A465F}"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IN"/>
        </a:p>
      </dgm:t>
    </dgm:pt>
    <dgm:pt modelId="{2ECE8654-4345-495C-8706-B97FBD4D3611}">
      <dgm:prSet phldrT="[Text]" custT="1"/>
      <dgm:spPr/>
      <dgm:t>
        <a:bodyPr/>
        <a:lstStyle/>
        <a:p>
          <a:r>
            <a:rPr lang="hi-IN" sz="1400" dirty="0"/>
            <a:t>उन्माद</a:t>
          </a:r>
          <a:endParaRPr lang="en-IN" sz="1400" dirty="0"/>
        </a:p>
      </dgm:t>
    </dgm:pt>
    <dgm:pt modelId="{509A10D8-7F91-4373-8790-0D0666BEFAEF}" type="parTrans" cxnId="{8FCA5D62-1B8A-4A32-A377-23048AA40F15}">
      <dgm:prSet/>
      <dgm:spPr/>
      <dgm:t>
        <a:bodyPr/>
        <a:lstStyle/>
        <a:p>
          <a:endParaRPr lang="en-IN"/>
        </a:p>
      </dgm:t>
    </dgm:pt>
    <dgm:pt modelId="{6C9E0020-A0EF-49B6-AB11-3D1A610E41CC}" type="sibTrans" cxnId="{8FCA5D62-1B8A-4A32-A377-23048AA40F15}">
      <dgm:prSet/>
      <dgm:spPr/>
      <dgm:t>
        <a:bodyPr/>
        <a:lstStyle/>
        <a:p>
          <a:endParaRPr lang="en-IN"/>
        </a:p>
      </dgm:t>
    </dgm:pt>
    <dgm:pt modelId="{A373DDF6-FE4F-4C14-B9E2-B3A14B4C7768}">
      <dgm:prSet phldrT="[Text]"/>
      <dgm:spPr/>
      <dgm:t>
        <a:bodyPr/>
        <a:lstStyle/>
        <a:p>
          <a:r>
            <a:rPr lang="hi-IN" dirty="0"/>
            <a:t>वातज</a:t>
          </a:r>
          <a:endParaRPr lang="en-IN" dirty="0"/>
        </a:p>
      </dgm:t>
    </dgm:pt>
    <dgm:pt modelId="{AC92574C-2852-4863-891F-09E4338A5334}" type="parTrans" cxnId="{44C8F594-EB05-4437-8663-518375E962CF}">
      <dgm:prSet/>
      <dgm:spPr/>
      <dgm:t>
        <a:bodyPr/>
        <a:lstStyle/>
        <a:p>
          <a:endParaRPr lang="en-IN"/>
        </a:p>
      </dgm:t>
    </dgm:pt>
    <dgm:pt modelId="{CF8EB2FA-8581-4BC9-A9C9-A678651FD90A}" type="sibTrans" cxnId="{44C8F594-EB05-4437-8663-518375E962CF}">
      <dgm:prSet/>
      <dgm:spPr/>
      <dgm:t>
        <a:bodyPr/>
        <a:lstStyle/>
        <a:p>
          <a:endParaRPr lang="en-IN"/>
        </a:p>
      </dgm:t>
    </dgm:pt>
    <dgm:pt modelId="{6DE66ED3-29AC-4A22-94BC-87AFE94517F0}">
      <dgm:prSet phldrT="[Text]"/>
      <dgm:spPr/>
      <dgm:t>
        <a:bodyPr/>
        <a:lstStyle/>
        <a:p>
          <a:r>
            <a:rPr lang="hi-IN" dirty="0"/>
            <a:t>पित्तज</a:t>
          </a:r>
          <a:endParaRPr lang="en-IN" dirty="0"/>
        </a:p>
      </dgm:t>
    </dgm:pt>
    <dgm:pt modelId="{03B507F2-4538-4E75-A569-5613FECD217F}" type="parTrans" cxnId="{F8BAD36F-B530-4CEE-959D-834F0BAB0BDA}">
      <dgm:prSet/>
      <dgm:spPr/>
      <dgm:t>
        <a:bodyPr/>
        <a:lstStyle/>
        <a:p>
          <a:endParaRPr lang="en-IN"/>
        </a:p>
      </dgm:t>
    </dgm:pt>
    <dgm:pt modelId="{FF7AA9DE-5ADD-4E39-A2C5-324855FFA534}" type="sibTrans" cxnId="{F8BAD36F-B530-4CEE-959D-834F0BAB0BDA}">
      <dgm:prSet/>
      <dgm:spPr/>
      <dgm:t>
        <a:bodyPr/>
        <a:lstStyle/>
        <a:p>
          <a:endParaRPr lang="en-IN"/>
        </a:p>
      </dgm:t>
    </dgm:pt>
    <dgm:pt modelId="{DF74DC5D-7E2F-48C1-9815-AF585F41E8EB}">
      <dgm:prSet phldrT="[Text]"/>
      <dgm:spPr/>
      <dgm:t>
        <a:bodyPr/>
        <a:lstStyle/>
        <a:p>
          <a:r>
            <a:rPr lang="hi-IN" dirty="0"/>
            <a:t>त्रिदोषज</a:t>
          </a:r>
          <a:endParaRPr lang="en-IN" dirty="0"/>
        </a:p>
      </dgm:t>
    </dgm:pt>
    <dgm:pt modelId="{41617B2B-B35C-43CD-BB95-E2558CC0263C}" type="parTrans" cxnId="{A56CCC65-EC60-4055-BEFF-56DD0161D23D}">
      <dgm:prSet/>
      <dgm:spPr/>
      <dgm:t>
        <a:bodyPr/>
        <a:lstStyle/>
        <a:p>
          <a:endParaRPr lang="en-IN"/>
        </a:p>
      </dgm:t>
    </dgm:pt>
    <dgm:pt modelId="{AE4E5E63-226F-4677-B0BC-0AA8FCBA944F}" type="sibTrans" cxnId="{A56CCC65-EC60-4055-BEFF-56DD0161D23D}">
      <dgm:prSet/>
      <dgm:spPr/>
      <dgm:t>
        <a:bodyPr/>
        <a:lstStyle/>
        <a:p>
          <a:endParaRPr lang="en-IN"/>
        </a:p>
      </dgm:t>
    </dgm:pt>
    <dgm:pt modelId="{908659CE-6091-4CC7-94C8-F43DC8257637}">
      <dgm:prSet phldrT="[Text]"/>
      <dgm:spPr/>
      <dgm:t>
        <a:bodyPr/>
        <a:lstStyle/>
        <a:p>
          <a:r>
            <a:rPr lang="hi-IN" dirty="0"/>
            <a:t>मानस</a:t>
          </a:r>
          <a:endParaRPr lang="en-IN" dirty="0"/>
        </a:p>
      </dgm:t>
    </dgm:pt>
    <dgm:pt modelId="{25E29DD8-78AF-47A2-BF97-EE6E1620187D}" type="parTrans" cxnId="{D8B2287A-CB51-4D5E-ABEA-900DE4FA80E4}">
      <dgm:prSet/>
      <dgm:spPr/>
      <dgm:t>
        <a:bodyPr/>
        <a:lstStyle/>
        <a:p>
          <a:endParaRPr lang="en-IN"/>
        </a:p>
      </dgm:t>
    </dgm:pt>
    <dgm:pt modelId="{5D4D94D1-2598-48EF-9F85-0FBDF2AB8C6D}" type="sibTrans" cxnId="{D8B2287A-CB51-4D5E-ABEA-900DE4FA80E4}">
      <dgm:prSet/>
      <dgm:spPr/>
      <dgm:t>
        <a:bodyPr/>
        <a:lstStyle/>
        <a:p>
          <a:endParaRPr lang="en-IN"/>
        </a:p>
      </dgm:t>
    </dgm:pt>
    <dgm:pt modelId="{CD8F1781-5807-4E6A-B418-D57C78256E77}">
      <dgm:prSet phldrT="[Text]"/>
      <dgm:spPr/>
      <dgm:t>
        <a:bodyPr/>
        <a:lstStyle/>
        <a:p>
          <a:r>
            <a:rPr lang="hi-IN" dirty="0"/>
            <a:t>विषज</a:t>
          </a:r>
          <a:endParaRPr lang="en-IN" dirty="0"/>
        </a:p>
      </dgm:t>
    </dgm:pt>
    <dgm:pt modelId="{17A3CD77-E768-4BDF-8A31-65E03110DDFB}" type="parTrans" cxnId="{17C2775B-E851-4082-9FF4-D16D7A41AC3B}">
      <dgm:prSet/>
      <dgm:spPr/>
      <dgm:t>
        <a:bodyPr/>
        <a:lstStyle/>
        <a:p>
          <a:endParaRPr lang="en-IN"/>
        </a:p>
      </dgm:t>
    </dgm:pt>
    <dgm:pt modelId="{E34A7F65-B6E5-473C-829D-56234D8C862F}" type="sibTrans" cxnId="{17C2775B-E851-4082-9FF4-D16D7A41AC3B}">
      <dgm:prSet/>
      <dgm:spPr/>
      <dgm:t>
        <a:bodyPr/>
        <a:lstStyle/>
        <a:p>
          <a:endParaRPr lang="en-IN"/>
        </a:p>
      </dgm:t>
    </dgm:pt>
    <dgm:pt modelId="{3ADA1380-E9DF-41B2-9C5A-4DF0C2D66EF6}">
      <dgm:prSet phldrT="[Text]"/>
      <dgm:spPr/>
      <dgm:t>
        <a:bodyPr/>
        <a:lstStyle/>
        <a:p>
          <a:r>
            <a:rPr lang="hi-IN" dirty="0"/>
            <a:t>कफज</a:t>
          </a:r>
          <a:endParaRPr lang="en-IN" dirty="0"/>
        </a:p>
      </dgm:t>
    </dgm:pt>
    <dgm:pt modelId="{7A03EA0D-B11B-4BC2-920B-A732AE88E0F0}" type="parTrans" cxnId="{3C20C920-1622-4962-A97D-638E3DD1C56B}">
      <dgm:prSet/>
      <dgm:spPr/>
      <dgm:t>
        <a:bodyPr/>
        <a:lstStyle/>
        <a:p>
          <a:endParaRPr lang="en-IN"/>
        </a:p>
      </dgm:t>
    </dgm:pt>
    <dgm:pt modelId="{97D63DD7-6E35-4C65-A561-62EEA50D3598}" type="sibTrans" cxnId="{3C20C920-1622-4962-A97D-638E3DD1C56B}">
      <dgm:prSet/>
      <dgm:spPr/>
      <dgm:t>
        <a:bodyPr/>
        <a:lstStyle/>
        <a:p>
          <a:endParaRPr lang="en-IN"/>
        </a:p>
      </dgm:t>
    </dgm:pt>
    <dgm:pt modelId="{C9AA8DD3-5364-48E4-B324-321DAA594A60}" type="pres">
      <dgm:prSet presAssocID="{525DD740-1BC7-489B-8309-9B67801A465F}" presName="hierChild1" presStyleCnt="0">
        <dgm:presLayoutVars>
          <dgm:chPref val="1"/>
          <dgm:dir/>
          <dgm:animOne val="branch"/>
          <dgm:animLvl val="lvl"/>
          <dgm:resizeHandles/>
        </dgm:presLayoutVars>
      </dgm:prSet>
      <dgm:spPr/>
    </dgm:pt>
    <dgm:pt modelId="{97D67373-E6B1-49C5-97E6-65DFFBECA52E}" type="pres">
      <dgm:prSet presAssocID="{2ECE8654-4345-495C-8706-B97FBD4D3611}" presName="hierRoot1" presStyleCnt="0"/>
      <dgm:spPr/>
    </dgm:pt>
    <dgm:pt modelId="{2FDAD090-2C52-4061-B8F1-303F7C47D61F}" type="pres">
      <dgm:prSet presAssocID="{2ECE8654-4345-495C-8706-B97FBD4D3611}" presName="composite" presStyleCnt="0"/>
      <dgm:spPr/>
    </dgm:pt>
    <dgm:pt modelId="{29C984B7-88E3-426F-AC8E-B9F09F512D5C}" type="pres">
      <dgm:prSet presAssocID="{2ECE8654-4345-495C-8706-B97FBD4D3611}" presName="background" presStyleLbl="node0" presStyleIdx="0" presStyleCnt="1"/>
      <dgm:spPr/>
    </dgm:pt>
    <dgm:pt modelId="{9A09B024-73D7-4CFC-B9B0-1E8DED5F3E77}" type="pres">
      <dgm:prSet presAssocID="{2ECE8654-4345-495C-8706-B97FBD4D3611}" presName="text" presStyleLbl="fgAcc0" presStyleIdx="0" presStyleCnt="1">
        <dgm:presLayoutVars>
          <dgm:chPref val="3"/>
        </dgm:presLayoutVars>
      </dgm:prSet>
      <dgm:spPr/>
    </dgm:pt>
    <dgm:pt modelId="{492A0236-271B-44F5-955D-45CF75F69366}" type="pres">
      <dgm:prSet presAssocID="{2ECE8654-4345-495C-8706-B97FBD4D3611}" presName="hierChild2" presStyleCnt="0"/>
      <dgm:spPr/>
    </dgm:pt>
    <dgm:pt modelId="{4F6F0EF0-0706-4505-A62B-88D6555C5561}" type="pres">
      <dgm:prSet presAssocID="{AC92574C-2852-4863-891F-09E4338A5334}" presName="Name10" presStyleLbl="parChTrans1D2" presStyleIdx="0" presStyleCnt="6"/>
      <dgm:spPr/>
    </dgm:pt>
    <dgm:pt modelId="{EE52DAC6-C67D-413C-B60C-B03488F9EAD0}" type="pres">
      <dgm:prSet presAssocID="{A373DDF6-FE4F-4C14-B9E2-B3A14B4C7768}" presName="hierRoot2" presStyleCnt="0"/>
      <dgm:spPr/>
    </dgm:pt>
    <dgm:pt modelId="{E5A9B52E-2F30-4993-88D0-51292E3B0999}" type="pres">
      <dgm:prSet presAssocID="{A373DDF6-FE4F-4C14-B9E2-B3A14B4C7768}" presName="composite2" presStyleCnt="0"/>
      <dgm:spPr/>
    </dgm:pt>
    <dgm:pt modelId="{7ADB25B4-E638-4424-A4FA-DB933FFE8668}" type="pres">
      <dgm:prSet presAssocID="{A373DDF6-FE4F-4C14-B9E2-B3A14B4C7768}" presName="background2" presStyleLbl="node2" presStyleIdx="0" presStyleCnt="6"/>
      <dgm:spPr/>
    </dgm:pt>
    <dgm:pt modelId="{27927113-0667-44AC-B95E-6B91A9B94848}" type="pres">
      <dgm:prSet presAssocID="{A373DDF6-FE4F-4C14-B9E2-B3A14B4C7768}" presName="text2" presStyleLbl="fgAcc2" presStyleIdx="0" presStyleCnt="6">
        <dgm:presLayoutVars>
          <dgm:chPref val="3"/>
        </dgm:presLayoutVars>
      </dgm:prSet>
      <dgm:spPr/>
    </dgm:pt>
    <dgm:pt modelId="{A654FA18-9510-4F2B-9246-9076A01EB190}" type="pres">
      <dgm:prSet presAssocID="{A373DDF6-FE4F-4C14-B9E2-B3A14B4C7768}" presName="hierChild3" presStyleCnt="0"/>
      <dgm:spPr/>
    </dgm:pt>
    <dgm:pt modelId="{5B51A2F8-310F-42E1-9F99-73CDC37280D2}" type="pres">
      <dgm:prSet presAssocID="{03B507F2-4538-4E75-A569-5613FECD217F}" presName="Name10" presStyleLbl="parChTrans1D2" presStyleIdx="1" presStyleCnt="6"/>
      <dgm:spPr/>
    </dgm:pt>
    <dgm:pt modelId="{831B5DD3-2ABA-4A9F-84EB-EB8F64ECB227}" type="pres">
      <dgm:prSet presAssocID="{6DE66ED3-29AC-4A22-94BC-87AFE94517F0}" presName="hierRoot2" presStyleCnt="0"/>
      <dgm:spPr/>
    </dgm:pt>
    <dgm:pt modelId="{8960E955-485C-43FC-92CF-81642C9463D6}" type="pres">
      <dgm:prSet presAssocID="{6DE66ED3-29AC-4A22-94BC-87AFE94517F0}" presName="composite2" presStyleCnt="0"/>
      <dgm:spPr/>
    </dgm:pt>
    <dgm:pt modelId="{9B72F705-530D-4406-9C24-0AAA542A8E8B}" type="pres">
      <dgm:prSet presAssocID="{6DE66ED3-29AC-4A22-94BC-87AFE94517F0}" presName="background2" presStyleLbl="node2" presStyleIdx="1" presStyleCnt="6"/>
      <dgm:spPr/>
    </dgm:pt>
    <dgm:pt modelId="{3FDA3D0A-BF16-4031-9719-DBE9132B0295}" type="pres">
      <dgm:prSet presAssocID="{6DE66ED3-29AC-4A22-94BC-87AFE94517F0}" presName="text2" presStyleLbl="fgAcc2" presStyleIdx="1" presStyleCnt="6">
        <dgm:presLayoutVars>
          <dgm:chPref val="3"/>
        </dgm:presLayoutVars>
      </dgm:prSet>
      <dgm:spPr/>
    </dgm:pt>
    <dgm:pt modelId="{C47E1CA3-803F-4DE5-A826-B8D315266D1D}" type="pres">
      <dgm:prSet presAssocID="{6DE66ED3-29AC-4A22-94BC-87AFE94517F0}" presName="hierChild3" presStyleCnt="0"/>
      <dgm:spPr/>
    </dgm:pt>
    <dgm:pt modelId="{43D93CA6-BFC8-47FE-8ABB-7220701405D5}" type="pres">
      <dgm:prSet presAssocID="{7A03EA0D-B11B-4BC2-920B-A732AE88E0F0}" presName="Name10" presStyleLbl="parChTrans1D2" presStyleIdx="2" presStyleCnt="6"/>
      <dgm:spPr/>
    </dgm:pt>
    <dgm:pt modelId="{CA3BCFA9-1F81-4A86-9C06-51FDBFF95C1C}" type="pres">
      <dgm:prSet presAssocID="{3ADA1380-E9DF-41B2-9C5A-4DF0C2D66EF6}" presName="hierRoot2" presStyleCnt="0"/>
      <dgm:spPr/>
    </dgm:pt>
    <dgm:pt modelId="{2EF660C1-9459-45E9-9E2F-1E64722B3479}" type="pres">
      <dgm:prSet presAssocID="{3ADA1380-E9DF-41B2-9C5A-4DF0C2D66EF6}" presName="composite2" presStyleCnt="0"/>
      <dgm:spPr/>
    </dgm:pt>
    <dgm:pt modelId="{5F67BF3A-6A5B-4964-9BC0-3F77F434CA6F}" type="pres">
      <dgm:prSet presAssocID="{3ADA1380-E9DF-41B2-9C5A-4DF0C2D66EF6}" presName="background2" presStyleLbl="node2" presStyleIdx="2" presStyleCnt="6"/>
      <dgm:spPr/>
    </dgm:pt>
    <dgm:pt modelId="{43E8D99F-64FD-49A3-AD46-FC45DEB35BF1}" type="pres">
      <dgm:prSet presAssocID="{3ADA1380-E9DF-41B2-9C5A-4DF0C2D66EF6}" presName="text2" presStyleLbl="fgAcc2" presStyleIdx="2" presStyleCnt="6">
        <dgm:presLayoutVars>
          <dgm:chPref val="3"/>
        </dgm:presLayoutVars>
      </dgm:prSet>
      <dgm:spPr/>
    </dgm:pt>
    <dgm:pt modelId="{AB2309A4-6616-459B-8DC4-3A2DF7C52583}" type="pres">
      <dgm:prSet presAssocID="{3ADA1380-E9DF-41B2-9C5A-4DF0C2D66EF6}" presName="hierChild3" presStyleCnt="0"/>
      <dgm:spPr/>
    </dgm:pt>
    <dgm:pt modelId="{44CA2E29-E9B4-4D77-A687-33A5FD1266AF}" type="pres">
      <dgm:prSet presAssocID="{41617B2B-B35C-43CD-BB95-E2558CC0263C}" presName="Name10" presStyleLbl="parChTrans1D2" presStyleIdx="3" presStyleCnt="6"/>
      <dgm:spPr/>
    </dgm:pt>
    <dgm:pt modelId="{F4350705-3541-413C-8EDD-EEADDDF7AADC}" type="pres">
      <dgm:prSet presAssocID="{DF74DC5D-7E2F-48C1-9815-AF585F41E8EB}" presName="hierRoot2" presStyleCnt="0"/>
      <dgm:spPr/>
    </dgm:pt>
    <dgm:pt modelId="{F4339542-6D26-4293-A6E3-B9A690AEBCBD}" type="pres">
      <dgm:prSet presAssocID="{DF74DC5D-7E2F-48C1-9815-AF585F41E8EB}" presName="composite2" presStyleCnt="0"/>
      <dgm:spPr/>
    </dgm:pt>
    <dgm:pt modelId="{5E29269C-C850-4331-A31F-47D41B21C894}" type="pres">
      <dgm:prSet presAssocID="{DF74DC5D-7E2F-48C1-9815-AF585F41E8EB}" presName="background2" presStyleLbl="node2" presStyleIdx="3" presStyleCnt="6"/>
      <dgm:spPr/>
    </dgm:pt>
    <dgm:pt modelId="{D8024AA3-D041-44D0-B88F-5B779F67E92D}" type="pres">
      <dgm:prSet presAssocID="{DF74DC5D-7E2F-48C1-9815-AF585F41E8EB}" presName="text2" presStyleLbl="fgAcc2" presStyleIdx="3" presStyleCnt="6">
        <dgm:presLayoutVars>
          <dgm:chPref val="3"/>
        </dgm:presLayoutVars>
      </dgm:prSet>
      <dgm:spPr/>
    </dgm:pt>
    <dgm:pt modelId="{19AEA490-6AF6-4A83-9734-29420152C2EE}" type="pres">
      <dgm:prSet presAssocID="{DF74DC5D-7E2F-48C1-9815-AF585F41E8EB}" presName="hierChild3" presStyleCnt="0"/>
      <dgm:spPr/>
    </dgm:pt>
    <dgm:pt modelId="{E075950B-A512-492F-9AE1-AC528FAC3E21}" type="pres">
      <dgm:prSet presAssocID="{25E29DD8-78AF-47A2-BF97-EE6E1620187D}" presName="Name10" presStyleLbl="parChTrans1D2" presStyleIdx="4" presStyleCnt="6"/>
      <dgm:spPr/>
    </dgm:pt>
    <dgm:pt modelId="{E71BF5A7-7C4D-40A0-AB91-34F1D3BFBF08}" type="pres">
      <dgm:prSet presAssocID="{908659CE-6091-4CC7-94C8-F43DC8257637}" presName="hierRoot2" presStyleCnt="0"/>
      <dgm:spPr/>
    </dgm:pt>
    <dgm:pt modelId="{F9784077-52D5-414C-9124-FA96CAA63E38}" type="pres">
      <dgm:prSet presAssocID="{908659CE-6091-4CC7-94C8-F43DC8257637}" presName="composite2" presStyleCnt="0"/>
      <dgm:spPr/>
    </dgm:pt>
    <dgm:pt modelId="{79D52E40-3A48-44DC-90A0-0BF31BBB2917}" type="pres">
      <dgm:prSet presAssocID="{908659CE-6091-4CC7-94C8-F43DC8257637}" presName="background2" presStyleLbl="node2" presStyleIdx="4" presStyleCnt="6"/>
      <dgm:spPr/>
    </dgm:pt>
    <dgm:pt modelId="{38FF698D-2B1B-4C54-A92B-1C50E0270BBC}" type="pres">
      <dgm:prSet presAssocID="{908659CE-6091-4CC7-94C8-F43DC8257637}" presName="text2" presStyleLbl="fgAcc2" presStyleIdx="4" presStyleCnt="6">
        <dgm:presLayoutVars>
          <dgm:chPref val="3"/>
        </dgm:presLayoutVars>
      </dgm:prSet>
      <dgm:spPr/>
    </dgm:pt>
    <dgm:pt modelId="{7EF19428-1171-4E9F-9855-EAD08FAD0059}" type="pres">
      <dgm:prSet presAssocID="{908659CE-6091-4CC7-94C8-F43DC8257637}" presName="hierChild3" presStyleCnt="0"/>
      <dgm:spPr/>
    </dgm:pt>
    <dgm:pt modelId="{AC73EC43-FFF2-4ED7-A354-88012AEA0D76}" type="pres">
      <dgm:prSet presAssocID="{17A3CD77-E768-4BDF-8A31-65E03110DDFB}" presName="Name10" presStyleLbl="parChTrans1D2" presStyleIdx="5" presStyleCnt="6"/>
      <dgm:spPr/>
    </dgm:pt>
    <dgm:pt modelId="{9BEB5601-0F61-4E4E-8966-81132F1C4F27}" type="pres">
      <dgm:prSet presAssocID="{CD8F1781-5807-4E6A-B418-D57C78256E77}" presName="hierRoot2" presStyleCnt="0"/>
      <dgm:spPr/>
    </dgm:pt>
    <dgm:pt modelId="{C9CAF0CE-A833-41C0-8868-2DD83E7022A9}" type="pres">
      <dgm:prSet presAssocID="{CD8F1781-5807-4E6A-B418-D57C78256E77}" presName="composite2" presStyleCnt="0"/>
      <dgm:spPr/>
    </dgm:pt>
    <dgm:pt modelId="{A703A097-A390-46F1-9B21-1040D5334D3A}" type="pres">
      <dgm:prSet presAssocID="{CD8F1781-5807-4E6A-B418-D57C78256E77}" presName="background2" presStyleLbl="node2" presStyleIdx="5" presStyleCnt="6"/>
      <dgm:spPr/>
    </dgm:pt>
    <dgm:pt modelId="{854D581D-4F95-4070-BAB2-4C56E016344E}" type="pres">
      <dgm:prSet presAssocID="{CD8F1781-5807-4E6A-B418-D57C78256E77}" presName="text2" presStyleLbl="fgAcc2" presStyleIdx="5" presStyleCnt="6">
        <dgm:presLayoutVars>
          <dgm:chPref val="3"/>
        </dgm:presLayoutVars>
      </dgm:prSet>
      <dgm:spPr/>
    </dgm:pt>
    <dgm:pt modelId="{8D4FE260-7324-4A87-8AFE-45E6C90283AF}" type="pres">
      <dgm:prSet presAssocID="{CD8F1781-5807-4E6A-B418-D57C78256E77}" presName="hierChild3" presStyleCnt="0"/>
      <dgm:spPr/>
    </dgm:pt>
  </dgm:ptLst>
  <dgm:cxnLst>
    <dgm:cxn modelId="{E7591B02-E051-4340-A011-414E538C3B7C}" type="presOf" srcId="{7A03EA0D-B11B-4BC2-920B-A732AE88E0F0}" destId="{43D93CA6-BFC8-47FE-8ABB-7220701405D5}" srcOrd="0" destOrd="0" presId="urn:microsoft.com/office/officeart/2005/8/layout/hierarchy1"/>
    <dgm:cxn modelId="{3C20C920-1622-4962-A97D-638E3DD1C56B}" srcId="{2ECE8654-4345-495C-8706-B97FBD4D3611}" destId="{3ADA1380-E9DF-41B2-9C5A-4DF0C2D66EF6}" srcOrd="2" destOrd="0" parTransId="{7A03EA0D-B11B-4BC2-920B-A732AE88E0F0}" sibTransId="{97D63DD7-6E35-4C65-A561-62EEA50D3598}"/>
    <dgm:cxn modelId="{F1692926-333F-4A6B-AFD8-049B560AA8E3}" type="presOf" srcId="{AC92574C-2852-4863-891F-09E4338A5334}" destId="{4F6F0EF0-0706-4505-A62B-88D6555C5561}" srcOrd="0" destOrd="0" presId="urn:microsoft.com/office/officeart/2005/8/layout/hierarchy1"/>
    <dgm:cxn modelId="{17C2775B-E851-4082-9FF4-D16D7A41AC3B}" srcId="{2ECE8654-4345-495C-8706-B97FBD4D3611}" destId="{CD8F1781-5807-4E6A-B418-D57C78256E77}" srcOrd="5" destOrd="0" parTransId="{17A3CD77-E768-4BDF-8A31-65E03110DDFB}" sibTransId="{E34A7F65-B6E5-473C-829D-56234D8C862F}"/>
    <dgm:cxn modelId="{EFC6495D-B003-4871-8BB2-E60FD68688C7}" type="presOf" srcId="{908659CE-6091-4CC7-94C8-F43DC8257637}" destId="{38FF698D-2B1B-4C54-A92B-1C50E0270BBC}" srcOrd="0" destOrd="0" presId="urn:microsoft.com/office/officeart/2005/8/layout/hierarchy1"/>
    <dgm:cxn modelId="{4DC9BF5E-083C-4946-8CAA-945C3C1FC15C}" type="presOf" srcId="{2ECE8654-4345-495C-8706-B97FBD4D3611}" destId="{9A09B024-73D7-4CFC-B9B0-1E8DED5F3E77}" srcOrd="0" destOrd="0" presId="urn:microsoft.com/office/officeart/2005/8/layout/hierarchy1"/>
    <dgm:cxn modelId="{8FCA5D62-1B8A-4A32-A377-23048AA40F15}" srcId="{525DD740-1BC7-489B-8309-9B67801A465F}" destId="{2ECE8654-4345-495C-8706-B97FBD4D3611}" srcOrd="0" destOrd="0" parTransId="{509A10D8-7F91-4373-8790-0D0666BEFAEF}" sibTransId="{6C9E0020-A0EF-49B6-AB11-3D1A610E41CC}"/>
    <dgm:cxn modelId="{A56CCC65-EC60-4055-BEFF-56DD0161D23D}" srcId="{2ECE8654-4345-495C-8706-B97FBD4D3611}" destId="{DF74DC5D-7E2F-48C1-9815-AF585F41E8EB}" srcOrd="3" destOrd="0" parTransId="{41617B2B-B35C-43CD-BB95-E2558CC0263C}" sibTransId="{AE4E5E63-226F-4677-B0BC-0AA8FCBA944F}"/>
    <dgm:cxn modelId="{FF08274A-B198-49E5-A105-26C2A8AFA216}" type="presOf" srcId="{25E29DD8-78AF-47A2-BF97-EE6E1620187D}" destId="{E075950B-A512-492F-9AE1-AC528FAC3E21}" srcOrd="0" destOrd="0" presId="urn:microsoft.com/office/officeart/2005/8/layout/hierarchy1"/>
    <dgm:cxn modelId="{F8BAD36F-B530-4CEE-959D-834F0BAB0BDA}" srcId="{2ECE8654-4345-495C-8706-B97FBD4D3611}" destId="{6DE66ED3-29AC-4A22-94BC-87AFE94517F0}" srcOrd="1" destOrd="0" parTransId="{03B507F2-4538-4E75-A569-5613FECD217F}" sibTransId="{FF7AA9DE-5ADD-4E39-A2C5-324855FFA534}"/>
    <dgm:cxn modelId="{9179E453-5515-4E81-968C-1E7E11BAED31}" type="presOf" srcId="{525DD740-1BC7-489B-8309-9B67801A465F}" destId="{C9AA8DD3-5364-48E4-B324-321DAA594A60}" srcOrd="0" destOrd="0" presId="urn:microsoft.com/office/officeart/2005/8/layout/hierarchy1"/>
    <dgm:cxn modelId="{D8B2287A-CB51-4D5E-ABEA-900DE4FA80E4}" srcId="{2ECE8654-4345-495C-8706-B97FBD4D3611}" destId="{908659CE-6091-4CC7-94C8-F43DC8257637}" srcOrd="4" destOrd="0" parTransId="{25E29DD8-78AF-47A2-BF97-EE6E1620187D}" sibTransId="{5D4D94D1-2598-48EF-9F85-0FBDF2AB8C6D}"/>
    <dgm:cxn modelId="{8EF5D05A-A6D0-4312-A4C0-3BE7BCFB7E6E}" type="presOf" srcId="{DF74DC5D-7E2F-48C1-9815-AF585F41E8EB}" destId="{D8024AA3-D041-44D0-B88F-5B779F67E92D}" srcOrd="0" destOrd="0" presId="urn:microsoft.com/office/officeart/2005/8/layout/hierarchy1"/>
    <dgm:cxn modelId="{22D41D8F-62E0-4A19-8DF7-1EF09900EC61}" type="presOf" srcId="{03B507F2-4538-4E75-A569-5613FECD217F}" destId="{5B51A2F8-310F-42E1-9F99-73CDC37280D2}" srcOrd="0" destOrd="0" presId="urn:microsoft.com/office/officeart/2005/8/layout/hierarchy1"/>
    <dgm:cxn modelId="{44C8F594-EB05-4437-8663-518375E962CF}" srcId="{2ECE8654-4345-495C-8706-B97FBD4D3611}" destId="{A373DDF6-FE4F-4C14-B9E2-B3A14B4C7768}" srcOrd="0" destOrd="0" parTransId="{AC92574C-2852-4863-891F-09E4338A5334}" sibTransId="{CF8EB2FA-8581-4BC9-A9C9-A678651FD90A}"/>
    <dgm:cxn modelId="{5F35D49C-3374-4CF6-B14A-27E3693C9EE0}" type="presOf" srcId="{41617B2B-B35C-43CD-BB95-E2558CC0263C}" destId="{44CA2E29-E9B4-4D77-A687-33A5FD1266AF}" srcOrd="0" destOrd="0" presId="urn:microsoft.com/office/officeart/2005/8/layout/hierarchy1"/>
    <dgm:cxn modelId="{7F5885B0-6D25-4580-AB9A-EEB737F656FD}" type="presOf" srcId="{3ADA1380-E9DF-41B2-9C5A-4DF0C2D66EF6}" destId="{43E8D99F-64FD-49A3-AD46-FC45DEB35BF1}" srcOrd="0" destOrd="0" presId="urn:microsoft.com/office/officeart/2005/8/layout/hierarchy1"/>
    <dgm:cxn modelId="{913AC9E8-28FB-4029-897B-F167EB9ABF90}" type="presOf" srcId="{A373DDF6-FE4F-4C14-B9E2-B3A14B4C7768}" destId="{27927113-0667-44AC-B95E-6B91A9B94848}" srcOrd="0" destOrd="0" presId="urn:microsoft.com/office/officeart/2005/8/layout/hierarchy1"/>
    <dgm:cxn modelId="{C3EA82F3-74B9-4F80-BBC2-73CE64CACB1F}" type="presOf" srcId="{6DE66ED3-29AC-4A22-94BC-87AFE94517F0}" destId="{3FDA3D0A-BF16-4031-9719-DBE9132B0295}" srcOrd="0" destOrd="0" presId="urn:microsoft.com/office/officeart/2005/8/layout/hierarchy1"/>
    <dgm:cxn modelId="{DC67B3F3-95FD-4DF0-AAB0-3F85208650A6}" type="presOf" srcId="{17A3CD77-E768-4BDF-8A31-65E03110DDFB}" destId="{AC73EC43-FFF2-4ED7-A354-88012AEA0D76}" srcOrd="0" destOrd="0" presId="urn:microsoft.com/office/officeart/2005/8/layout/hierarchy1"/>
    <dgm:cxn modelId="{082BD5FE-1B7D-4741-928E-A633CA36BA90}" type="presOf" srcId="{CD8F1781-5807-4E6A-B418-D57C78256E77}" destId="{854D581D-4F95-4070-BAB2-4C56E016344E}" srcOrd="0" destOrd="0" presId="urn:microsoft.com/office/officeart/2005/8/layout/hierarchy1"/>
    <dgm:cxn modelId="{24D7D9EA-68A3-4286-B09B-01D5869D0C87}" type="presParOf" srcId="{C9AA8DD3-5364-48E4-B324-321DAA594A60}" destId="{97D67373-E6B1-49C5-97E6-65DFFBECA52E}" srcOrd="0" destOrd="0" presId="urn:microsoft.com/office/officeart/2005/8/layout/hierarchy1"/>
    <dgm:cxn modelId="{8FBBEE1A-B8C6-40C2-93D0-DECA48C144BA}" type="presParOf" srcId="{97D67373-E6B1-49C5-97E6-65DFFBECA52E}" destId="{2FDAD090-2C52-4061-B8F1-303F7C47D61F}" srcOrd="0" destOrd="0" presId="urn:microsoft.com/office/officeart/2005/8/layout/hierarchy1"/>
    <dgm:cxn modelId="{F3B9861F-2826-48F7-8C4B-61E5DD7FBE2E}" type="presParOf" srcId="{2FDAD090-2C52-4061-B8F1-303F7C47D61F}" destId="{29C984B7-88E3-426F-AC8E-B9F09F512D5C}" srcOrd="0" destOrd="0" presId="urn:microsoft.com/office/officeart/2005/8/layout/hierarchy1"/>
    <dgm:cxn modelId="{F9FAC65B-B3CB-4D63-ABAA-5DFEA958C45B}" type="presParOf" srcId="{2FDAD090-2C52-4061-B8F1-303F7C47D61F}" destId="{9A09B024-73D7-4CFC-B9B0-1E8DED5F3E77}" srcOrd="1" destOrd="0" presId="urn:microsoft.com/office/officeart/2005/8/layout/hierarchy1"/>
    <dgm:cxn modelId="{3CE583B9-0D94-4653-A6B7-3C216B8D3D2C}" type="presParOf" srcId="{97D67373-E6B1-49C5-97E6-65DFFBECA52E}" destId="{492A0236-271B-44F5-955D-45CF75F69366}" srcOrd="1" destOrd="0" presId="urn:microsoft.com/office/officeart/2005/8/layout/hierarchy1"/>
    <dgm:cxn modelId="{9F4F0E6C-8C84-45AA-9BD7-3F9B9B4DB1C4}" type="presParOf" srcId="{492A0236-271B-44F5-955D-45CF75F69366}" destId="{4F6F0EF0-0706-4505-A62B-88D6555C5561}" srcOrd="0" destOrd="0" presId="urn:microsoft.com/office/officeart/2005/8/layout/hierarchy1"/>
    <dgm:cxn modelId="{59DC0F18-4C79-465F-A22D-BDDEBC897819}" type="presParOf" srcId="{492A0236-271B-44F5-955D-45CF75F69366}" destId="{EE52DAC6-C67D-413C-B60C-B03488F9EAD0}" srcOrd="1" destOrd="0" presId="urn:microsoft.com/office/officeart/2005/8/layout/hierarchy1"/>
    <dgm:cxn modelId="{6611C66E-5CF7-41BA-A4A1-35653DE44C00}" type="presParOf" srcId="{EE52DAC6-C67D-413C-B60C-B03488F9EAD0}" destId="{E5A9B52E-2F30-4993-88D0-51292E3B0999}" srcOrd="0" destOrd="0" presId="urn:microsoft.com/office/officeart/2005/8/layout/hierarchy1"/>
    <dgm:cxn modelId="{E408F227-E070-49B2-B1A9-8778F15AE2D8}" type="presParOf" srcId="{E5A9B52E-2F30-4993-88D0-51292E3B0999}" destId="{7ADB25B4-E638-4424-A4FA-DB933FFE8668}" srcOrd="0" destOrd="0" presId="urn:microsoft.com/office/officeart/2005/8/layout/hierarchy1"/>
    <dgm:cxn modelId="{97F6E8EA-8646-4929-ACF7-A0F438E49860}" type="presParOf" srcId="{E5A9B52E-2F30-4993-88D0-51292E3B0999}" destId="{27927113-0667-44AC-B95E-6B91A9B94848}" srcOrd="1" destOrd="0" presId="urn:microsoft.com/office/officeart/2005/8/layout/hierarchy1"/>
    <dgm:cxn modelId="{4E901708-8772-47D7-9F06-13879AAD0051}" type="presParOf" srcId="{EE52DAC6-C67D-413C-B60C-B03488F9EAD0}" destId="{A654FA18-9510-4F2B-9246-9076A01EB190}" srcOrd="1" destOrd="0" presId="urn:microsoft.com/office/officeart/2005/8/layout/hierarchy1"/>
    <dgm:cxn modelId="{96B2C13D-9A53-40E2-A20E-B3A9F95D6779}" type="presParOf" srcId="{492A0236-271B-44F5-955D-45CF75F69366}" destId="{5B51A2F8-310F-42E1-9F99-73CDC37280D2}" srcOrd="2" destOrd="0" presId="urn:microsoft.com/office/officeart/2005/8/layout/hierarchy1"/>
    <dgm:cxn modelId="{CD2D484B-7BB1-4868-B363-6448D05D0C10}" type="presParOf" srcId="{492A0236-271B-44F5-955D-45CF75F69366}" destId="{831B5DD3-2ABA-4A9F-84EB-EB8F64ECB227}" srcOrd="3" destOrd="0" presId="urn:microsoft.com/office/officeart/2005/8/layout/hierarchy1"/>
    <dgm:cxn modelId="{840B2940-F07C-4FB8-8CB7-0E2B6F55854D}" type="presParOf" srcId="{831B5DD3-2ABA-4A9F-84EB-EB8F64ECB227}" destId="{8960E955-485C-43FC-92CF-81642C9463D6}" srcOrd="0" destOrd="0" presId="urn:microsoft.com/office/officeart/2005/8/layout/hierarchy1"/>
    <dgm:cxn modelId="{5F147411-EC17-409B-8C8F-CC25EB283D5B}" type="presParOf" srcId="{8960E955-485C-43FC-92CF-81642C9463D6}" destId="{9B72F705-530D-4406-9C24-0AAA542A8E8B}" srcOrd="0" destOrd="0" presId="urn:microsoft.com/office/officeart/2005/8/layout/hierarchy1"/>
    <dgm:cxn modelId="{08FE5E22-6CE9-4A44-A96A-C2CEEF928043}" type="presParOf" srcId="{8960E955-485C-43FC-92CF-81642C9463D6}" destId="{3FDA3D0A-BF16-4031-9719-DBE9132B0295}" srcOrd="1" destOrd="0" presId="urn:microsoft.com/office/officeart/2005/8/layout/hierarchy1"/>
    <dgm:cxn modelId="{26C01BBC-7ED6-426F-9F4E-ECC150FAE0E1}" type="presParOf" srcId="{831B5DD3-2ABA-4A9F-84EB-EB8F64ECB227}" destId="{C47E1CA3-803F-4DE5-A826-B8D315266D1D}" srcOrd="1" destOrd="0" presId="urn:microsoft.com/office/officeart/2005/8/layout/hierarchy1"/>
    <dgm:cxn modelId="{E51261D5-AD65-468D-BEDA-BC977BF48304}" type="presParOf" srcId="{492A0236-271B-44F5-955D-45CF75F69366}" destId="{43D93CA6-BFC8-47FE-8ABB-7220701405D5}" srcOrd="4" destOrd="0" presId="urn:microsoft.com/office/officeart/2005/8/layout/hierarchy1"/>
    <dgm:cxn modelId="{97F2CBA8-BB2A-41CF-8A36-40F882982AA3}" type="presParOf" srcId="{492A0236-271B-44F5-955D-45CF75F69366}" destId="{CA3BCFA9-1F81-4A86-9C06-51FDBFF95C1C}" srcOrd="5" destOrd="0" presId="urn:microsoft.com/office/officeart/2005/8/layout/hierarchy1"/>
    <dgm:cxn modelId="{9D898AAA-4782-47F4-B081-C5CBA4C29D5F}" type="presParOf" srcId="{CA3BCFA9-1F81-4A86-9C06-51FDBFF95C1C}" destId="{2EF660C1-9459-45E9-9E2F-1E64722B3479}" srcOrd="0" destOrd="0" presId="urn:microsoft.com/office/officeart/2005/8/layout/hierarchy1"/>
    <dgm:cxn modelId="{FDE27117-A49A-4877-9064-B8D623AB54C4}" type="presParOf" srcId="{2EF660C1-9459-45E9-9E2F-1E64722B3479}" destId="{5F67BF3A-6A5B-4964-9BC0-3F77F434CA6F}" srcOrd="0" destOrd="0" presId="urn:microsoft.com/office/officeart/2005/8/layout/hierarchy1"/>
    <dgm:cxn modelId="{239A1796-3E4C-4D36-A9A6-C87671E0976A}" type="presParOf" srcId="{2EF660C1-9459-45E9-9E2F-1E64722B3479}" destId="{43E8D99F-64FD-49A3-AD46-FC45DEB35BF1}" srcOrd="1" destOrd="0" presId="urn:microsoft.com/office/officeart/2005/8/layout/hierarchy1"/>
    <dgm:cxn modelId="{6E13E5C6-848B-4069-9CD8-7083999512C6}" type="presParOf" srcId="{CA3BCFA9-1F81-4A86-9C06-51FDBFF95C1C}" destId="{AB2309A4-6616-459B-8DC4-3A2DF7C52583}" srcOrd="1" destOrd="0" presId="urn:microsoft.com/office/officeart/2005/8/layout/hierarchy1"/>
    <dgm:cxn modelId="{F4BA7471-99C3-41E3-AFC7-C550169631D9}" type="presParOf" srcId="{492A0236-271B-44F5-955D-45CF75F69366}" destId="{44CA2E29-E9B4-4D77-A687-33A5FD1266AF}" srcOrd="6" destOrd="0" presId="urn:microsoft.com/office/officeart/2005/8/layout/hierarchy1"/>
    <dgm:cxn modelId="{75A4F7F3-4B37-4480-B9DE-AECF9B76B157}" type="presParOf" srcId="{492A0236-271B-44F5-955D-45CF75F69366}" destId="{F4350705-3541-413C-8EDD-EEADDDF7AADC}" srcOrd="7" destOrd="0" presId="urn:microsoft.com/office/officeart/2005/8/layout/hierarchy1"/>
    <dgm:cxn modelId="{FD5AFDB6-61B2-4D3D-AC68-FBF0DA6F01F5}" type="presParOf" srcId="{F4350705-3541-413C-8EDD-EEADDDF7AADC}" destId="{F4339542-6D26-4293-A6E3-B9A690AEBCBD}" srcOrd="0" destOrd="0" presId="urn:microsoft.com/office/officeart/2005/8/layout/hierarchy1"/>
    <dgm:cxn modelId="{3EA4F757-A2F9-41AB-AA88-39624B6DCBF3}" type="presParOf" srcId="{F4339542-6D26-4293-A6E3-B9A690AEBCBD}" destId="{5E29269C-C850-4331-A31F-47D41B21C894}" srcOrd="0" destOrd="0" presId="urn:microsoft.com/office/officeart/2005/8/layout/hierarchy1"/>
    <dgm:cxn modelId="{447FD140-CFDC-4BA9-81E5-53B54ABA0550}" type="presParOf" srcId="{F4339542-6D26-4293-A6E3-B9A690AEBCBD}" destId="{D8024AA3-D041-44D0-B88F-5B779F67E92D}" srcOrd="1" destOrd="0" presId="urn:microsoft.com/office/officeart/2005/8/layout/hierarchy1"/>
    <dgm:cxn modelId="{0E06DB37-BD0F-46AC-96CD-DBBE3E6F50E2}" type="presParOf" srcId="{F4350705-3541-413C-8EDD-EEADDDF7AADC}" destId="{19AEA490-6AF6-4A83-9734-29420152C2EE}" srcOrd="1" destOrd="0" presId="urn:microsoft.com/office/officeart/2005/8/layout/hierarchy1"/>
    <dgm:cxn modelId="{FAED877D-14EE-437A-874C-2F847C6DC655}" type="presParOf" srcId="{492A0236-271B-44F5-955D-45CF75F69366}" destId="{E075950B-A512-492F-9AE1-AC528FAC3E21}" srcOrd="8" destOrd="0" presId="urn:microsoft.com/office/officeart/2005/8/layout/hierarchy1"/>
    <dgm:cxn modelId="{74F2627A-800D-4820-9795-44DFC1D596CE}" type="presParOf" srcId="{492A0236-271B-44F5-955D-45CF75F69366}" destId="{E71BF5A7-7C4D-40A0-AB91-34F1D3BFBF08}" srcOrd="9" destOrd="0" presId="urn:microsoft.com/office/officeart/2005/8/layout/hierarchy1"/>
    <dgm:cxn modelId="{C6648168-32BA-4F09-BA3D-0248153E729D}" type="presParOf" srcId="{E71BF5A7-7C4D-40A0-AB91-34F1D3BFBF08}" destId="{F9784077-52D5-414C-9124-FA96CAA63E38}" srcOrd="0" destOrd="0" presId="urn:microsoft.com/office/officeart/2005/8/layout/hierarchy1"/>
    <dgm:cxn modelId="{2FB0BE35-2238-4AE6-A138-B648A54784AF}" type="presParOf" srcId="{F9784077-52D5-414C-9124-FA96CAA63E38}" destId="{79D52E40-3A48-44DC-90A0-0BF31BBB2917}" srcOrd="0" destOrd="0" presId="urn:microsoft.com/office/officeart/2005/8/layout/hierarchy1"/>
    <dgm:cxn modelId="{1BEA332A-A847-4F02-99A3-1045A6E6FAEC}" type="presParOf" srcId="{F9784077-52D5-414C-9124-FA96CAA63E38}" destId="{38FF698D-2B1B-4C54-A92B-1C50E0270BBC}" srcOrd="1" destOrd="0" presId="urn:microsoft.com/office/officeart/2005/8/layout/hierarchy1"/>
    <dgm:cxn modelId="{A4D6D78E-7464-4503-BCED-F028680E2C1B}" type="presParOf" srcId="{E71BF5A7-7C4D-40A0-AB91-34F1D3BFBF08}" destId="{7EF19428-1171-4E9F-9855-EAD08FAD0059}" srcOrd="1" destOrd="0" presId="urn:microsoft.com/office/officeart/2005/8/layout/hierarchy1"/>
    <dgm:cxn modelId="{B7EDB4A8-347D-4BB7-A7FE-94B584267878}" type="presParOf" srcId="{492A0236-271B-44F5-955D-45CF75F69366}" destId="{AC73EC43-FFF2-4ED7-A354-88012AEA0D76}" srcOrd="10" destOrd="0" presId="urn:microsoft.com/office/officeart/2005/8/layout/hierarchy1"/>
    <dgm:cxn modelId="{E7808C54-9DF8-4DBD-B5DE-B43E59E0DAC4}" type="presParOf" srcId="{492A0236-271B-44F5-955D-45CF75F69366}" destId="{9BEB5601-0F61-4E4E-8966-81132F1C4F27}" srcOrd="11" destOrd="0" presId="urn:microsoft.com/office/officeart/2005/8/layout/hierarchy1"/>
    <dgm:cxn modelId="{0F2ED41F-18EF-486A-BEC6-48038C2DA2F0}" type="presParOf" srcId="{9BEB5601-0F61-4E4E-8966-81132F1C4F27}" destId="{C9CAF0CE-A833-41C0-8868-2DD83E7022A9}" srcOrd="0" destOrd="0" presId="urn:microsoft.com/office/officeart/2005/8/layout/hierarchy1"/>
    <dgm:cxn modelId="{E125514E-6CE1-470A-AB57-F13D7A576D3F}" type="presParOf" srcId="{C9CAF0CE-A833-41C0-8868-2DD83E7022A9}" destId="{A703A097-A390-46F1-9B21-1040D5334D3A}" srcOrd="0" destOrd="0" presId="urn:microsoft.com/office/officeart/2005/8/layout/hierarchy1"/>
    <dgm:cxn modelId="{494B2F41-0DFD-4DDA-9D60-3D920D8435E3}" type="presParOf" srcId="{C9CAF0CE-A833-41C0-8868-2DD83E7022A9}" destId="{854D581D-4F95-4070-BAB2-4C56E016344E}" srcOrd="1" destOrd="0" presId="urn:microsoft.com/office/officeart/2005/8/layout/hierarchy1"/>
    <dgm:cxn modelId="{7C477F10-F02C-4D5F-AC8C-4FA6962CC545}" type="presParOf" srcId="{9BEB5601-0F61-4E4E-8966-81132F1C4F27}" destId="{8D4FE260-7324-4A87-8AFE-45E6C90283AF}" srcOrd="1" destOrd="0" presId="urn:microsoft.com/office/officeart/2005/8/layout/hierarchy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B1D8B-E9D9-4C49-BDAE-734FF42E1BFE}">
      <dsp:nvSpPr>
        <dsp:cNvPr id="0" name=""/>
        <dsp:cNvSpPr/>
      </dsp:nvSpPr>
      <dsp:spPr>
        <a:xfrm>
          <a:off x="0" y="425101"/>
          <a:ext cx="6997700" cy="604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86A84C-193B-48DE-BDAF-A8FD970F34D6}">
      <dsp:nvSpPr>
        <dsp:cNvPr id="0" name=""/>
        <dsp:cNvSpPr/>
      </dsp:nvSpPr>
      <dsp:spPr>
        <a:xfrm>
          <a:off x="349885" y="70861"/>
          <a:ext cx="4898390" cy="708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147" tIns="0" rIns="185147" bIns="0" numCol="1" spcCol="1270" anchor="ctr" anchorCtr="0">
          <a:noAutofit/>
        </a:bodyPr>
        <a:lstStyle/>
        <a:p>
          <a:pPr marL="0" lvl="0" indent="0" algn="l" defTabSz="1066800">
            <a:lnSpc>
              <a:spcPct val="90000"/>
            </a:lnSpc>
            <a:spcBef>
              <a:spcPct val="0"/>
            </a:spcBef>
            <a:spcAft>
              <a:spcPct val="35000"/>
            </a:spcAft>
            <a:buNone/>
          </a:pPr>
          <a:r>
            <a:rPr lang="hi-IN" sz="2400" kern="1200" dirty="0"/>
            <a:t>वातिक</a:t>
          </a:r>
          <a:endParaRPr lang="en-IN" sz="2400" kern="1200" dirty="0"/>
        </a:p>
      </dsp:txBody>
      <dsp:txXfrm>
        <a:off x="384470" y="105446"/>
        <a:ext cx="4829220" cy="639310"/>
      </dsp:txXfrm>
    </dsp:sp>
    <dsp:sp modelId="{88E84152-ADC8-4E51-ADC0-30D339470ED8}">
      <dsp:nvSpPr>
        <dsp:cNvPr id="0" name=""/>
        <dsp:cNvSpPr/>
      </dsp:nvSpPr>
      <dsp:spPr>
        <a:xfrm>
          <a:off x="0" y="1513741"/>
          <a:ext cx="6997700" cy="604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3AC017-F467-433E-92B5-FFB32DC07969}">
      <dsp:nvSpPr>
        <dsp:cNvPr id="0" name=""/>
        <dsp:cNvSpPr/>
      </dsp:nvSpPr>
      <dsp:spPr>
        <a:xfrm>
          <a:off x="349885" y="1159501"/>
          <a:ext cx="4898390" cy="708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147" tIns="0" rIns="185147" bIns="0" numCol="1" spcCol="1270" anchor="ctr" anchorCtr="0">
          <a:noAutofit/>
        </a:bodyPr>
        <a:lstStyle/>
        <a:p>
          <a:pPr marL="0" lvl="0" indent="0" algn="l" defTabSz="1066800">
            <a:lnSpc>
              <a:spcPct val="90000"/>
            </a:lnSpc>
            <a:spcBef>
              <a:spcPct val="0"/>
            </a:spcBef>
            <a:spcAft>
              <a:spcPct val="35000"/>
            </a:spcAft>
            <a:buNone/>
          </a:pPr>
          <a:r>
            <a:rPr lang="hi-IN" sz="2400" kern="1200" dirty="0"/>
            <a:t>पैत्तिक</a:t>
          </a:r>
          <a:endParaRPr lang="en-IN" sz="2400" kern="1200" dirty="0"/>
        </a:p>
      </dsp:txBody>
      <dsp:txXfrm>
        <a:off x="384470" y="1194086"/>
        <a:ext cx="4829220" cy="639310"/>
      </dsp:txXfrm>
    </dsp:sp>
    <dsp:sp modelId="{CD5AFD4D-8642-4A82-AB56-D37EA7526F7D}">
      <dsp:nvSpPr>
        <dsp:cNvPr id="0" name=""/>
        <dsp:cNvSpPr/>
      </dsp:nvSpPr>
      <dsp:spPr>
        <a:xfrm>
          <a:off x="0" y="2602381"/>
          <a:ext cx="6997700" cy="604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9CE5D1-9AF1-4B6A-88A9-BAD81F256F6A}">
      <dsp:nvSpPr>
        <dsp:cNvPr id="0" name=""/>
        <dsp:cNvSpPr/>
      </dsp:nvSpPr>
      <dsp:spPr>
        <a:xfrm>
          <a:off x="349885" y="2248141"/>
          <a:ext cx="4898390" cy="708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147" tIns="0" rIns="185147" bIns="0" numCol="1" spcCol="1270" anchor="ctr" anchorCtr="0">
          <a:noAutofit/>
        </a:bodyPr>
        <a:lstStyle/>
        <a:p>
          <a:pPr marL="0" lvl="0" indent="0" algn="l" defTabSz="1066800">
            <a:lnSpc>
              <a:spcPct val="90000"/>
            </a:lnSpc>
            <a:spcBef>
              <a:spcPct val="0"/>
            </a:spcBef>
            <a:spcAft>
              <a:spcPct val="35000"/>
            </a:spcAft>
            <a:buNone/>
          </a:pPr>
          <a:r>
            <a:rPr lang="hi-IN" sz="2400" kern="1200" dirty="0"/>
            <a:t>श्लैष्मिक</a:t>
          </a:r>
          <a:endParaRPr lang="en-IN" sz="2400" kern="1200" dirty="0"/>
        </a:p>
      </dsp:txBody>
      <dsp:txXfrm>
        <a:off x="384470" y="2282726"/>
        <a:ext cx="4829220" cy="639310"/>
      </dsp:txXfrm>
    </dsp:sp>
    <dsp:sp modelId="{0BA70539-37FF-4F79-9BDE-2C0650C72CCF}">
      <dsp:nvSpPr>
        <dsp:cNvPr id="0" name=""/>
        <dsp:cNvSpPr/>
      </dsp:nvSpPr>
      <dsp:spPr>
        <a:xfrm>
          <a:off x="0" y="3691021"/>
          <a:ext cx="6997700" cy="604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2EB41D-15A5-44B3-9777-31FF942C27B3}">
      <dsp:nvSpPr>
        <dsp:cNvPr id="0" name=""/>
        <dsp:cNvSpPr/>
      </dsp:nvSpPr>
      <dsp:spPr>
        <a:xfrm>
          <a:off x="349885" y="3336781"/>
          <a:ext cx="4898390" cy="708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147" tIns="0" rIns="185147" bIns="0" numCol="1" spcCol="1270" anchor="ctr" anchorCtr="0">
          <a:noAutofit/>
        </a:bodyPr>
        <a:lstStyle/>
        <a:p>
          <a:pPr marL="0" lvl="0" indent="0" algn="l" defTabSz="1066800">
            <a:lnSpc>
              <a:spcPct val="90000"/>
            </a:lnSpc>
            <a:spcBef>
              <a:spcPct val="0"/>
            </a:spcBef>
            <a:spcAft>
              <a:spcPct val="35000"/>
            </a:spcAft>
            <a:buNone/>
          </a:pPr>
          <a:r>
            <a:rPr lang="hi-IN" sz="2400" kern="1200" dirty="0"/>
            <a:t>सन्निपतिक</a:t>
          </a:r>
          <a:endParaRPr lang="en-IN" sz="2400" kern="1200" dirty="0"/>
        </a:p>
      </dsp:txBody>
      <dsp:txXfrm>
        <a:off x="384470" y="3371366"/>
        <a:ext cx="482922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26F0F-CF51-48E3-9406-A99D2DD1B6B6}">
      <dsp:nvSpPr>
        <dsp:cNvPr id="0" name=""/>
        <dsp:cNvSpPr/>
      </dsp:nvSpPr>
      <dsp:spPr>
        <a:xfrm>
          <a:off x="4413960" y="1272220"/>
          <a:ext cx="915669" cy="435775"/>
        </a:xfrm>
        <a:custGeom>
          <a:avLst/>
          <a:gdLst/>
          <a:ahLst/>
          <a:cxnLst/>
          <a:rect l="0" t="0" r="0" b="0"/>
          <a:pathLst>
            <a:path>
              <a:moveTo>
                <a:pt x="0" y="0"/>
              </a:moveTo>
              <a:lnTo>
                <a:pt x="0" y="296968"/>
              </a:lnTo>
              <a:lnTo>
                <a:pt x="915669" y="296968"/>
              </a:lnTo>
              <a:lnTo>
                <a:pt x="915669" y="4357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D656B3-69D6-4025-BA2D-87F8505E4CBB}">
      <dsp:nvSpPr>
        <dsp:cNvPr id="0" name=""/>
        <dsp:cNvSpPr/>
      </dsp:nvSpPr>
      <dsp:spPr>
        <a:xfrm>
          <a:off x="3498290" y="2659459"/>
          <a:ext cx="2747008" cy="435775"/>
        </a:xfrm>
        <a:custGeom>
          <a:avLst/>
          <a:gdLst/>
          <a:ahLst/>
          <a:cxnLst/>
          <a:rect l="0" t="0" r="0" b="0"/>
          <a:pathLst>
            <a:path>
              <a:moveTo>
                <a:pt x="0" y="0"/>
              </a:moveTo>
              <a:lnTo>
                <a:pt x="0" y="296968"/>
              </a:lnTo>
              <a:lnTo>
                <a:pt x="2747008" y="296968"/>
              </a:lnTo>
              <a:lnTo>
                <a:pt x="2747008" y="4357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A8C8D-DF15-4A48-9260-4C21C343D669}">
      <dsp:nvSpPr>
        <dsp:cNvPr id="0" name=""/>
        <dsp:cNvSpPr/>
      </dsp:nvSpPr>
      <dsp:spPr>
        <a:xfrm>
          <a:off x="3498290" y="2659459"/>
          <a:ext cx="915669" cy="435775"/>
        </a:xfrm>
        <a:custGeom>
          <a:avLst/>
          <a:gdLst/>
          <a:ahLst/>
          <a:cxnLst/>
          <a:rect l="0" t="0" r="0" b="0"/>
          <a:pathLst>
            <a:path>
              <a:moveTo>
                <a:pt x="0" y="0"/>
              </a:moveTo>
              <a:lnTo>
                <a:pt x="0" y="296968"/>
              </a:lnTo>
              <a:lnTo>
                <a:pt x="915669" y="296968"/>
              </a:lnTo>
              <a:lnTo>
                <a:pt x="915669" y="4357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3E6CE-6C29-4E19-A75A-D2A3324A3C04}">
      <dsp:nvSpPr>
        <dsp:cNvPr id="0" name=""/>
        <dsp:cNvSpPr/>
      </dsp:nvSpPr>
      <dsp:spPr>
        <a:xfrm>
          <a:off x="2582621" y="2659459"/>
          <a:ext cx="915669" cy="435775"/>
        </a:xfrm>
        <a:custGeom>
          <a:avLst/>
          <a:gdLst/>
          <a:ahLst/>
          <a:cxnLst/>
          <a:rect l="0" t="0" r="0" b="0"/>
          <a:pathLst>
            <a:path>
              <a:moveTo>
                <a:pt x="915669" y="0"/>
              </a:moveTo>
              <a:lnTo>
                <a:pt x="915669" y="296968"/>
              </a:lnTo>
              <a:lnTo>
                <a:pt x="0" y="296968"/>
              </a:lnTo>
              <a:lnTo>
                <a:pt x="0" y="4357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1C5165-8215-4D34-8231-D9A3AA77769C}">
      <dsp:nvSpPr>
        <dsp:cNvPr id="0" name=""/>
        <dsp:cNvSpPr/>
      </dsp:nvSpPr>
      <dsp:spPr>
        <a:xfrm>
          <a:off x="751282" y="2659459"/>
          <a:ext cx="2747008" cy="435775"/>
        </a:xfrm>
        <a:custGeom>
          <a:avLst/>
          <a:gdLst/>
          <a:ahLst/>
          <a:cxnLst/>
          <a:rect l="0" t="0" r="0" b="0"/>
          <a:pathLst>
            <a:path>
              <a:moveTo>
                <a:pt x="2747008" y="0"/>
              </a:moveTo>
              <a:lnTo>
                <a:pt x="2747008" y="296968"/>
              </a:lnTo>
              <a:lnTo>
                <a:pt x="0" y="296968"/>
              </a:lnTo>
              <a:lnTo>
                <a:pt x="0" y="4357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BF14AE-73E4-431A-80BC-482E897948B4}">
      <dsp:nvSpPr>
        <dsp:cNvPr id="0" name=""/>
        <dsp:cNvSpPr/>
      </dsp:nvSpPr>
      <dsp:spPr>
        <a:xfrm>
          <a:off x="3498290" y="1272220"/>
          <a:ext cx="915669" cy="435775"/>
        </a:xfrm>
        <a:custGeom>
          <a:avLst/>
          <a:gdLst/>
          <a:ahLst/>
          <a:cxnLst/>
          <a:rect l="0" t="0" r="0" b="0"/>
          <a:pathLst>
            <a:path>
              <a:moveTo>
                <a:pt x="915669" y="0"/>
              </a:moveTo>
              <a:lnTo>
                <a:pt x="915669" y="296968"/>
              </a:lnTo>
              <a:lnTo>
                <a:pt x="0" y="296968"/>
              </a:lnTo>
              <a:lnTo>
                <a:pt x="0" y="4357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158C09-D8C1-4725-8CB8-61C0F3B73B3B}">
      <dsp:nvSpPr>
        <dsp:cNvPr id="0" name=""/>
        <dsp:cNvSpPr/>
      </dsp:nvSpPr>
      <dsp:spPr>
        <a:xfrm>
          <a:off x="3664776" y="320756"/>
          <a:ext cx="1498368" cy="9514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237B2F-E7F1-49E8-AF22-EE92417D7558}">
      <dsp:nvSpPr>
        <dsp:cNvPr id="0" name=""/>
        <dsp:cNvSpPr/>
      </dsp:nvSpPr>
      <dsp:spPr>
        <a:xfrm>
          <a:off x="3831261" y="478918"/>
          <a:ext cx="1498368" cy="9514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epilepsy</a:t>
          </a:r>
        </a:p>
      </dsp:txBody>
      <dsp:txXfrm>
        <a:off x="3859128" y="506785"/>
        <a:ext cx="1442634" cy="895729"/>
      </dsp:txXfrm>
    </dsp:sp>
    <dsp:sp modelId="{8D2FFDDE-8C76-4A90-8BED-5C9B452F01B5}">
      <dsp:nvSpPr>
        <dsp:cNvPr id="0" name=""/>
        <dsp:cNvSpPr/>
      </dsp:nvSpPr>
      <dsp:spPr>
        <a:xfrm>
          <a:off x="2749106" y="1707996"/>
          <a:ext cx="1498368" cy="9514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931DC-9F52-4F5D-A7BB-F7D01F75417F}">
      <dsp:nvSpPr>
        <dsp:cNvPr id="0" name=""/>
        <dsp:cNvSpPr/>
      </dsp:nvSpPr>
      <dsp:spPr>
        <a:xfrm>
          <a:off x="2915592" y="1866157"/>
          <a:ext cx="1498368" cy="9514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Generalized seizure</a:t>
          </a:r>
        </a:p>
      </dsp:txBody>
      <dsp:txXfrm>
        <a:off x="2943459" y="1894024"/>
        <a:ext cx="1442634" cy="895729"/>
      </dsp:txXfrm>
    </dsp:sp>
    <dsp:sp modelId="{4979A7E3-C63F-4599-B808-722D0212F881}">
      <dsp:nvSpPr>
        <dsp:cNvPr id="0" name=""/>
        <dsp:cNvSpPr/>
      </dsp:nvSpPr>
      <dsp:spPr>
        <a:xfrm>
          <a:off x="2098" y="3095235"/>
          <a:ext cx="1498368" cy="9514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0BCAB-F24F-4B4C-8AC3-A9DC78586440}">
      <dsp:nvSpPr>
        <dsp:cNvPr id="0" name=""/>
        <dsp:cNvSpPr/>
      </dsp:nvSpPr>
      <dsp:spPr>
        <a:xfrm>
          <a:off x="168583" y="3253396"/>
          <a:ext cx="1498368" cy="9514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Tonic </a:t>
          </a:r>
          <a:r>
            <a:rPr lang="en-IN" sz="1800" kern="1200" dirty="0" err="1"/>
            <a:t>clonic</a:t>
          </a:r>
          <a:endParaRPr lang="en-IN" sz="1800" kern="1200" dirty="0"/>
        </a:p>
      </dsp:txBody>
      <dsp:txXfrm>
        <a:off x="196450" y="3281263"/>
        <a:ext cx="1442634" cy="895729"/>
      </dsp:txXfrm>
    </dsp:sp>
    <dsp:sp modelId="{E2869D5F-DCC0-4EB0-849E-2C5517168756}">
      <dsp:nvSpPr>
        <dsp:cNvPr id="0" name=""/>
        <dsp:cNvSpPr/>
      </dsp:nvSpPr>
      <dsp:spPr>
        <a:xfrm>
          <a:off x="1833437" y="3095235"/>
          <a:ext cx="1498368" cy="9514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4468B2-E333-4251-B9D8-8B549E1BD72D}">
      <dsp:nvSpPr>
        <dsp:cNvPr id="0" name=""/>
        <dsp:cNvSpPr/>
      </dsp:nvSpPr>
      <dsp:spPr>
        <a:xfrm>
          <a:off x="1999922" y="3253396"/>
          <a:ext cx="1498368" cy="9514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Absent (petit mal)</a:t>
          </a:r>
          <a:endParaRPr lang="en-IN" sz="1800" kern="1200" dirty="0"/>
        </a:p>
      </dsp:txBody>
      <dsp:txXfrm>
        <a:off x="2027789" y="3281263"/>
        <a:ext cx="1442634" cy="895729"/>
      </dsp:txXfrm>
    </dsp:sp>
    <dsp:sp modelId="{9D407626-58F8-4930-A276-A55A8F0970BE}">
      <dsp:nvSpPr>
        <dsp:cNvPr id="0" name=""/>
        <dsp:cNvSpPr/>
      </dsp:nvSpPr>
      <dsp:spPr>
        <a:xfrm>
          <a:off x="3664776" y="3095235"/>
          <a:ext cx="1498368" cy="9514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70330C-3E87-4AD8-95A3-4EAFF0AD527B}">
      <dsp:nvSpPr>
        <dsp:cNvPr id="0" name=""/>
        <dsp:cNvSpPr/>
      </dsp:nvSpPr>
      <dsp:spPr>
        <a:xfrm>
          <a:off x="3831261" y="3253396"/>
          <a:ext cx="1498368" cy="9514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Atonic, akinetic or minor motor</a:t>
          </a:r>
          <a:endParaRPr lang="en-IN" sz="1800" kern="1200" dirty="0"/>
        </a:p>
      </dsp:txBody>
      <dsp:txXfrm>
        <a:off x="3859128" y="3281263"/>
        <a:ext cx="1442634" cy="895729"/>
      </dsp:txXfrm>
    </dsp:sp>
    <dsp:sp modelId="{5DE840AD-D371-4DD3-9963-346AF32F411C}">
      <dsp:nvSpPr>
        <dsp:cNvPr id="0" name=""/>
        <dsp:cNvSpPr/>
      </dsp:nvSpPr>
      <dsp:spPr>
        <a:xfrm>
          <a:off x="5496114" y="3095235"/>
          <a:ext cx="1498368" cy="9514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17E58-01BF-4A10-9C62-0A70B72DC90D}">
      <dsp:nvSpPr>
        <dsp:cNvPr id="0" name=""/>
        <dsp:cNvSpPr/>
      </dsp:nvSpPr>
      <dsp:spPr>
        <a:xfrm>
          <a:off x="5662600" y="3253396"/>
          <a:ext cx="1498368" cy="9514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Myoclonic</a:t>
          </a:r>
          <a:endParaRPr lang="en-IN" sz="1800" kern="1200" dirty="0"/>
        </a:p>
      </dsp:txBody>
      <dsp:txXfrm>
        <a:off x="5690467" y="3281263"/>
        <a:ext cx="1442634" cy="895729"/>
      </dsp:txXfrm>
    </dsp:sp>
    <dsp:sp modelId="{BDCA3CD9-C757-4275-8F1F-64B9AFB81264}">
      <dsp:nvSpPr>
        <dsp:cNvPr id="0" name=""/>
        <dsp:cNvSpPr/>
      </dsp:nvSpPr>
      <dsp:spPr>
        <a:xfrm>
          <a:off x="4580445" y="1707996"/>
          <a:ext cx="1498368" cy="9514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F1739E-A068-42CC-A9A6-8FD5E07EDB66}">
      <dsp:nvSpPr>
        <dsp:cNvPr id="0" name=""/>
        <dsp:cNvSpPr/>
      </dsp:nvSpPr>
      <dsp:spPr>
        <a:xfrm>
          <a:off x="4746930" y="1866157"/>
          <a:ext cx="1498368" cy="9514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Partial seizure</a:t>
          </a:r>
        </a:p>
      </dsp:txBody>
      <dsp:txXfrm>
        <a:off x="4774797" y="1894024"/>
        <a:ext cx="1442634" cy="8957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0AA8A-435D-4645-8966-06BAC954BA4F}">
      <dsp:nvSpPr>
        <dsp:cNvPr id="0" name=""/>
        <dsp:cNvSpPr/>
      </dsp:nvSpPr>
      <dsp:spPr>
        <a:xfrm>
          <a:off x="6362848" y="1182540"/>
          <a:ext cx="1135265" cy="540283"/>
        </a:xfrm>
        <a:custGeom>
          <a:avLst/>
          <a:gdLst/>
          <a:ahLst/>
          <a:cxnLst/>
          <a:rect l="0" t="0" r="0" b="0"/>
          <a:pathLst>
            <a:path>
              <a:moveTo>
                <a:pt x="0" y="0"/>
              </a:moveTo>
              <a:lnTo>
                <a:pt x="0" y="368187"/>
              </a:lnTo>
              <a:lnTo>
                <a:pt x="1135265" y="368187"/>
              </a:lnTo>
              <a:lnTo>
                <a:pt x="1135265" y="5402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0996A2-9050-47E1-A79C-88FFEDCF218C}">
      <dsp:nvSpPr>
        <dsp:cNvPr id="0" name=""/>
        <dsp:cNvSpPr/>
      </dsp:nvSpPr>
      <dsp:spPr>
        <a:xfrm>
          <a:off x="5227583" y="2902467"/>
          <a:ext cx="3405796" cy="540283"/>
        </a:xfrm>
        <a:custGeom>
          <a:avLst/>
          <a:gdLst/>
          <a:ahLst/>
          <a:cxnLst/>
          <a:rect l="0" t="0" r="0" b="0"/>
          <a:pathLst>
            <a:path>
              <a:moveTo>
                <a:pt x="0" y="0"/>
              </a:moveTo>
              <a:lnTo>
                <a:pt x="0" y="368187"/>
              </a:lnTo>
              <a:lnTo>
                <a:pt x="3405796" y="368187"/>
              </a:lnTo>
              <a:lnTo>
                <a:pt x="3405796" y="5402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ECAB77-BE30-4F8A-808E-31C57724B298}">
      <dsp:nvSpPr>
        <dsp:cNvPr id="0" name=""/>
        <dsp:cNvSpPr/>
      </dsp:nvSpPr>
      <dsp:spPr>
        <a:xfrm>
          <a:off x="5227583" y="2902467"/>
          <a:ext cx="1135265" cy="540283"/>
        </a:xfrm>
        <a:custGeom>
          <a:avLst/>
          <a:gdLst/>
          <a:ahLst/>
          <a:cxnLst/>
          <a:rect l="0" t="0" r="0" b="0"/>
          <a:pathLst>
            <a:path>
              <a:moveTo>
                <a:pt x="0" y="0"/>
              </a:moveTo>
              <a:lnTo>
                <a:pt x="0" y="368187"/>
              </a:lnTo>
              <a:lnTo>
                <a:pt x="1135265" y="368187"/>
              </a:lnTo>
              <a:lnTo>
                <a:pt x="1135265" y="5402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5743-D784-4F10-A688-1FCA66A13866}">
      <dsp:nvSpPr>
        <dsp:cNvPr id="0" name=""/>
        <dsp:cNvSpPr/>
      </dsp:nvSpPr>
      <dsp:spPr>
        <a:xfrm>
          <a:off x="4092317" y="2902467"/>
          <a:ext cx="1135265" cy="540283"/>
        </a:xfrm>
        <a:custGeom>
          <a:avLst/>
          <a:gdLst/>
          <a:ahLst/>
          <a:cxnLst/>
          <a:rect l="0" t="0" r="0" b="0"/>
          <a:pathLst>
            <a:path>
              <a:moveTo>
                <a:pt x="1135265" y="0"/>
              </a:moveTo>
              <a:lnTo>
                <a:pt x="1135265" y="368187"/>
              </a:lnTo>
              <a:lnTo>
                <a:pt x="0" y="368187"/>
              </a:lnTo>
              <a:lnTo>
                <a:pt x="0" y="5402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9957B9-0EED-4BB8-B757-8D81BE8225C0}">
      <dsp:nvSpPr>
        <dsp:cNvPr id="0" name=""/>
        <dsp:cNvSpPr/>
      </dsp:nvSpPr>
      <dsp:spPr>
        <a:xfrm>
          <a:off x="1821786" y="2902467"/>
          <a:ext cx="3405796" cy="540283"/>
        </a:xfrm>
        <a:custGeom>
          <a:avLst/>
          <a:gdLst/>
          <a:ahLst/>
          <a:cxnLst/>
          <a:rect l="0" t="0" r="0" b="0"/>
          <a:pathLst>
            <a:path>
              <a:moveTo>
                <a:pt x="3405796" y="0"/>
              </a:moveTo>
              <a:lnTo>
                <a:pt x="3405796" y="368187"/>
              </a:lnTo>
              <a:lnTo>
                <a:pt x="0" y="368187"/>
              </a:lnTo>
              <a:lnTo>
                <a:pt x="0" y="5402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9C6E5-B2EE-4843-99EF-C81C55CCD0C2}">
      <dsp:nvSpPr>
        <dsp:cNvPr id="0" name=""/>
        <dsp:cNvSpPr/>
      </dsp:nvSpPr>
      <dsp:spPr>
        <a:xfrm>
          <a:off x="5227583" y="1182540"/>
          <a:ext cx="1135265" cy="540283"/>
        </a:xfrm>
        <a:custGeom>
          <a:avLst/>
          <a:gdLst/>
          <a:ahLst/>
          <a:cxnLst/>
          <a:rect l="0" t="0" r="0" b="0"/>
          <a:pathLst>
            <a:path>
              <a:moveTo>
                <a:pt x="1135265" y="0"/>
              </a:moveTo>
              <a:lnTo>
                <a:pt x="1135265" y="368187"/>
              </a:lnTo>
              <a:lnTo>
                <a:pt x="0" y="368187"/>
              </a:lnTo>
              <a:lnTo>
                <a:pt x="0" y="5402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D4EAE-B1C7-4CA3-927F-D50CE3DB71B7}">
      <dsp:nvSpPr>
        <dsp:cNvPr id="0" name=""/>
        <dsp:cNvSpPr/>
      </dsp:nvSpPr>
      <dsp:spPr>
        <a:xfrm>
          <a:off x="5433994" y="2896"/>
          <a:ext cx="1857707" cy="1179643"/>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E7F46D2-369A-4E31-ADB4-0F76BEB7E969}">
      <dsp:nvSpPr>
        <dsp:cNvPr id="0" name=""/>
        <dsp:cNvSpPr/>
      </dsp:nvSpPr>
      <dsp:spPr>
        <a:xfrm>
          <a:off x="5640406" y="198987"/>
          <a:ext cx="1857707" cy="117964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i-IN" sz="2700" kern="1200" dirty="0"/>
            <a:t>उन्माद</a:t>
          </a:r>
          <a:endParaRPr lang="en-IN" sz="2700" kern="1200" baseline="0" dirty="0"/>
        </a:p>
      </dsp:txBody>
      <dsp:txXfrm>
        <a:off x="5674957" y="233538"/>
        <a:ext cx="1788605" cy="1110541"/>
      </dsp:txXfrm>
    </dsp:sp>
    <dsp:sp modelId="{7494D951-7432-4B36-8DD4-D0AE49BC8309}">
      <dsp:nvSpPr>
        <dsp:cNvPr id="0" name=""/>
        <dsp:cNvSpPr/>
      </dsp:nvSpPr>
      <dsp:spPr>
        <a:xfrm>
          <a:off x="4298729" y="1722823"/>
          <a:ext cx="1857707" cy="1179643"/>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C1B28EC-0558-42AF-9FCE-3F12480A7D6C}">
      <dsp:nvSpPr>
        <dsp:cNvPr id="0" name=""/>
        <dsp:cNvSpPr/>
      </dsp:nvSpPr>
      <dsp:spPr>
        <a:xfrm>
          <a:off x="4505141" y="1918914"/>
          <a:ext cx="1857707" cy="117964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i-IN" sz="2700" kern="1200" dirty="0"/>
            <a:t>निज </a:t>
          </a:r>
          <a:endParaRPr lang="en-IN" sz="2700" kern="1200" dirty="0"/>
        </a:p>
      </dsp:txBody>
      <dsp:txXfrm>
        <a:off x="4539692" y="1953465"/>
        <a:ext cx="1788605" cy="1110541"/>
      </dsp:txXfrm>
    </dsp:sp>
    <dsp:sp modelId="{12CE45CC-A649-4D17-BA6A-0E76AE68203F}">
      <dsp:nvSpPr>
        <dsp:cNvPr id="0" name=""/>
        <dsp:cNvSpPr/>
      </dsp:nvSpPr>
      <dsp:spPr>
        <a:xfrm>
          <a:off x="892933" y="3442750"/>
          <a:ext cx="1857707" cy="1179643"/>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F7E8E7E-DA32-4E0A-AA41-44F7866FFDB1}">
      <dsp:nvSpPr>
        <dsp:cNvPr id="0" name=""/>
        <dsp:cNvSpPr/>
      </dsp:nvSpPr>
      <dsp:spPr>
        <a:xfrm>
          <a:off x="1099345" y="3638841"/>
          <a:ext cx="1857707" cy="117964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i-IN" sz="2700" kern="1200" dirty="0"/>
            <a:t>वातज</a:t>
          </a:r>
          <a:endParaRPr lang="en-IN" sz="2700" kern="1200" dirty="0"/>
        </a:p>
      </dsp:txBody>
      <dsp:txXfrm>
        <a:off x="1133896" y="3673392"/>
        <a:ext cx="1788605" cy="1110541"/>
      </dsp:txXfrm>
    </dsp:sp>
    <dsp:sp modelId="{4F0A4D88-EA84-4A6A-9041-7B19DF8CA205}">
      <dsp:nvSpPr>
        <dsp:cNvPr id="0" name=""/>
        <dsp:cNvSpPr/>
      </dsp:nvSpPr>
      <dsp:spPr>
        <a:xfrm>
          <a:off x="3163464" y="3442750"/>
          <a:ext cx="1857707" cy="1179643"/>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97A126-D01F-42D6-8644-FF22E51DD159}">
      <dsp:nvSpPr>
        <dsp:cNvPr id="0" name=""/>
        <dsp:cNvSpPr/>
      </dsp:nvSpPr>
      <dsp:spPr>
        <a:xfrm>
          <a:off x="3369875" y="3638841"/>
          <a:ext cx="1857707" cy="117964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i-IN" sz="2700" kern="1200" dirty="0"/>
            <a:t> पित्तज</a:t>
          </a:r>
          <a:endParaRPr lang="en-IN" sz="2700" kern="1200" dirty="0"/>
        </a:p>
      </dsp:txBody>
      <dsp:txXfrm>
        <a:off x="3404426" y="3673392"/>
        <a:ext cx="1788605" cy="1110541"/>
      </dsp:txXfrm>
    </dsp:sp>
    <dsp:sp modelId="{448E6E37-B614-43F0-AA48-1ED9A7B1154C}">
      <dsp:nvSpPr>
        <dsp:cNvPr id="0" name=""/>
        <dsp:cNvSpPr/>
      </dsp:nvSpPr>
      <dsp:spPr>
        <a:xfrm>
          <a:off x="5433994" y="3442750"/>
          <a:ext cx="1857707" cy="1179643"/>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996BC68-4902-41A3-BEF3-7611A7CA3890}">
      <dsp:nvSpPr>
        <dsp:cNvPr id="0" name=""/>
        <dsp:cNvSpPr/>
      </dsp:nvSpPr>
      <dsp:spPr>
        <a:xfrm>
          <a:off x="5640406" y="3638841"/>
          <a:ext cx="1857707" cy="117964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i-IN" sz="2700" kern="1200" dirty="0"/>
            <a:t>कफज</a:t>
          </a:r>
          <a:endParaRPr lang="en-IN" sz="2700" kern="1200" dirty="0"/>
        </a:p>
      </dsp:txBody>
      <dsp:txXfrm>
        <a:off x="5674957" y="3673392"/>
        <a:ext cx="1788605" cy="1110541"/>
      </dsp:txXfrm>
    </dsp:sp>
    <dsp:sp modelId="{C19241B1-6680-4E3F-B24E-81422262E170}">
      <dsp:nvSpPr>
        <dsp:cNvPr id="0" name=""/>
        <dsp:cNvSpPr/>
      </dsp:nvSpPr>
      <dsp:spPr>
        <a:xfrm>
          <a:off x="7704525" y="3442750"/>
          <a:ext cx="1857707" cy="1179643"/>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A6D31FA-D181-40A7-A253-404970408833}">
      <dsp:nvSpPr>
        <dsp:cNvPr id="0" name=""/>
        <dsp:cNvSpPr/>
      </dsp:nvSpPr>
      <dsp:spPr>
        <a:xfrm>
          <a:off x="7910937" y="3638841"/>
          <a:ext cx="1857707" cy="117964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i-IN" sz="2700" kern="1200" dirty="0"/>
            <a:t>सन्निपातज</a:t>
          </a:r>
          <a:endParaRPr lang="en-IN" sz="2700" kern="1200" dirty="0"/>
        </a:p>
      </dsp:txBody>
      <dsp:txXfrm>
        <a:off x="7945488" y="3673392"/>
        <a:ext cx="1788605" cy="1110541"/>
      </dsp:txXfrm>
    </dsp:sp>
    <dsp:sp modelId="{B976D2C3-FCB2-459B-A60F-43F2705BA97C}">
      <dsp:nvSpPr>
        <dsp:cNvPr id="0" name=""/>
        <dsp:cNvSpPr/>
      </dsp:nvSpPr>
      <dsp:spPr>
        <a:xfrm>
          <a:off x="6569260" y="1722823"/>
          <a:ext cx="1857707" cy="1179643"/>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D46B721-B5E9-4B54-B910-28DDF2E87B8C}">
      <dsp:nvSpPr>
        <dsp:cNvPr id="0" name=""/>
        <dsp:cNvSpPr/>
      </dsp:nvSpPr>
      <dsp:spPr>
        <a:xfrm>
          <a:off x="6775672" y="1918914"/>
          <a:ext cx="1857707" cy="117964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i-IN" sz="2700" kern="1200" dirty="0"/>
            <a:t>आगन्तुज </a:t>
          </a:r>
          <a:endParaRPr lang="en-IN" sz="2700" kern="1200" dirty="0"/>
        </a:p>
      </dsp:txBody>
      <dsp:txXfrm>
        <a:off x="6810223" y="1953465"/>
        <a:ext cx="1788605" cy="11105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3EC43-FFF2-4ED7-A354-88012AEA0D76}">
      <dsp:nvSpPr>
        <dsp:cNvPr id="0" name=""/>
        <dsp:cNvSpPr/>
      </dsp:nvSpPr>
      <dsp:spPr>
        <a:xfrm>
          <a:off x="4232046" y="1932751"/>
          <a:ext cx="3636013" cy="346082"/>
        </a:xfrm>
        <a:custGeom>
          <a:avLst/>
          <a:gdLst/>
          <a:ahLst/>
          <a:cxnLst/>
          <a:rect l="0" t="0" r="0" b="0"/>
          <a:pathLst>
            <a:path>
              <a:moveTo>
                <a:pt x="0" y="0"/>
              </a:moveTo>
              <a:lnTo>
                <a:pt x="0" y="235845"/>
              </a:lnTo>
              <a:lnTo>
                <a:pt x="3636013" y="235845"/>
              </a:lnTo>
              <a:lnTo>
                <a:pt x="3636013" y="3460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75950B-A512-492F-9AE1-AC528FAC3E21}">
      <dsp:nvSpPr>
        <dsp:cNvPr id="0" name=""/>
        <dsp:cNvSpPr/>
      </dsp:nvSpPr>
      <dsp:spPr>
        <a:xfrm>
          <a:off x="4232046" y="1932751"/>
          <a:ext cx="2181607" cy="346082"/>
        </a:xfrm>
        <a:custGeom>
          <a:avLst/>
          <a:gdLst/>
          <a:ahLst/>
          <a:cxnLst/>
          <a:rect l="0" t="0" r="0" b="0"/>
          <a:pathLst>
            <a:path>
              <a:moveTo>
                <a:pt x="0" y="0"/>
              </a:moveTo>
              <a:lnTo>
                <a:pt x="0" y="235845"/>
              </a:lnTo>
              <a:lnTo>
                <a:pt x="2181607" y="235845"/>
              </a:lnTo>
              <a:lnTo>
                <a:pt x="2181607" y="3460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CA2E29-E9B4-4D77-A687-33A5FD1266AF}">
      <dsp:nvSpPr>
        <dsp:cNvPr id="0" name=""/>
        <dsp:cNvSpPr/>
      </dsp:nvSpPr>
      <dsp:spPr>
        <a:xfrm>
          <a:off x="4232046" y="1932751"/>
          <a:ext cx="727202" cy="346082"/>
        </a:xfrm>
        <a:custGeom>
          <a:avLst/>
          <a:gdLst/>
          <a:ahLst/>
          <a:cxnLst/>
          <a:rect l="0" t="0" r="0" b="0"/>
          <a:pathLst>
            <a:path>
              <a:moveTo>
                <a:pt x="0" y="0"/>
              </a:moveTo>
              <a:lnTo>
                <a:pt x="0" y="235845"/>
              </a:lnTo>
              <a:lnTo>
                <a:pt x="727202" y="235845"/>
              </a:lnTo>
              <a:lnTo>
                <a:pt x="727202" y="3460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D93CA6-BFC8-47FE-8ABB-7220701405D5}">
      <dsp:nvSpPr>
        <dsp:cNvPr id="0" name=""/>
        <dsp:cNvSpPr/>
      </dsp:nvSpPr>
      <dsp:spPr>
        <a:xfrm>
          <a:off x="3504844" y="1932751"/>
          <a:ext cx="727202" cy="346082"/>
        </a:xfrm>
        <a:custGeom>
          <a:avLst/>
          <a:gdLst/>
          <a:ahLst/>
          <a:cxnLst/>
          <a:rect l="0" t="0" r="0" b="0"/>
          <a:pathLst>
            <a:path>
              <a:moveTo>
                <a:pt x="727202" y="0"/>
              </a:moveTo>
              <a:lnTo>
                <a:pt x="727202" y="235845"/>
              </a:lnTo>
              <a:lnTo>
                <a:pt x="0" y="235845"/>
              </a:lnTo>
              <a:lnTo>
                <a:pt x="0" y="3460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51A2F8-310F-42E1-9F99-73CDC37280D2}">
      <dsp:nvSpPr>
        <dsp:cNvPr id="0" name=""/>
        <dsp:cNvSpPr/>
      </dsp:nvSpPr>
      <dsp:spPr>
        <a:xfrm>
          <a:off x="2050438" y="1932751"/>
          <a:ext cx="2181607" cy="346082"/>
        </a:xfrm>
        <a:custGeom>
          <a:avLst/>
          <a:gdLst/>
          <a:ahLst/>
          <a:cxnLst/>
          <a:rect l="0" t="0" r="0" b="0"/>
          <a:pathLst>
            <a:path>
              <a:moveTo>
                <a:pt x="2181607" y="0"/>
              </a:moveTo>
              <a:lnTo>
                <a:pt x="2181607" y="235845"/>
              </a:lnTo>
              <a:lnTo>
                <a:pt x="0" y="235845"/>
              </a:lnTo>
              <a:lnTo>
                <a:pt x="0" y="3460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6F0EF0-0706-4505-A62B-88D6555C5561}">
      <dsp:nvSpPr>
        <dsp:cNvPr id="0" name=""/>
        <dsp:cNvSpPr/>
      </dsp:nvSpPr>
      <dsp:spPr>
        <a:xfrm>
          <a:off x="596033" y="1932751"/>
          <a:ext cx="3636013" cy="346082"/>
        </a:xfrm>
        <a:custGeom>
          <a:avLst/>
          <a:gdLst/>
          <a:ahLst/>
          <a:cxnLst/>
          <a:rect l="0" t="0" r="0" b="0"/>
          <a:pathLst>
            <a:path>
              <a:moveTo>
                <a:pt x="3636013" y="0"/>
              </a:moveTo>
              <a:lnTo>
                <a:pt x="3636013" y="235845"/>
              </a:lnTo>
              <a:lnTo>
                <a:pt x="0" y="235845"/>
              </a:lnTo>
              <a:lnTo>
                <a:pt x="0" y="3460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C984B7-88E3-426F-AC8E-B9F09F512D5C}">
      <dsp:nvSpPr>
        <dsp:cNvPr id="0" name=""/>
        <dsp:cNvSpPr/>
      </dsp:nvSpPr>
      <dsp:spPr>
        <a:xfrm>
          <a:off x="3637062" y="1177122"/>
          <a:ext cx="1189967" cy="755629"/>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A09B024-73D7-4CFC-B9B0-1E8DED5F3E77}">
      <dsp:nvSpPr>
        <dsp:cNvPr id="0" name=""/>
        <dsp:cNvSpPr/>
      </dsp:nvSpPr>
      <dsp:spPr>
        <a:xfrm>
          <a:off x="3769281" y="1302730"/>
          <a:ext cx="1189967" cy="75562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hi-IN" sz="1400" kern="1200" dirty="0"/>
            <a:t>उन्माद </a:t>
          </a:r>
          <a:endParaRPr lang="en-IN" sz="1400" kern="1200" dirty="0"/>
        </a:p>
      </dsp:txBody>
      <dsp:txXfrm>
        <a:off x="3791413" y="1324862"/>
        <a:ext cx="1145703" cy="711365"/>
      </dsp:txXfrm>
    </dsp:sp>
    <dsp:sp modelId="{7ADB25B4-E638-4424-A4FA-DB933FFE8668}">
      <dsp:nvSpPr>
        <dsp:cNvPr id="0" name=""/>
        <dsp:cNvSpPr/>
      </dsp:nvSpPr>
      <dsp:spPr>
        <a:xfrm>
          <a:off x="1049" y="2278834"/>
          <a:ext cx="1189967" cy="755629"/>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7927113-0667-44AC-B95E-6B91A9B94848}">
      <dsp:nvSpPr>
        <dsp:cNvPr id="0" name=""/>
        <dsp:cNvSpPr/>
      </dsp:nvSpPr>
      <dsp:spPr>
        <a:xfrm>
          <a:off x="133268" y="2404442"/>
          <a:ext cx="1189967" cy="75562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i-IN" sz="2400" kern="1200" dirty="0"/>
            <a:t>वातज</a:t>
          </a:r>
          <a:endParaRPr lang="en-IN" sz="2400" kern="1200" dirty="0"/>
        </a:p>
      </dsp:txBody>
      <dsp:txXfrm>
        <a:off x="155400" y="2426574"/>
        <a:ext cx="1145703" cy="711365"/>
      </dsp:txXfrm>
    </dsp:sp>
    <dsp:sp modelId="{9B72F705-530D-4406-9C24-0AAA542A8E8B}">
      <dsp:nvSpPr>
        <dsp:cNvPr id="0" name=""/>
        <dsp:cNvSpPr/>
      </dsp:nvSpPr>
      <dsp:spPr>
        <a:xfrm>
          <a:off x="1455454" y="2278834"/>
          <a:ext cx="1189967" cy="755629"/>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FDA3D0A-BF16-4031-9719-DBE9132B0295}">
      <dsp:nvSpPr>
        <dsp:cNvPr id="0" name=""/>
        <dsp:cNvSpPr/>
      </dsp:nvSpPr>
      <dsp:spPr>
        <a:xfrm>
          <a:off x="1587673" y="2404442"/>
          <a:ext cx="1189967" cy="75562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i-IN" sz="2400" kern="1200" dirty="0"/>
            <a:t>पित्तज</a:t>
          </a:r>
          <a:endParaRPr lang="en-IN" sz="2400" kern="1200" dirty="0"/>
        </a:p>
      </dsp:txBody>
      <dsp:txXfrm>
        <a:off x="1609805" y="2426574"/>
        <a:ext cx="1145703" cy="711365"/>
      </dsp:txXfrm>
    </dsp:sp>
    <dsp:sp modelId="{5F67BF3A-6A5B-4964-9BC0-3F77F434CA6F}">
      <dsp:nvSpPr>
        <dsp:cNvPr id="0" name=""/>
        <dsp:cNvSpPr/>
      </dsp:nvSpPr>
      <dsp:spPr>
        <a:xfrm>
          <a:off x="2909860" y="2278834"/>
          <a:ext cx="1189967" cy="755629"/>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3E8D99F-64FD-49A3-AD46-FC45DEB35BF1}">
      <dsp:nvSpPr>
        <dsp:cNvPr id="0" name=""/>
        <dsp:cNvSpPr/>
      </dsp:nvSpPr>
      <dsp:spPr>
        <a:xfrm>
          <a:off x="3042078" y="2404442"/>
          <a:ext cx="1189967" cy="75562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i-IN" sz="2400" kern="1200" dirty="0"/>
            <a:t> कफज</a:t>
          </a:r>
          <a:endParaRPr lang="en-IN" sz="2400" kern="1200" dirty="0"/>
        </a:p>
      </dsp:txBody>
      <dsp:txXfrm>
        <a:off x="3064210" y="2426574"/>
        <a:ext cx="1145703" cy="711365"/>
      </dsp:txXfrm>
    </dsp:sp>
    <dsp:sp modelId="{5E29269C-C850-4331-A31F-47D41B21C894}">
      <dsp:nvSpPr>
        <dsp:cNvPr id="0" name=""/>
        <dsp:cNvSpPr/>
      </dsp:nvSpPr>
      <dsp:spPr>
        <a:xfrm>
          <a:off x="4364265" y="2278834"/>
          <a:ext cx="1189967" cy="755629"/>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8024AA3-D041-44D0-B88F-5B779F67E92D}">
      <dsp:nvSpPr>
        <dsp:cNvPr id="0" name=""/>
        <dsp:cNvSpPr/>
      </dsp:nvSpPr>
      <dsp:spPr>
        <a:xfrm>
          <a:off x="4496483" y="2404442"/>
          <a:ext cx="1189967" cy="75562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i-IN" sz="2400" kern="1200" dirty="0"/>
            <a:t>त्रिदोषज</a:t>
          </a:r>
          <a:endParaRPr lang="en-IN" sz="2400" kern="1200" dirty="0"/>
        </a:p>
      </dsp:txBody>
      <dsp:txXfrm>
        <a:off x="4518615" y="2426574"/>
        <a:ext cx="1145703" cy="711365"/>
      </dsp:txXfrm>
    </dsp:sp>
    <dsp:sp modelId="{79D52E40-3A48-44DC-90A0-0BF31BBB2917}">
      <dsp:nvSpPr>
        <dsp:cNvPr id="0" name=""/>
        <dsp:cNvSpPr/>
      </dsp:nvSpPr>
      <dsp:spPr>
        <a:xfrm>
          <a:off x="5818670" y="2278834"/>
          <a:ext cx="1189967" cy="755629"/>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8FF698D-2B1B-4C54-A92B-1C50E0270BBC}">
      <dsp:nvSpPr>
        <dsp:cNvPr id="0" name=""/>
        <dsp:cNvSpPr/>
      </dsp:nvSpPr>
      <dsp:spPr>
        <a:xfrm>
          <a:off x="5950889" y="2404442"/>
          <a:ext cx="1189967" cy="75562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i-IN" sz="2400" kern="1200" dirty="0"/>
            <a:t>मानस</a:t>
          </a:r>
          <a:endParaRPr lang="en-IN" sz="2400" kern="1200" dirty="0"/>
        </a:p>
      </dsp:txBody>
      <dsp:txXfrm>
        <a:off x="5973021" y="2426574"/>
        <a:ext cx="1145703" cy="711365"/>
      </dsp:txXfrm>
    </dsp:sp>
    <dsp:sp modelId="{A703A097-A390-46F1-9B21-1040D5334D3A}">
      <dsp:nvSpPr>
        <dsp:cNvPr id="0" name=""/>
        <dsp:cNvSpPr/>
      </dsp:nvSpPr>
      <dsp:spPr>
        <a:xfrm>
          <a:off x="7273075" y="2278834"/>
          <a:ext cx="1189967" cy="755629"/>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54D581D-4F95-4070-BAB2-4C56E016344E}">
      <dsp:nvSpPr>
        <dsp:cNvPr id="0" name=""/>
        <dsp:cNvSpPr/>
      </dsp:nvSpPr>
      <dsp:spPr>
        <a:xfrm>
          <a:off x="7405294" y="2404442"/>
          <a:ext cx="1189967" cy="75562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i-IN" sz="2400" kern="1200" dirty="0"/>
            <a:t> विषज</a:t>
          </a:r>
          <a:endParaRPr lang="en-IN" sz="2400" kern="1200" dirty="0"/>
        </a:p>
      </dsp:txBody>
      <dsp:txXfrm>
        <a:off x="7427426" y="2426574"/>
        <a:ext cx="1145703" cy="71136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45" name=""/>
        <p:cNvGrpSpPr/>
        <p:nvPr/>
      </p:nvGrpSpPr>
      <p:grpSpPr>
        <a:xfrm>
          <a:off x="0" y="0"/>
          <a:ext cx="0" cy="0"/>
          <a:chOff x="0" y="0"/>
          <a:chExt cx="0" cy="0"/>
        </a:xfrm>
      </p:grpSpPr>
      <p:sp>
        <p:nvSpPr>
          <p:cNvPr id="104879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9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548B815-0103-41C3-9F0D-EC7777014F0A}" type="datetimeFigureOut">
              <a:rPr lang="en-IN" smtClean="0"/>
            </a:fld>
            <a:endParaRPr lang="en-IN"/>
          </a:p>
        </p:txBody>
      </p:sp>
      <p:sp>
        <p:nvSpPr>
          <p:cNvPr id="104879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9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0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80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D37FBDAF-5C5C-46D0-B7A1-0A6A637F179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44" name=""/>
        <p:cNvGrpSpPr/>
        <p:nvPr/>
      </p:nvGrpSpPr>
      <p:grpSpPr>
        <a:xfrm>
          <a:off x="0" y="0"/>
          <a:ext cx="0" cy="0"/>
          <a:chOff x="0" y="0"/>
          <a:chExt cx="0" cy="0"/>
        </a:xfrm>
      </p:grpSpPr>
      <p:sp>
        <p:nvSpPr>
          <p:cNvPr id="104879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9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93"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94" name="Footer Placeholder 4"/>
          <p:cNvSpPr>
            <a:spLocks noGrp="1"/>
          </p:cNvSpPr>
          <p:nvPr>
            <p:ph type="ftr" sz="quarter" idx="11"/>
          </p:nvPr>
        </p:nvSpPr>
        <p:spPr/>
        <p:txBody>
          <a:bodyPr/>
          <a:p>
            <a:endParaRPr dirty="0" lang="en-US"/>
          </a:p>
        </p:txBody>
      </p:sp>
      <p:sp>
        <p:nvSpPr>
          <p:cNvPr id="1048795"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35" name=""/>
        <p:cNvGrpSpPr/>
        <p:nvPr/>
      </p:nvGrpSpPr>
      <p:grpSpPr>
        <a:xfrm>
          <a:off x="0" y="0"/>
          <a:ext cx="0" cy="0"/>
          <a:chOff x="0" y="0"/>
          <a:chExt cx="0" cy="0"/>
        </a:xfrm>
      </p:grpSpPr>
      <p:sp>
        <p:nvSpPr>
          <p:cNvPr id="10487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4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4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2"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43" name="Footer Placeholder 4"/>
          <p:cNvSpPr>
            <a:spLocks noGrp="1"/>
          </p:cNvSpPr>
          <p:nvPr>
            <p:ph type="ftr" sz="quarter" idx="11"/>
          </p:nvPr>
        </p:nvSpPr>
        <p:spPr/>
        <p:txBody>
          <a:bodyPr/>
          <a:p>
            <a:endParaRPr dirty="0" lang="en-US"/>
          </a:p>
        </p:txBody>
      </p:sp>
      <p:sp>
        <p:nvSpPr>
          <p:cNvPr id="1048744"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745"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46"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34" name=""/>
        <p:cNvGrpSpPr/>
        <p:nvPr/>
      </p:nvGrpSpPr>
      <p:grpSpPr>
        <a:xfrm>
          <a:off x="0" y="0"/>
          <a:ext cx="0" cy="0"/>
          <a:chOff x="0" y="0"/>
          <a:chExt cx="0" cy="0"/>
        </a:xfrm>
      </p:grpSpPr>
      <p:sp>
        <p:nvSpPr>
          <p:cNvPr id="104873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6"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37" name="Footer Placeholder 4"/>
          <p:cNvSpPr>
            <a:spLocks noGrp="1"/>
          </p:cNvSpPr>
          <p:nvPr>
            <p:ph type="ftr" sz="quarter" idx="11"/>
          </p:nvPr>
        </p:nvSpPr>
        <p:spPr/>
        <p:txBody>
          <a:bodyPr/>
          <a:p>
            <a:endParaRPr dirty="0" lang="en-US"/>
          </a:p>
        </p:txBody>
      </p:sp>
      <p:sp>
        <p:nvSpPr>
          <p:cNvPr id="1048738"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37" name=""/>
        <p:cNvGrpSpPr/>
        <p:nvPr/>
      </p:nvGrpSpPr>
      <p:grpSpPr>
        <a:xfrm>
          <a:off x="0" y="0"/>
          <a:ext cx="0" cy="0"/>
          <a:chOff x="0" y="0"/>
          <a:chExt cx="0" cy="0"/>
        </a:xfrm>
      </p:grpSpPr>
      <p:sp>
        <p:nvSpPr>
          <p:cNvPr id="10487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3"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54" name="Footer Placeholder 4"/>
          <p:cNvSpPr>
            <a:spLocks noGrp="1"/>
          </p:cNvSpPr>
          <p:nvPr>
            <p:ph type="ftr" sz="quarter" idx="11"/>
          </p:nvPr>
        </p:nvSpPr>
        <p:spPr/>
        <p:txBody>
          <a:bodyPr/>
          <a:p>
            <a:endParaRPr dirty="0" lang="en-US"/>
          </a:p>
        </p:txBody>
      </p:sp>
      <p:sp>
        <p:nvSpPr>
          <p:cNvPr id="1048755"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7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43" name=""/>
        <p:cNvGrpSpPr/>
        <p:nvPr/>
      </p:nvGrpSpPr>
      <p:grpSpPr>
        <a:xfrm>
          <a:off x="0" y="0"/>
          <a:ext cx="0" cy="0"/>
          <a:chOff x="0" y="0"/>
          <a:chExt cx="0" cy="0"/>
        </a:xfrm>
      </p:grpSpPr>
      <p:sp>
        <p:nvSpPr>
          <p:cNvPr id="1048785"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8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8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88"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89" name="Footer Placeholder 4"/>
          <p:cNvSpPr>
            <a:spLocks noGrp="1"/>
          </p:cNvSpPr>
          <p:nvPr>
            <p:ph type="ftr" sz="quarter" idx="11"/>
          </p:nvPr>
        </p:nvSpPr>
        <p:spPr/>
        <p:txBody>
          <a:bodyPr/>
          <a:p>
            <a:endParaRPr dirty="0" lang="en-US"/>
          </a:p>
        </p:txBody>
      </p:sp>
      <p:sp>
        <p:nvSpPr>
          <p:cNvPr id="1048790"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1" name=""/>
        <p:cNvGrpSpPr/>
        <p:nvPr/>
      </p:nvGrpSpPr>
      <p:grpSpPr>
        <a:xfrm>
          <a:off x="0" y="0"/>
          <a:ext cx="0" cy="0"/>
          <a:chOff x="0" y="0"/>
          <a:chExt cx="0" cy="0"/>
        </a:xfrm>
      </p:grpSpPr>
      <p:sp>
        <p:nvSpPr>
          <p:cNvPr id="1048716" name="Title 1"/>
          <p:cNvSpPr>
            <a:spLocks noGrp="1"/>
          </p:cNvSpPr>
          <p:nvPr>
            <p:ph type="title"/>
          </p:nvPr>
        </p:nvSpPr>
        <p:spPr/>
        <p:txBody>
          <a:bodyPr/>
          <a:p>
            <a:r>
              <a:rPr lang="en-US"/>
              <a:t>Click to edit Master title style</a:t>
            </a:r>
            <a:endParaRPr dirty="0" lang="en-US"/>
          </a:p>
        </p:txBody>
      </p:sp>
      <p:sp>
        <p:nvSpPr>
          <p:cNvPr id="104871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8" name="Date Placeholder 3"/>
          <p:cNvSpPr>
            <a:spLocks noGrp="1"/>
          </p:cNvSpPr>
          <p:nvPr>
            <p:ph type="dt" sz="half" idx="10"/>
          </p:nvPr>
        </p:nvSpPr>
        <p:spPr/>
        <p:txBody>
          <a:bodyPr/>
          <a:p>
            <a:fld id="{55C6B4A9-1611-4792-9094-5F34BCA07E0B}" type="datetimeFigureOut">
              <a:rPr dirty="0" lang="en-US"/>
            </a:fld>
            <a:endParaRPr dirty="0" lang="en-US"/>
          </a:p>
        </p:txBody>
      </p:sp>
      <p:sp>
        <p:nvSpPr>
          <p:cNvPr id="1048719" name="Footer Placeholder 4"/>
          <p:cNvSpPr>
            <a:spLocks noGrp="1"/>
          </p:cNvSpPr>
          <p:nvPr>
            <p:ph type="ftr" sz="quarter" idx="11"/>
          </p:nvPr>
        </p:nvSpPr>
        <p:spPr/>
        <p:txBody>
          <a:bodyPr/>
          <a:p>
            <a:endParaRPr dirty="0" lang="en-US"/>
          </a:p>
        </p:txBody>
      </p:sp>
      <p:sp>
        <p:nvSpPr>
          <p:cNvPr id="1048720" name="Slide Number Placeholder 5"/>
          <p:cNvSpPr>
            <a:spLocks noGrp="1"/>
          </p:cNvSpPr>
          <p:nvPr>
            <p:ph type="sldNum" sz="quarter" idx="12"/>
          </p:nvPr>
        </p:nvSpPr>
        <p:spPr/>
        <p:txBody>
          <a:bodyPr/>
          <a:p>
            <a:fld id="{89333C77-0158-454C-844F-B7AB9BD7DAD4}" type="slidenum">
              <a:rPr dirty="0" lang="en-US"/>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3" name=""/>
        <p:cNvGrpSpPr/>
        <p:nvPr/>
      </p:nvGrpSpPr>
      <p:grpSpPr>
        <a:xfrm>
          <a:off x="0" y="0"/>
          <a:ext cx="0" cy="0"/>
          <a:chOff x="0" y="0"/>
          <a:chExt cx="0" cy="0"/>
        </a:xfrm>
      </p:grpSpPr>
      <p:sp>
        <p:nvSpPr>
          <p:cNvPr id="1048729"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30"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32" name="Footer Placeholder 4"/>
          <p:cNvSpPr>
            <a:spLocks noGrp="1"/>
          </p:cNvSpPr>
          <p:nvPr>
            <p:ph type="ftr" sz="quarter" idx="11"/>
          </p:nvPr>
        </p:nvSpPr>
        <p:spPr/>
        <p:txBody>
          <a:bodyPr/>
          <a:p>
            <a:endParaRPr dirty="0" lang="en-US"/>
          </a:p>
        </p:txBody>
      </p:sp>
      <p:sp>
        <p:nvSpPr>
          <p:cNvPr id="1048733"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7" name=""/>
        <p:cNvGrpSpPr/>
        <p:nvPr/>
      </p:nvGrpSpPr>
      <p:grpSpPr>
        <a:xfrm>
          <a:off x="0" y="0"/>
          <a:ext cx="0" cy="0"/>
          <a:chOff x="0" y="0"/>
          <a:chExt cx="0" cy="0"/>
        </a:xfrm>
      </p:grpSpPr>
      <p:sp>
        <p:nvSpPr>
          <p:cNvPr id="1048606"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7"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8"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09" name="Footer Placeholder 4"/>
          <p:cNvSpPr>
            <a:spLocks noGrp="1"/>
          </p:cNvSpPr>
          <p:nvPr>
            <p:ph type="ftr" sz="quarter" idx="11"/>
          </p:nvPr>
        </p:nvSpPr>
        <p:spPr/>
        <p:txBody>
          <a:bodyPr/>
          <a:p>
            <a:endParaRPr dirty="0" lang="en-US"/>
          </a:p>
        </p:txBody>
      </p:sp>
      <p:sp>
        <p:nvSpPr>
          <p:cNvPr id="1048610"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8" name=""/>
        <p:cNvGrpSpPr/>
        <p:nvPr/>
      </p:nvGrpSpPr>
      <p:grpSpPr>
        <a:xfrm>
          <a:off x="0" y="0"/>
          <a:ext cx="0" cy="0"/>
          <a:chOff x="0" y="0"/>
          <a:chExt cx="0" cy="0"/>
        </a:xfrm>
      </p:grpSpPr>
      <p:sp>
        <p:nvSpPr>
          <p:cNvPr id="1048758"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59"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60"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61" name="Footer Placeholder 4"/>
          <p:cNvSpPr>
            <a:spLocks noGrp="1"/>
          </p:cNvSpPr>
          <p:nvPr>
            <p:ph type="ftr" sz="quarter" idx="11"/>
          </p:nvPr>
        </p:nvSpPr>
        <p:spPr/>
        <p:txBody>
          <a:bodyPr/>
          <a:p>
            <a:endParaRPr dirty="0" lang="en-US"/>
          </a:p>
        </p:txBody>
      </p:sp>
      <p:sp>
        <p:nvSpPr>
          <p:cNvPr id="1048762"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0" name=""/>
        <p:cNvGrpSpPr/>
        <p:nvPr/>
      </p:nvGrpSpPr>
      <p:grpSpPr>
        <a:xfrm>
          <a:off x="0" y="0"/>
          <a:ext cx="0" cy="0"/>
          <a:chOff x="0" y="0"/>
          <a:chExt cx="0" cy="0"/>
        </a:xfrm>
      </p:grpSpPr>
      <p:sp>
        <p:nvSpPr>
          <p:cNvPr id="1048769" name="Title 1"/>
          <p:cNvSpPr>
            <a:spLocks noGrp="1"/>
          </p:cNvSpPr>
          <p:nvPr>
            <p:ph type="title"/>
          </p:nvPr>
        </p:nvSpPr>
        <p:spPr/>
        <p:txBody>
          <a:bodyPr/>
          <a:p>
            <a:r>
              <a:rPr lang="en-US"/>
              <a:t>Click to edit Master title style</a:t>
            </a:r>
            <a:endParaRPr dirty="0" lang="en-US"/>
          </a:p>
        </p:txBody>
      </p:sp>
      <p:sp>
        <p:nvSpPr>
          <p:cNvPr id="1048770"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1"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2" name="Date Placeholder 4"/>
          <p:cNvSpPr>
            <a:spLocks noGrp="1"/>
          </p:cNvSpPr>
          <p:nvPr>
            <p:ph type="dt" sz="half" idx="10"/>
          </p:nvPr>
        </p:nvSpPr>
        <p:spPr/>
        <p:txBody>
          <a:bodyPr/>
          <a:p>
            <a:fld id="{EB712588-04B1-427B-82EE-E8DB90309F08}" type="datetimeFigureOut">
              <a:rPr dirty="0" lang="en-US"/>
            </a:fld>
            <a:endParaRPr dirty="0" lang="en-US"/>
          </a:p>
        </p:txBody>
      </p:sp>
      <p:sp>
        <p:nvSpPr>
          <p:cNvPr id="1048773" name="Footer Placeholder 5"/>
          <p:cNvSpPr>
            <a:spLocks noGrp="1"/>
          </p:cNvSpPr>
          <p:nvPr>
            <p:ph type="ftr" sz="quarter" idx="11"/>
          </p:nvPr>
        </p:nvSpPr>
        <p:spPr/>
        <p:txBody>
          <a:bodyPr/>
          <a:p>
            <a:endParaRPr dirty="0" lang="en-US"/>
          </a:p>
        </p:txBody>
      </p:sp>
      <p:sp>
        <p:nvSpPr>
          <p:cNvPr id="1048774" name="Slide Number Placeholder 6"/>
          <p:cNvSpPr>
            <a:spLocks noGrp="1"/>
          </p:cNvSpPr>
          <p:nvPr>
            <p:ph type="sldNum" sz="quarter" idx="12"/>
          </p:nvPr>
        </p:nvSpPr>
        <p:spPr/>
        <p:txBody>
          <a:bodyPr/>
          <a:p>
            <a:fld id="{6FF9F0C5-380F-41C2-899A-BAC0F0927E16}" type="slidenum">
              <a:rPr dirty="0" lang="en-US"/>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2" name=""/>
        <p:cNvGrpSpPr/>
        <p:nvPr/>
      </p:nvGrpSpPr>
      <p:grpSpPr>
        <a:xfrm>
          <a:off x="0" y="0"/>
          <a:ext cx="0" cy="0"/>
          <a:chOff x="0" y="0"/>
          <a:chExt cx="0" cy="0"/>
        </a:xfrm>
      </p:grpSpPr>
      <p:sp>
        <p:nvSpPr>
          <p:cNvPr id="1048721" name="Title 1"/>
          <p:cNvSpPr>
            <a:spLocks noGrp="1"/>
          </p:cNvSpPr>
          <p:nvPr>
            <p:ph type="title"/>
          </p:nvPr>
        </p:nvSpPr>
        <p:spPr/>
        <p:txBody>
          <a:bodyPr/>
          <a:p>
            <a:r>
              <a:rPr lang="en-US"/>
              <a:t>Click to edit Master title style</a:t>
            </a:r>
            <a:endParaRPr dirty="0" lang="en-US"/>
          </a:p>
        </p:txBody>
      </p:sp>
      <p:sp>
        <p:nvSpPr>
          <p:cNvPr id="1048722"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3"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4"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5"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6"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727" name="Footer Placeholder 7"/>
          <p:cNvSpPr>
            <a:spLocks noGrp="1"/>
          </p:cNvSpPr>
          <p:nvPr>
            <p:ph type="ftr" sz="quarter" idx="11"/>
          </p:nvPr>
        </p:nvSpPr>
        <p:spPr/>
        <p:txBody>
          <a:bodyPr/>
          <a:p>
            <a:endParaRPr dirty="0" lang="en-US"/>
          </a:p>
        </p:txBody>
      </p:sp>
      <p:sp>
        <p:nvSpPr>
          <p:cNvPr id="1048728" name="Slide Number Placeholder 8"/>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1" name=""/>
        <p:cNvGrpSpPr/>
        <p:nvPr/>
      </p:nvGrpSpPr>
      <p:grpSpPr>
        <a:xfrm>
          <a:off x="0" y="0"/>
          <a:ext cx="0" cy="0"/>
          <a:chOff x="0" y="0"/>
          <a:chExt cx="0" cy="0"/>
        </a:xfrm>
      </p:grpSpPr>
      <p:sp>
        <p:nvSpPr>
          <p:cNvPr id="104877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776"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777" name="Footer Placeholder 3"/>
          <p:cNvSpPr>
            <a:spLocks noGrp="1"/>
          </p:cNvSpPr>
          <p:nvPr>
            <p:ph type="ftr" sz="quarter" idx="11"/>
          </p:nvPr>
        </p:nvSpPr>
        <p:spPr/>
        <p:txBody>
          <a:bodyPr/>
          <a:p>
            <a:endParaRPr dirty="0" lang="en-US"/>
          </a:p>
        </p:txBody>
      </p:sp>
      <p:sp>
        <p:nvSpPr>
          <p:cNvPr id="1048778" name="Slide Number Placeholder 4"/>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6" name=""/>
        <p:cNvGrpSpPr/>
        <p:nvPr/>
      </p:nvGrpSpPr>
      <p:grpSpPr>
        <a:xfrm>
          <a:off x="0" y="0"/>
          <a:ext cx="0" cy="0"/>
          <a:chOff x="0" y="0"/>
          <a:chExt cx="0" cy="0"/>
        </a:xfrm>
      </p:grpSpPr>
      <p:sp>
        <p:nvSpPr>
          <p:cNvPr id="1048747"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748" name="Footer Placeholder 2"/>
          <p:cNvSpPr>
            <a:spLocks noGrp="1"/>
          </p:cNvSpPr>
          <p:nvPr>
            <p:ph type="ftr" sz="quarter" idx="11"/>
          </p:nvPr>
        </p:nvSpPr>
        <p:spPr/>
        <p:txBody>
          <a:bodyPr/>
          <a:p>
            <a:endParaRPr dirty="0" lang="en-US"/>
          </a:p>
        </p:txBody>
      </p:sp>
      <p:sp>
        <p:nvSpPr>
          <p:cNvPr id="1048749"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39" name=""/>
        <p:cNvGrpSpPr/>
        <p:nvPr/>
      </p:nvGrpSpPr>
      <p:grpSpPr>
        <a:xfrm>
          <a:off x="0" y="0"/>
          <a:ext cx="0" cy="0"/>
          <a:chOff x="0" y="0"/>
          <a:chExt cx="0" cy="0"/>
        </a:xfrm>
      </p:grpSpPr>
      <p:sp>
        <p:nvSpPr>
          <p:cNvPr id="1048763"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64"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66"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767" name="Footer Placeholder 5"/>
          <p:cNvSpPr>
            <a:spLocks noGrp="1"/>
          </p:cNvSpPr>
          <p:nvPr>
            <p:ph type="ftr" sz="quarter" idx="11"/>
          </p:nvPr>
        </p:nvSpPr>
        <p:spPr/>
        <p:txBody>
          <a:bodyPr/>
          <a:p>
            <a:endParaRPr dirty="0" lang="en-US"/>
          </a:p>
        </p:txBody>
      </p:sp>
      <p:sp>
        <p:nvSpPr>
          <p:cNvPr id="1048768"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42" name=""/>
        <p:cNvGrpSpPr/>
        <p:nvPr/>
      </p:nvGrpSpPr>
      <p:grpSpPr>
        <a:xfrm>
          <a:off x="0" y="0"/>
          <a:ext cx="0" cy="0"/>
          <a:chOff x="0" y="0"/>
          <a:chExt cx="0" cy="0"/>
        </a:xfrm>
      </p:grpSpPr>
      <p:sp>
        <p:nvSpPr>
          <p:cNvPr id="104877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8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dirty="0" lang="en-US"/>
              <a:t>Click icon to add picture</a:t>
            </a:r>
          </a:p>
        </p:txBody>
      </p:sp>
      <p:sp>
        <p:nvSpPr>
          <p:cNvPr id="104878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2" name="Date Placeholder 4"/>
          <p:cNvSpPr>
            <a:spLocks noGrp="1"/>
          </p:cNvSpPr>
          <p:nvPr>
            <p:ph type="dt" sz="half" idx="10"/>
          </p:nvPr>
        </p:nvSpPr>
        <p:spPr/>
        <p:txBody>
          <a:bodyPr/>
          <a:p>
            <a:fld id="{B61BEF0D-F0BB-DE4B-95CE-6DB70DBA9567}" type="datetimeFigureOut">
              <a:rPr dirty="0" lang="en-US"/>
            </a:fld>
            <a:endParaRPr dirty="0" lang="en-US"/>
          </a:p>
        </p:txBody>
      </p:sp>
      <p:sp>
        <p:nvSpPr>
          <p:cNvPr id="1048783" name="Footer Placeholder 5"/>
          <p:cNvSpPr>
            <a:spLocks noGrp="1"/>
          </p:cNvSpPr>
          <p:nvPr>
            <p:ph type="ftr" sz="quarter" idx="11"/>
          </p:nvPr>
        </p:nvSpPr>
        <p:spPr/>
        <p:txBody>
          <a:bodyPr/>
          <a:p>
            <a:endParaRPr dirty="0" lang="en-US"/>
          </a:p>
        </p:txBody>
      </p:sp>
      <p:sp>
        <p:nvSpPr>
          <p:cNvPr id="1048784" name="Slide Number Placeholder 6"/>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diagramLayout" Target="../diagrams/layout4.xml"/><Relationship Id="rId2" Type="http://schemas.openxmlformats.org/officeDocument/2006/relationships/diagramData" Target="../diagrams/data4.xml"/><Relationship Id="rId3" Type="http://schemas.microsoft.com/office/2007/relationships/diagramDrawing" Target="../diagrams/drawing4.xml"/><Relationship Id="rId4" Type="http://schemas.openxmlformats.org/officeDocument/2006/relationships/diagramColors" Target="../diagrams/colors4.xml"/><Relationship Id="rId5" Type="http://schemas.openxmlformats.org/officeDocument/2006/relationships/diagramQuickStyle" Target="../diagrams/quickStyle4.xml"/><Relationship Id="rId6"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539305" y="529517"/>
            <a:ext cx="7766936" cy="1784714"/>
          </a:xfrm>
        </p:spPr>
        <p:txBody>
          <a:bodyPr/>
          <a:p>
            <a:pPr algn="ctr"/>
            <a:r>
              <a:rPr b="1" dirty="0" sz="10200" lang="en" u="sng">
                <a:latin typeface="French Script MT" panose="03020402040607040605" pitchFamily="66" charset="0"/>
              </a:rPr>
              <a:t>क</a:t>
            </a:r>
            <a:r>
              <a:rPr b="1" dirty="0" sz="10200" lang="en" u="sng">
                <a:latin typeface="French Script MT" panose="03020402040607040605" pitchFamily="66" charset="0"/>
              </a:rPr>
              <a:t>ौ</a:t>
            </a:r>
            <a:r>
              <a:rPr b="1" dirty="0" sz="10200" lang="en" u="sng">
                <a:latin typeface="French Script MT" panose="03020402040607040605" pitchFamily="66" charset="0"/>
              </a:rPr>
              <a:t>म</a:t>
            </a:r>
            <a:r>
              <a:rPr b="1" dirty="0" sz="10200" lang="en" u="sng">
                <a:latin typeface="French Script MT" panose="03020402040607040605" pitchFamily="66" charset="0"/>
              </a:rPr>
              <a:t>ा</a:t>
            </a:r>
            <a:r>
              <a:rPr b="1" dirty="0" sz="10200" lang="en" u="sng">
                <a:latin typeface="French Script MT" panose="03020402040607040605" pitchFamily="66" charset="0"/>
              </a:rPr>
              <a:t>र</a:t>
            </a:r>
            <a:r>
              <a:rPr b="1" dirty="0" sz="10200" lang="en" u="sng">
                <a:latin typeface="French Script MT" panose="03020402040607040605" pitchFamily="66" charset="0"/>
              </a:rPr>
              <a:t>भ</a:t>
            </a:r>
            <a:r>
              <a:rPr b="1" dirty="0" sz="10200" lang="en" u="sng">
                <a:latin typeface="French Script MT" panose="03020402040607040605" pitchFamily="66" charset="0"/>
              </a:rPr>
              <a:t>ृ</a:t>
            </a:r>
            <a:r>
              <a:rPr b="1" dirty="0" sz="10200" lang="en" u="sng">
                <a:latin typeface="French Script MT" panose="03020402040607040605" pitchFamily="66" charset="0"/>
              </a:rPr>
              <a:t>त</a:t>
            </a:r>
            <a:r>
              <a:rPr b="1" dirty="0" sz="10200" lang="en" u="sng">
                <a:latin typeface="French Script MT" panose="03020402040607040605" pitchFamily="66" charset="0"/>
              </a:rPr>
              <a:t>्</a:t>
            </a:r>
            <a:r>
              <a:rPr b="1" dirty="0" sz="10200" lang="en" u="sng">
                <a:latin typeface="French Script MT" panose="03020402040607040605" pitchFamily="66" charset="0"/>
              </a:rPr>
              <a:t>य</a:t>
            </a:r>
            <a:endParaRPr b="1" dirty="0" sz="10200" lang="en-IN" u="sng">
              <a:latin typeface="French Script MT" panose="03020402040607040605" pitchFamily="66" charset="0"/>
            </a:endParaRPr>
          </a:p>
        </p:txBody>
      </p:sp>
      <p:sp>
        <p:nvSpPr>
          <p:cNvPr id="1048603" name="Subtitle 2"/>
          <p:cNvSpPr>
            <a:spLocks noGrp="1"/>
          </p:cNvSpPr>
          <p:nvPr>
            <p:ph type="subTitle" idx="1"/>
          </p:nvPr>
        </p:nvSpPr>
        <p:spPr>
          <a:xfrm>
            <a:off x="897156" y="2880550"/>
            <a:ext cx="9051234" cy="1934668"/>
          </a:xfrm>
        </p:spPr>
        <p:txBody>
          <a:bodyPr>
            <a:noAutofit/>
          </a:bodyPr>
          <a:p>
            <a:pPr algn="ctr"/>
            <a:r>
              <a:rPr b="1" dirty="0" sz="6800" i="1" lang="en" err="1">
                <a:solidFill>
                  <a:schemeClr val="tx2">
                    <a:lumMod val="75000"/>
                  </a:schemeClr>
                </a:solidFill>
                <a:latin typeface="Times New Roman" panose="02020603050405020304" pitchFamily="18" charset="0"/>
                <a:cs typeface="Times New Roman" panose="02020603050405020304" pitchFamily="18" charset="0"/>
              </a:rPr>
              <a:t>अपस्मार</a:t>
            </a:r>
            <a:r>
              <a:rPr altLang="en" b="1" dirty="0" sz="6800" i="1" lang="en-US" err="1">
                <a:solidFill>
                  <a:schemeClr val="tx2">
                    <a:lumMod val="75000"/>
                  </a:schemeClr>
                </a:solidFill>
                <a:latin typeface="Times New Roman" panose="02020603050405020304" pitchFamily="18" charset="0"/>
                <a:cs typeface="Times New Roman" panose="02020603050405020304" pitchFamily="18" charset="0"/>
              </a:rPr>
              <a:t>,</a:t>
            </a:r>
            <a:r>
              <a:rPr altLang="en" b="1" dirty="0" sz="6800" i="1" lang="en-US" err="1">
                <a:solidFill>
                  <a:schemeClr val="tx2">
                    <a:lumMod val="75000"/>
                  </a:schemeClr>
                </a:solidFill>
                <a:latin typeface="Times New Roman" panose="02020603050405020304" pitchFamily="18" charset="0"/>
                <a:cs typeface="Times New Roman" panose="02020603050405020304" pitchFamily="18" charset="0"/>
              </a:rPr>
              <a:t> </a:t>
            </a:r>
            <a:r>
              <a:rPr altLang="en" b="1" dirty="0" sz="6800" i="1" lang="en" err="1">
                <a:solidFill>
                  <a:schemeClr val="tx2">
                    <a:lumMod val="75000"/>
                  </a:schemeClr>
                </a:solidFill>
                <a:latin typeface="Times New Roman" panose="02020603050405020304" pitchFamily="18" charset="0"/>
                <a:cs typeface="Times New Roman" panose="02020603050405020304" pitchFamily="18" charset="0"/>
              </a:rPr>
              <a:t>उन्माद</a:t>
            </a:r>
            <a:r>
              <a:rPr altLang="en" b="1" dirty="0" sz="6800" i="1" lang="en-US" err="1">
                <a:solidFill>
                  <a:schemeClr val="tx2">
                    <a:lumMod val="75000"/>
                  </a:schemeClr>
                </a:solidFill>
                <a:latin typeface="Times New Roman" panose="02020603050405020304" pitchFamily="18" charset="0"/>
                <a:cs typeface="Times New Roman" panose="02020603050405020304" pitchFamily="18" charset="0"/>
              </a:rPr>
              <a:t> </a:t>
            </a:r>
            <a:r>
              <a:rPr altLang="en" b="1" dirty="0" sz="6800" i="1" lang="en" err="1">
                <a:solidFill>
                  <a:schemeClr val="tx2">
                    <a:lumMod val="75000"/>
                  </a:schemeClr>
                </a:solidFill>
                <a:latin typeface="Times New Roman" panose="02020603050405020304" pitchFamily="18" charset="0"/>
                <a:cs typeface="Times New Roman" panose="02020603050405020304" pitchFamily="18" charset="0"/>
              </a:rPr>
              <a:t>व</a:t>
            </a:r>
            <a:r>
              <a:rPr altLang="en" b="1" dirty="0" sz="6800" i="1" lang="en-US" err="1">
                <a:solidFill>
                  <a:schemeClr val="tx2">
                    <a:lumMod val="75000"/>
                  </a:schemeClr>
                </a:solidFill>
                <a:latin typeface="Times New Roman" panose="02020603050405020304" pitchFamily="18" charset="0"/>
                <a:cs typeface="Times New Roman" panose="02020603050405020304" pitchFamily="18" charset="0"/>
              </a:rPr>
              <a:t> </a:t>
            </a:r>
            <a:r>
              <a:rPr altLang="en" b="1" dirty="0" sz="6800" i="1" lang="en" err="1">
                <a:solidFill>
                  <a:schemeClr val="tx2">
                    <a:lumMod val="75000"/>
                  </a:schemeClr>
                </a:solidFill>
                <a:latin typeface="Times New Roman" panose="02020603050405020304" pitchFamily="18" charset="0"/>
                <a:cs typeface="Times New Roman" panose="02020603050405020304" pitchFamily="18" charset="0"/>
              </a:rPr>
              <a:t>ज</a:t>
            </a:r>
            <a:r>
              <a:rPr altLang="en" b="1" dirty="0" sz="6800" i="1" lang="en" err="1">
                <a:solidFill>
                  <a:schemeClr val="tx2">
                    <a:lumMod val="75000"/>
                  </a:schemeClr>
                </a:solidFill>
                <a:latin typeface="Times New Roman" panose="02020603050405020304" pitchFamily="18" charset="0"/>
                <a:cs typeface="Times New Roman" panose="02020603050405020304" pitchFamily="18" charset="0"/>
              </a:rPr>
              <a:t>ड</a:t>
            </a:r>
            <a:r>
              <a:rPr altLang="en" b="1" dirty="0" sz="6800" i="1" lang="en" err="1">
                <a:solidFill>
                  <a:schemeClr val="tx2">
                    <a:lumMod val="75000"/>
                  </a:schemeClr>
                </a:solidFill>
                <a:latin typeface="Times New Roman" panose="02020603050405020304" pitchFamily="18" charset="0"/>
                <a:cs typeface="Times New Roman" panose="02020603050405020304" pitchFamily="18" charset="0"/>
              </a:rPr>
              <a:t>त</a:t>
            </a:r>
            <a:r>
              <a:rPr altLang="en" b="1" dirty="0" sz="6800" i="1" lang="en" err="1">
                <a:solidFill>
                  <a:schemeClr val="tx2">
                    <a:lumMod val="75000"/>
                  </a:schemeClr>
                </a:solidFill>
                <a:latin typeface="Times New Roman" panose="02020603050405020304" pitchFamily="18" charset="0"/>
                <a:cs typeface="Times New Roman" panose="02020603050405020304" pitchFamily="18" charset="0"/>
              </a:rPr>
              <a:t>्</a:t>
            </a:r>
            <a:r>
              <a:rPr altLang="en" b="1" dirty="0" sz="6800" i="1" lang="en" err="1">
                <a:solidFill>
                  <a:schemeClr val="tx2">
                    <a:lumMod val="75000"/>
                  </a:schemeClr>
                </a:solidFill>
                <a:latin typeface="Times New Roman" panose="02020603050405020304" pitchFamily="18" charset="0"/>
                <a:cs typeface="Times New Roman" panose="02020603050405020304" pitchFamily="18" charset="0"/>
              </a:rPr>
              <a:t>व</a:t>
            </a:r>
            <a:endParaRPr b="1" dirty="0" sz="6800" i="1" lang="en-IN">
              <a:solidFill>
                <a:schemeClr val="tx2">
                  <a:lumMod val="75000"/>
                </a:schemeClr>
              </a:solidFill>
              <a:latin typeface="Times New Roman" panose="02020603050405020304" pitchFamily="18" charset="0"/>
              <a:cs typeface="Times New Roman" panose="02020603050405020304" pitchFamily="18" charset="0"/>
            </a:endParaRPr>
          </a:p>
          <a:p>
            <a:pPr algn="ctr"/>
            <a:endParaRPr b="1" dirty="0" sz="6800" i="1" lang="en-IN">
              <a:solidFill>
                <a:schemeClr val="tx2">
                  <a:lumMod val="75000"/>
                </a:schemeClr>
              </a:solidFill>
              <a:latin typeface="Times New Roman" panose="02020603050405020304" pitchFamily="18" charset="0"/>
              <a:cs typeface="Times New Roman" panose="02020603050405020304" pitchFamily="18" charset="0"/>
            </a:endParaRPr>
          </a:p>
          <a:p>
            <a:pPr algn="ctr"/>
            <a:endParaRPr b="1" dirty="0" sz="6800" i="1" lang="en-IN">
              <a:solidFill>
                <a:schemeClr val="tx2">
                  <a:lumMod val="75000"/>
                </a:schemeClr>
              </a:solidFill>
              <a:latin typeface="Times New Roman" panose="02020603050405020304" pitchFamily="18" charset="0"/>
              <a:cs typeface="Times New Roman" panose="02020603050405020304" pitchFamily="18" charset="0"/>
            </a:endParaRPr>
          </a:p>
        </p:txBody>
      </p:sp>
      <p:sp>
        <p:nvSpPr>
          <p:cNvPr id="1048604" name="TextBox 3"/>
          <p:cNvSpPr txBox="1"/>
          <p:nvPr/>
        </p:nvSpPr>
        <p:spPr>
          <a:xfrm>
            <a:off x="8053330" y="4575754"/>
            <a:ext cx="3790121" cy="2543810"/>
          </a:xfrm>
          <a:prstGeom prst="rect"/>
          <a:noFill/>
        </p:spPr>
        <p:txBody>
          <a:bodyPr rtlCol="0" wrap="square">
            <a:spAutoFit/>
          </a:bodyPr>
          <a:p>
            <a:pPr algn="ctr"/>
            <a:r>
              <a:rPr dirty="0" sz="2400" lang="en-IN"/>
              <a:t>Submitted to: </a:t>
            </a:r>
          </a:p>
          <a:p>
            <a:pPr algn="ctr"/>
            <a:r>
              <a:rPr dirty="0" sz="2400" lang="en-IN" err="1"/>
              <a:t>Deptt</a:t>
            </a:r>
            <a:r>
              <a:rPr dirty="0" sz="2400" lang="en-IN"/>
              <a:t>. of Kaumarb</a:t>
            </a:r>
            <a:r>
              <a:rPr altLang="en" dirty="0" sz="2400" lang="en-US"/>
              <a:t>h</a:t>
            </a:r>
            <a:r>
              <a:rPr dirty="0" sz="2400" lang="en-IN"/>
              <a:t>ritya</a:t>
            </a:r>
            <a:endParaRPr altLang="en-US" lang="zh-CN"/>
          </a:p>
          <a:p>
            <a:pPr algn="ctr"/>
            <a:r>
              <a:rPr dirty="0" sz="2400" lang="en-IN" err="1"/>
              <a:t>Dr.</a:t>
            </a:r>
            <a:r>
              <a:rPr dirty="0" sz="2400" lang="en-IN"/>
              <a:t> </a:t>
            </a:r>
            <a:r>
              <a:rPr altLang="en" dirty="0" sz="2400" lang="en-US" err="1"/>
              <a:t>K</a:t>
            </a:r>
            <a:r>
              <a:rPr altLang="en" dirty="0" sz="2400" lang="en-US" err="1"/>
              <a:t>.</a:t>
            </a:r>
            <a:r>
              <a:rPr altLang="en" dirty="0" sz="2400" lang="en-US" err="1"/>
              <a:t> </a:t>
            </a:r>
            <a:r>
              <a:rPr altLang="en" dirty="0" sz="2400" lang="en-US" err="1"/>
              <a:t>K</a:t>
            </a:r>
            <a:r>
              <a:rPr altLang="en" dirty="0" sz="2400" lang="en-US" err="1"/>
              <a:t>.</a:t>
            </a:r>
            <a:r>
              <a:rPr altLang="en" dirty="0" sz="2400" lang="en-US" err="1"/>
              <a:t> </a:t>
            </a:r>
            <a:r>
              <a:rPr altLang="en" dirty="0" sz="2400" lang="en-US" err="1"/>
              <a:t>C</a:t>
            </a:r>
            <a:r>
              <a:rPr altLang="en" dirty="0" sz="2400" lang="en-US" err="1"/>
              <a:t>h</a:t>
            </a:r>
            <a:r>
              <a:rPr altLang="en" dirty="0" sz="2400" lang="en-US" err="1"/>
              <a:t>o</a:t>
            </a:r>
            <a:r>
              <a:rPr altLang="en" dirty="0" sz="2400" lang="en-US" err="1"/>
              <a:t>p</a:t>
            </a:r>
            <a:r>
              <a:rPr altLang="en" dirty="0" sz="2400" lang="en-US" err="1"/>
              <a:t>r</a:t>
            </a:r>
            <a:r>
              <a:rPr altLang="en" dirty="0" sz="2400" lang="en-US" err="1"/>
              <a:t>a</a:t>
            </a:r>
            <a:endParaRPr altLang="en-US" lang="zh-CN"/>
          </a:p>
          <a:p>
            <a:pPr algn="ctr"/>
            <a:r>
              <a:rPr dirty="0" sz="2400" lang="en-IN" err="1"/>
              <a:t>Dr.</a:t>
            </a:r>
            <a:r>
              <a:rPr dirty="0" sz="2400" lang="en-IN"/>
              <a:t> Shalini Tiwari</a:t>
            </a:r>
          </a:p>
          <a:p>
            <a:pPr algn="ctr"/>
            <a:r>
              <a:rPr altLang="en" dirty="0" sz="2400" lang="en-US"/>
              <a:t>Dr</a:t>
            </a:r>
            <a:r>
              <a:rPr altLang="en" dirty="0" sz="2400" lang="en-US"/>
              <a:t>.</a:t>
            </a:r>
            <a:r>
              <a:rPr altLang="en" dirty="0" sz="2400" lang="en-US"/>
              <a:t> </a:t>
            </a:r>
            <a:r>
              <a:rPr altLang="en" dirty="0" sz="2400" lang="en-US"/>
              <a:t>Ashvini</a:t>
            </a:r>
            <a:r>
              <a:rPr altLang="en" dirty="0" sz="2400" lang="en-US"/>
              <a:t> </a:t>
            </a:r>
            <a:r>
              <a:rPr altLang="en" dirty="0" sz="2400" lang="en-US"/>
              <a:t>R</a:t>
            </a:r>
            <a:r>
              <a:rPr altLang="en" dirty="0" sz="2400" lang="en-US"/>
              <a:t>a</a:t>
            </a:r>
            <a:r>
              <a:rPr altLang="en" dirty="0" sz="2400" lang="en-US"/>
              <a:t>n</a:t>
            </a:r>
            <a:r>
              <a:rPr altLang="en" dirty="0" sz="2400" lang="en-US"/>
              <a:t>a</a:t>
            </a:r>
            <a:endParaRPr altLang="en-US" lang="zh-CN"/>
          </a:p>
        </p:txBody>
      </p:sp>
      <p:sp>
        <p:nvSpPr>
          <p:cNvPr id="1048605" name="TextBox 4"/>
          <p:cNvSpPr txBox="1"/>
          <p:nvPr/>
        </p:nvSpPr>
        <p:spPr>
          <a:xfrm>
            <a:off x="373301" y="4815218"/>
            <a:ext cx="3352800" cy="1624330"/>
          </a:xfrm>
          <a:prstGeom prst="rect"/>
          <a:noFill/>
        </p:spPr>
        <p:txBody>
          <a:bodyPr rtlCol="0" wrap="square">
            <a:spAutoFit/>
          </a:bodyPr>
          <a:p>
            <a:r>
              <a:rPr dirty="0" sz="2400" lang="en-IN"/>
              <a:t>Submitted by :</a:t>
            </a:r>
          </a:p>
          <a:p>
            <a:r>
              <a:rPr dirty="0" sz="2400" lang="en-IN" err="1"/>
              <a:t>Aayushi</a:t>
            </a:r>
            <a:r>
              <a:rPr dirty="0" sz="2400" lang="en-IN"/>
              <a:t> khandelwal </a:t>
            </a:r>
          </a:p>
          <a:p>
            <a:r>
              <a:rPr dirty="0" sz="2400" lang="en-IN"/>
              <a:t>BAMS 3</a:t>
            </a:r>
            <a:r>
              <a:rPr baseline="30000" dirty="0" sz="2400" lang="en-IN"/>
              <a:t>rd</a:t>
            </a:r>
            <a:r>
              <a:rPr dirty="0" sz="2400" lang="en-IN"/>
              <a:t> year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22" name="Title 1"/>
          <p:cNvSpPr>
            <a:spLocks noGrp="1"/>
          </p:cNvSpPr>
          <p:nvPr>
            <p:ph type="title"/>
          </p:nvPr>
        </p:nvSpPr>
        <p:spPr/>
        <p:txBody>
          <a:bodyPr/>
          <a:p>
            <a:r>
              <a:rPr b="1" dirty="0" sz="5100" i="1" lang="hi-IN" u="sng"/>
              <a:t>वातिक अपस्मार लक्षण</a:t>
            </a:r>
            <a:r>
              <a:rPr b="1" dirty="0" sz="5100" i="1" lang="en-IN" u="sng"/>
              <a:t> :-</a:t>
            </a:r>
            <a:endParaRPr b="1" dirty="0" sz="5100" i="1" lang="en-IN" u="sng"/>
          </a:p>
        </p:txBody>
      </p:sp>
      <p:sp>
        <p:nvSpPr>
          <p:cNvPr id="1048623" name="Content Placeholder 2"/>
          <p:cNvSpPr>
            <a:spLocks noGrp="1"/>
          </p:cNvSpPr>
          <p:nvPr>
            <p:ph idx="1"/>
          </p:nvPr>
        </p:nvSpPr>
        <p:spPr>
          <a:xfrm>
            <a:off x="677334" y="1766237"/>
            <a:ext cx="8596668" cy="3880773"/>
          </a:xfrm>
        </p:spPr>
        <p:txBody>
          <a:bodyPr>
            <a:noAutofit/>
          </a:bodyPr>
          <a:p>
            <a:pPr indent="0" marL="0">
              <a:buNone/>
            </a:pPr>
            <a:r>
              <a:rPr b="1" dirty="0" sz="2500" lang="hi-IN"/>
              <a:t>कम्पते प्रदशेत्दन्तान् फेनोद्वामी श्वसित्यपि।</a:t>
            </a:r>
            <a:endParaRPr b="1" dirty="0" sz="2500" lang="en-IN"/>
          </a:p>
          <a:p>
            <a:pPr indent="0" marL="0">
              <a:buNone/>
            </a:pPr>
            <a:r>
              <a:rPr b="1" dirty="0" sz="2500" lang="hi-IN"/>
              <a:t>परुषा</a:t>
            </a:r>
            <a:r>
              <a:rPr b="1" dirty="0" sz="2500" lang="en"/>
              <a:t>र</a:t>
            </a:r>
            <a:r>
              <a:rPr b="1" dirty="0" sz="2500" lang="en"/>
              <a:t>ु</a:t>
            </a:r>
            <a:r>
              <a:rPr b="1" dirty="0" sz="2500" lang="en"/>
              <a:t>ण</a:t>
            </a:r>
            <a:r>
              <a:rPr b="1" dirty="0" sz="2500" lang="hi-IN"/>
              <a:t>कृष्णानि पश्येद्रूपाणि चालिनात्</a:t>
            </a:r>
            <a:r>
              <a:rPr b="1" dirty="0" sz="2500" lang="en"/>
              <a:t>।</a:t>
            </a:r>
            <a:r>
              <a:rPr b="1" dirty="0" sz="2500" lang="en"/>
              <a:t>।</a:t>
            </a:r>
            <a:r>
              <a:rPr altLang="en" b="1" dirty="0" sz="2500" lang="en-US"/>
              <a:t> </a:t>
            </a:r>
            <a:r>
              <a:rPr altLang="en" b="1" dirty="0" sz="2500" lang="en-US"/>
              <a:t>(</a:t>
            </a:r>
            <a:r>
              <a:rPr altLang="en" b="1" dirty="0" sz="2500" lang="en" err="1"/>
              <a:t>च</a:t>
            </a:r>
            <a:r>
              <a:rPr altLang="en" b="1" dirty="0" sz="2500" lang="en-US" err="1"/>
              <a:t>.</a:t>
            </a:r>
            <a:r>
              <a:rPr altLang="en" b="1" dirty="0" sz="2500" lang="en-US" err="1"/>
              <a:t> </a:t>
            </a:r>
            <a:r>
              <a:rPr altLang="en" b="1" dirty="0" sz="2500" lang="en" err="1"/>
              <a:t>चि</a:t>
            </a:r>
            <a:r>
              <a:rPr altLang="en" b="1" dirty="0" sz="2500" lang="en-US" err="1"/>
              <a:t>.</a:t>
            </a:r>
            <a:r>
              <a:rPr altLang="en" b="1" dirty="0" sz="2500" lang="en-US" err="1"/>
              <a:t> </a:t>
            </a:r>
            <a:r>
              <a:rPr altLang="en" b="1" dirty="0" sz="2500" lang="en" err="1"/>
              <a:t>१०.९</a:t>
            </a:r>
            <a:r>
              <a:rPr altLang="en" b="1" dirty="0" sz="2500" lang="en-US" err="1"/>
              <a:t>)</a:t>
            </a:r>
            <a:endParaRPr b="1" dirty="0" sz="2500" lang="en-IN"/>
          </a:p>
          <a:p>
            <a:endParaRPr dirty="0" sz="2500" lang="en-IN"/>
          </a:p>
          <a:p>
            <a:r>
              <a:rPr dirty="0" sz="2500" lang="hi-IN"/>
              <a:t>कम्पन</a:t>
            </a:r>
            <a:endParaRPr dirty="0" sz="2500" lang="hi-IN"/>
          </a:p>
          <a:p>
            <a:r>
              <a:rPr dirty="0" sz="2500" lang="hi-IN"/>
              <a:t>दांतो को काटना </a:t>
            </a:r>
            <a:endParaRPr dirty="0" sz="2500" lang="hi-IN"/>
          </a:p>
          <a:p>
            <a:r>
              <a:rPr dirty="0" sz="2500" lang="hi-IN"/>
              <a:t>मुख से झाग निकलना</a:t>
            </a:r>
            <a:endParaRPr dirty="0" sz="2500" lang="hi-IN"/>
          </a:p>
          <a:p>
            <a:r>
              <a:rPr dirty="0" sz="2500" lang="hi-IN"/>
              <a:t>ज़ोर ज़ोर से साँस लेना</a:t>
            </a:r>
            <a:endParaRPr dirty="0" sz="2500" lang="hi-IN"/>
          </a:p>
          <a:p>
            <a:r>
              <a:rPr dirty="0" sz="2500" lang="hi-IN"/>
              <a:t>परुष </a:t>
            </a:r>
            <a:endParaRPr dirty="0" sz="2500" lang="hi-IN"/>
          </a:p>
          <a:p>
            <a:r>
              <a:rPr dirty="0" sz="2500" lang="hi-IN"/>
              <a:t>कृष्णा वर्णिता</a:t>
            </a:r>
            <a:endParaRPr dirty="0" sz="25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18" name="Title 1"/>
          <p:cNvSpPr>
            <a:spLocks noGrp="1"/>
          </p:cNvSpPr>
          <p:nvPr>
            <p:ph type="title"/>
          </p:nvPr>
        </p:nvSpPr>
        <p:spPr/>
        <p:txBody>
          <a:bodyPr/>
          <a:p>
            <a:r>
              <a:rPr b="1" dirty="0" sz="5000" i="1" lang="hi-IN" u="sng"/>
              <a:t>पैत्तिक अपस्मार लक्षण</a:t>
            </a:r>
            <a:r>
              <a:rPr b="1" dirty="0" sz="5000" i="1" lang="en-IN" u="sng"/>
              <a:t> :-</a:t>
            </a:r>
            <a:endParaRPr b="1" dirty="0" sz="5000" i="1" lang="en-IN" u="sng"/>
          </a:p>
        </p:txBody>
      </p:sp>
      <p:sp>
        <p:nvSpPr>
          <p:cNvPr id="1048619" name="Content Placeholder 2"/>
          <p:cNvSpPr>
            <a:spLocks noGrp="1"/>
          </p:cNvSpPr>
          <p:nvPr>
            <p:ph idx="1"/>
          </p:nvPr>
        </p:nvSpPr>
        <p:spPr>
          <a:xfrm>
            <a:off x="677334" y="1656523"/>
            <a:ext cx="8596668" cy="4384840"/>
          </a:xfrm>
        </p:spPr>
        <p:txBody>
          <a:bodyPr>
            <a:noAutofit/>
          </a:bodyPr>
          <a:p>
            <a:pPr indent="0" marL="0">
              <a:buNone/>
            </a:pPr>
            <a:r>
              <a:rPr b="1" dirty="0" sz="2500" lang="hi-IN"/>
              <a:t>पीतफेनाङ्गवक्त्राक्षः पीतासृग्रूपदर्शनः ।</a:t>
            </a:r>
            <a:endParaRPr b="1" dirty="0" sz="2500" lang="en-IN"/>
          </a:p>
          <a:p>
            <a:pPr indent="0" marL="0">
              <a:buNone/>
            </a:pPr>
            <a:r>
              <a:rPr b="1" dirty="0" sz="2500" lang="hi-IN"/>
              <a:t>सतृष्णोष्णानलव्याप्तलोकदर्शी च पैत्तिकः ।।</a:t>
            </a:r>
            <a:r>
              <a:rPr altLang="en" b="1" dirty="0" sz="2500" lang="en-US"/>
              <a:t> </a:t>
            </a:r>
            <a:r>
              <a:rPr altLang="en" b="1" dirty="0" sz="2500" lang="en-US"/>
              <a:t>(</a:t>
            </a:r>
            <a:r>
              <a:rPr altLang="en" b="1" dirty="0" sz="2500" lang="en"/>
              <a:t>च</a:t>
            </a:r>
            <a:r>
              <a:rPr altLang="en" b="1" dirty="0" sz="2500" lang="en-US"/>
              <a:t>.</a:t>
            </a:r>
            <a:r>
              <a:rPr altLang="en" b="1" dirty="0" sz="2500" lang="en-US"/>
              <a:t> </a:t>
            </a:r>
            <a:r>
              <a:rPr altLang="en" b="1" dirty="0" sz="2500" lang="en"/>
              <a:t>चि</a:t>
            </a:r>
            <a:r>
              <a:rPr altLang="en" b="1" dirty="0" sz="2500" lang="en-US"/>
              <a:t>.</a:t>
            </a:r>
            <a:r>
              <a:rPr altLang="en" b="1" dirty="0" sz="2500" lang="en-US"/>
              <a:t> </a:t>
            </a:r>
            <a:r>
              <a:rPr altLang="en" b="1" dirty="0" sz="2500" lang="en"/>
              <a:t>१०.१०</a:t>
            </a:r>
            <a:r>
              <a:rPr altLang="en" b="1" dirty="0" sz="2500" lang="en-US"/>
              <a:t>)</a:t>
            </a:r>
            <a:endParaRPr b="1" dirty="0" sz="2500" lang="en-IN"/>
          </a:p>
          <a:p>
            <a:pPr indent="0" marL="0">
              <a:buNone/>
            </a:pPr>
            <a:endParaRPr dirty="0" sz="2500" lang="en-IN"/>
          </a:p>
          <a:p>
            <a:r>
              <a:rPr dirty="0" sz="2500" lang="hi-IN"/>
              <a:t>पीत वर्ण का मुख से फेन</a:t>
            </a:r>
            <a:endParaRPr dirty="0" sz="2500" lang="hi-IN"/>
          </a:p>
          <a:p>
            <a:r>
              <a:rPr dirty="0" sz="2500" lang="hi-IN"/>
              <a:t>नख, मुख, आंख आदि पीले </a:t>
            </a:r>
            <a:endParaRPr dirty="0" sz="2500" lang="hi-IN"/>
          </a:p>
          <a:p>
            <a:r>
              <a:rPr dirty="0" sz="2500" lang="hi-IN"/>
              <a:t>लाल रूपों को देखना </a:t>
            </a:r>
            <a:endParaRPr dirty="0" sz="2500" lang="hi-IN"/>
          </a:p>
          <a:p>
            <a:r>
              <a:rPr dirty="0" sz="2500" lang="hi-IN"/>
              <a:t>तृष्णा एवं उष्णता का अनुभव </a:t>
            </a:r>
            <a:endParaRPr dirty="0" sz="2500" lang="hi-IN"/>
          </a:p>
          <a:p>
            <a:r>
              <a:rPr dirty="0" sz="2500" lang="hi-IN"/>
              <a:t>शरीर गरमा रहना </a:t>
            </a:r>
            <a:endParaRPr dirty="0" sz="2500" lang="hi-IN"/>
          </a:p>
          <a:p>
            <a:r>
              <a:rPr dirty="0" sz="2500" lang="hi-IN"/>
              <a:t>चारो ओर आग देखना</a:t>
            </a:r>
            <a:endParaRPr dirty="0" sz="2500" lang="hi-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20" name="Title 1"/>
          <p:cNvSpPr>
            <a:spLocks noGrp="1"/>
          </p:cNvSpPr>
          <p:nvPr>
            <p:ph type="title"/>
          </p:nvPr>
        </p:nvSpPr>
        <p:spPr/>
        <p:txBody>
          <a:bodyPr>
            <a:noAutofit/>
          </a:bodyPr>
          <a:p>
            <a:r>
              <a:rPr b="1" dirty="0" sz="4800" i="1" lang="hi-IN" u="sng"/>
              <a:t>कफज अपस्मार लक्षण </a:t>
            </a:r>
            <a:r>
              <a:rPr b="1" dirty="0" sz="4800" i="1" lang="en-IN" u="sng"/>
              <a:t> :-</a:t>
            </a:r>
            <a:br>
              <a:rPr b="1" dirty="0" sz="4800" lang="en-IN"/>
            </a:br>
            <a:endParaRPr b="1" dirty="0" sz="4800" lang="en-IN"/>
          </a:p>
        </p:txBody>
      </p:sp>
      <p:sp>
        <p:nvSpPr>
          <p:cNvPr id="1048621" name="Content Placeholder 2"/>
          <p:cNvSpPr>
            <a:spLocks noGrp="1"/>
          </p:cNvSpPr>
          <p:nvPr>
            <p:ph idx="1"/>
          </p:nvPr>
        </p:nvSpPr>
        <p:spPr>
          <a:xfrm>
            <a:off x="677334" y="1669775"/>
            <a:ext cx="8596668" cy="4371588"/>
          </a:xfrm>
        </p:spPr>
        <p:txBody>
          <a:bodyPr>
            <a:normAutofit fontScale="96154" lnSpcReduction="20000"/>
          </a:bodyPr>
          <a:p>
            <a:pPr indent="0" marL="0">
              <a:buNone/>
            </a:pPr>
            <a:r>
              <a:rPr b="1" dirty="0" sz="2600" lang="hi-IN"/>
              <a:t>शुक्लफेनाङ्गवक्त्राक्षः </a:t>
            </a:r>
            <a:r>
              <a:rPr b="1" dirty="0" sz="2600" lang="en"/>
              <a:t>शीतो</a:t>
            </a:r>
            <a:r>
              <a:rPr altLang="en" b="1" dirty="0" sz="2600" lang="en-US"/>
              <a:t> </a:t>
            </a:r>
            <a:r>
              <a:rPr altLang="en" b="1" dirty="0" sz="2600" lang="en"/>
              <a:t>हृष्टाङ्गजो</a:t>
            </a:r>
            <a:r>
              <a:rPr altLang="en" b="1" dirty="0" sz="2600" lang="en-US"/>
              <a:t> </a:t>
            </a:r>
            <a:r>
              <a:rPr b="1" dirty="0" sz="2600" lang="hi-IN"/>
              <a:t>गुरुः।</a:t>
            </a:r>
            <a:endParaRPr b="1" dirty="0" sz="2600" lang="en-IN"/>
          </a:p>
          <a:p>
            <a:pPr indent="0" marL="0">
              <a:buNone/>
            </a:pPr>
            <a:r>
              <a:rPr b="1" dirty="0" sz="2600" lang="hi-IN"/>
              <a:t>पश्याञ्छुक्लानि रूपाणि श्लैष्मिको मुच्यते चिरात् ॥</a:t>
            </a:r>
            <a:r>
              <a:rPr altLang="en" b="1" dirty="0" sz="2600" lang="en-US"/>
              <a:t>(</a:t>
            </a:r>
            <a:r>
              <a:rPr b="1" dirty="0" sz="2600" lang="hi-IN"/>
              <a:t> </a:t>
            </a:r>
            <a:r>
              <a:rPr b="1" dirty="0" sz="2600" lang="en"/>
              <a:t>च</a:t>
            </a:r>
            <a:r>
              <a:rPr altLang="en" b="1" dirty="0" sz="2600" lang="en-US"/>
              <a:t>.</a:t>
            </a:r>
            <a:r>
              <a:rPr altLang="en" b="1" dirty="0" sz="2600" lang="en-US"/>
              <a:t> </a:t>
            </a:r>
            <a:r>
              <a:rPr altLang="en" b="1" dirty="0" sz="2600" lang="en"/>
              <a:t>चि</a:t>
            </a:r>
            <a:r>
              <a:rPr altLang="en" b="1" dirty="0" sz="2600" lang="en-US"/>
              <a:t>.</a:t>
            </a:r>
            <a:r>
              <a:rPr altLang="en" b="1" dirty="0" sz="2600" lang="en-US"/>
              <a:t> </a:t>
            </a:r>
            <a:r>
              <a:rPr altLang="en" b="1" dirty="0" sz="2600" lang="en"/>
              <a:t>१०.११</a:t>
            </a:r>
            <a:r>
              <a:rPr altLang="en" b="1" dirty="0" sz="2600" lang="en-US"/>
              <a:t>)</a:t>
            </a:r>
            <a:endParaRPr b="1" dirty="0" sz="2600" lang="en-IN"/>
          </a:p>
          <a:p>
            <a:endParaRPr dirty="0" sz="2600" lang="en-IN"/>
          </a:p>
          <a:p>
            <a:r>
              <a:rPr dirty="0" sz="2600" lang="hi-IN"/>
              <a:t>श्वेत वर्ण का झाग निकलना </a:t>
            </a:r>
            <a:endParaRPr dirty="0" sz="2600" lang="hi-IN"/>
          </a:p>
          <a:p>
            <a:r>
              <a:rPr dirty="0" sz="2600" lang="hi-IN"/>
              <a:t>श्वेत नख, मुख, अक्षि</a:t>
            </a:r>
            <a:endParaRPr dirty="0" sz="2600" lang="hi-IN"/>
          </a:p>
          <a:p>
            <a:r>
              <a:rPr dirty="0" sz="2600" lang="hi-IN"/>
              <a:t>शरीर ठंडा , भारी</a:t>
            </a:r>
            <a:endParaRPr dirty="0" sz="2600" lang="hi-IN"/>
          </a:p>
          <a:p>
            <a:r>
              <a:rPr dirty="0" sz="2600" lang="hi-IN"/>
              <a:t>रोगी श्वेता रूपों को देखता है </a:t>
            </a:r>
            <a:endParaRPr dirty="0" sz="2600" lang="hi-IN"/>
          </a:p>
          <a:p>
            <a:r>
              <a:rPr dirty="0" sz="2600" lang="hi-IN"/>
              <a:t>रोगी देर में चेतना प्राप्त करता है</a:t>
            </a:r>
            <a:endParaRPr dirty="0" sz="26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34" name="Title 1"/>
          <p:cNvSpPr>
            <a:spLocks noGrp="1"/>
          </p:cNvSpPr>
          <p:nvPr>
            <p:ph type="title"/>
          </p:nvPr>
        </p:nvSpPr>
        <p:spPr>
          <a:xfrm>
            <a:off x="440183" y="580755"/>
            <a:ext cx="8596668" cy="1320800"/>
          </a:xfrm>
        </p:spPr>
        <p:txBody>
          <a:bodyPr/>
          <a:p>
            <a:r>
              <a:rPr b="1" dirty="0" sz="5200" i="1" lang="hi-IN" u="sng"/>
              <a:t>सन्निपतिक अपस्मार लक्षण </a:t>
            </a:r>
            <a:r>
              <a:rPr b="1" dirty="0" sz="5200" i="1" lang="en-IN" u="sng"/>
              <a:t>:-</a:t>
            </a:r>
            <a:endParaRPr b="1" dirty="0" sz="5200" i="1" lang="en-IN" u="sng"/>
          </a:p>
        </p:txBody>
      </p:sp>
      <p:sp>
        <p:nvSpPr>
          <p:cNvPr id="1048635" name="Content Placeholder 2"/>
          <p:cNvSpPr>
            <a:spLocks noGrp="1"/>
          </p:cNvSpPr>
          <p:nvPr>
            <p:ph idx="1"/>
          </p:nvPr>
        </p:nvSpPr>
        <p:spPr/>
        <p:txBody>
          <a:bodyPr/>
          <a:p>
            <a:pPr indent="0" marL="0">
              <a:buNone/>
            </a:pPr>
            <a:r>
              <a:rPr b="1" dirty="0" sz="2700" lang="hi-IN"/>
              <a:t>स</a:t>
            </a:r>
            <a:r>
              <a:rPr b="1" dirty="0" sz="2700" lang="en"/>
              <a:t>र</a:t>
            </a:r>
            <a:r>
              <a:rPr b="1" dirty="0" sz="2700" lang="en"/>
              <a:t>्</a:t>
            </a:r>
            <a:r>
              <a:rPr b="1" dirty="0" sz="2700" lang="en"/>
              <a:t>व</a:t>
            </a:r>
            <a:r>
              <a:rPr b="1" dirty="0" sz="2700" lang="en"/>
              <a:t>ै</a:t>
            </a:r>
            <a:r>
              <a:rPr b="1" dirty="0" sz="2700" lang="en"/>
              <a:t>र</a:t>
            </a:r>
            <a:r>
              <a:rPr b="1" dirty="0" sz="2700" lang="en"/>
              <a:t>े</a:t>
            </a:r>
            <a:r>
              <a:rPr b="1" dirty="0" sz="2700" lang="hi-IN"/>
              <a:t>तैः समस्</a:t>
            </a:r>
            <a:r>
              <a:rPr b="1" dirty="0" sz="2700" lang="en"/>
              <a:t>त</a:t>
            </a:r>
            <a:r>
              <a:rPr b="1" dirty="0" sz="2700" lang="en"/>
              <a:t>ै</a:t>
            </a:r>
            <a:r>
              <a:rPr b="1" dirty="0" sz="2700" lang="hi-IN"/>
              <a:t>स्तु लिङ्गेः </a:t>
            </a:r>
            <a:r>
              <a:rPr b="1" dirty="0" sz="2700" lang="en"/>
              <a:t>ज्ञ</a:t>
            </a:r>
            <a:r>
              <a:rPr b="1" dirty="0" sz="2700" lang="en"/>
              <a:t>े</a:t>
            </a:r>
            <a:r>
              <a:rPr b="1" dirty="0" sz="2700" lang="en"/>
              <a:t>य</a:t>
            </a:r>
            <a:r>
              <a:rPr b="1" dirty="0" sz="2700" lang="en"/>
              <a:t>ः</a:t>
            </a:r>
            <a:r>
              <a:rPr b="1" dirty="0" sz="2700" lang="hi-IN"/>
              <a:t> त्रिदोषजः।</a:t>
            </a:r>
            <a:endParaRPr b="1" dirty="0" sz="2700" lang="hi-IN"/>
          </a:p>
          <a:p>
            <a:pPr indent="0" marL="0">
              <a:buNone/>
            </a:pPr>
            <a:r>
              <a:rPr b="1" dirty="0" sz="2700" lang="hi-IN"/>
              <a:t>अपस्मारः स </a:t>
            </a:r>
            <a:r>
              <a:rPr b="1" dirty="0" sz="2700" lang="en"/>
              <a:t>च</a:t>
            </a:r>
            <a:r>
              <a:rPr b="1" dirty="0" sz="2700" lang="en"/>
              <a:t>ा</a:t>
            </a:r>
            <a:r>
              <a:rPr b="1" dirty="0" sz="2700" lang="en"/>
              <a:t>स</a:t>
            </a:r>
            <a:r>
              <a:rPr b="1" dirty="0" sz="2700" lang="en"/>
              <a:t>ा</a:t>
            </a:r>
            <a:r>
              <a:rPr b="1" dirty="0" sz="2700" lang="en"/>
              <a:t>ध</a:t>
            </a:r>
            <a:r>
              <a:rPr b="1" dirty="0" sz="2700" lang="en"/>
              <a:t>्</a:t>
            </a:r>
            <a:r>
              <a:rPr b="1" dirty="0" sz="2700" lang="en"/>
              <a:t>य</a:t>
            </a:r>
            <a:r>
              <a:rPr b="1" dirty="0" sz="2700" lang="en"/>
              <a:t>ो</a:t>
            </a:r>
            <a:r>
              <a:rPr b="1" dirty="0" sz="2700" lang="hi-IN"/>
              <a:t> </a:t>
            </a:r>
            <a:r>
              <a:rPr b="1" dirty="0" sz="2700" lang="en"/>
              <a:t>यः</a:t>
            </a:r>
            <a:r>
              <a:rPr altLang="en" b="1" dirty="0" sz="2700" lang="en-US"/>
              <a:t> </a:t>
            </a:r>
            <a:r>
              <a:rPr altLang="en" b="1" dirty="0" sz="2700" lang="en"/>
              <a:t>क्ष</a:t>
            </a:r>
            <a:r>
              <a:rPr altLang="en" b="1" dirty="0" sz="2700" lang="en"/>
              <a:t>ी</a:t>
            </a:r>
            <a:r>
              <a:rPr b="1" dirty="0" sz="2700" lang="hi-IN"/>
              <a:t>णास्यानवश्च यः  ॥</a:t>
            </a:r>
            <a:r>
              <a:rPr altLang="en" b="1" dirty="0" sz="2700" lang="en-US"/>
              <a:t> </a:t>
            </a:r>
            <a:r>
              <a:rPr altLang="en" b="1" dirty="0" sz="2700" lang="en-US"/>
              <a:t> </a:t>
            </a:r>
            <a:r>
              <a:rPr altLang="en" b="1" dirty="0" sz="2700" lang="en-US"/>
              <a:t>(</a:t>
            </a:r>
            <a:r>
              <a:rPr altLang="en" b="1" dirty="0" sz="2700" lang="en"/>
              <a:t>च</a:t>
            </a:r>
            <a:r>
              <a:rPr altLang="en" b="1" dirty="0" sz="2700" lang="en-US"/>
              <a:t>.</a:t>
            </a:r>
            <a:r>
              <a:rPr altLang="en" b="1" dirty="0" sz="2700" lang="en-US"/>
              <a:t> </a:t>
            </a:r>
            <a:r>
              <a:rPr altLang="en" b="1" dirty="0" sz="2700" lang="en"/>
              <a:t>चि</a:t>
            </a:r>
            <a:r>
              <a:rPr altLang="en" b="1" dirty="0" sz="2700" lang="en-US"/>
              <a:t>.</a:t>
            </a:r>
            <a:r>
              <a:rPr altLang="en" b="1" dirty="0" sz="2700" lang="en-US"/>
              <a:t> </a:t>
            </a:r>
            <a:r>
              <a:rPr altLang="en" b="1" dirty="0" sz="2700" lang="en"/>
              <a:t>१०.१२</a:t>
            </a:r>
            <a:r>
              <a:rPr altLang="en" b="1" dirty="0" sz="2700" lang="en-US"/>
              <a:t>)</a:t>
            </a:r>
            <a:endParaRPr b="1" dirty="0" sz="2700" lang="en-IN"/>
          </a:p>
          <a:p>
            <a:endParaRPr dirty="0" sz="2700" lang="en-IN"/>
          </a:p>
          <a:p>
            <a:r>
              <a:rPr dirty="0" sz="2700" lang="hi-IN"/>
              <a:t> त्रिदोषज अपस्मार में तीनो दोषो के लक्षण मिलते है </a:t>
            </a:r>
            <a:endParaRPr dirty="0" sz="2700" lang="hi-IN"/>
          </a:p>
          <a:p>
            <a:r>
              <a:rPr dirty="0" sz="2700" lang="hi-IN"/>
              <a:t>यह असाध्य होता है </a:t>
            </a:r>
            <a:endParaRPr dirty="0" sz="2700" lang="hi-IN"/>
          </a:p>
          <a:p>
            <a:r>
              <a:rPr dirty="0" sz="2700" lang="hi-IN"/>
              <a:t>क्षीण पुरुषो में तथा पुरा</a:t>
            </a:r>
            <a:r>
              <a:rPr dirty="0" sz="2700" lang="en"/>
              <a:t>न</a:t>
            </a:r>
            <a:r>
              <a:rPr dirty="0" sz="2700" lang="en"/>
              <a:t>ा</a:t>
            </a:r>
            <a:r>
              <a:rPr dirty="0" sz="2700" lang="hi-IN"/>
              <a:t> अपस्मार भी असाध्य होता है </a:t>
            </a:r>
            <a:endParaRPr dirty="0" sz="27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36" name="Title 1"/>
          <p:cNvSpPr>
            <a:spLocks noGrp="1"/>
          </p:cNvSpPr>
          <p:nvPr>
            <p:ph type="title"/>
          </p:nvPr>
        </p:nvSpPr>
        <p:spPr/>
        <p:txBody>
          <a:bodyPr/>
          <a:p>
            <a:r>
              <a:rPr b="1" dirty="0" sz="5100" i="1" lang="hi-IN" u="sng"/>
              <a:t>स्कंदपस्मार</a:t>
            </a:r>
            <a:r>
              <a:rPr b="1" dirty="0" sz="5100" i="1" lang="en-IN" u="sng"/>
              <a:t> :-</a:t>
            </a:r>
            <a:endParaRPr b="1" dirty="0" sz="5100" i="1" lang="en-IN" u="sng"/>
          </a:p>
        </p:txBody>
      </p:sp>
      <p:sp>
        <p:nvSpPr>
          <p:cNvPr id="1048637" name="Content Placeholder 2"/>
          <p:cNvSpPr>
            <a:spLocks noGrp="1"/>
          </p:cNvSpPr>
          <p:nvPr>
            <p:ph idx="1"/>
          </p:nvPr>
        </p:nvSpPr>
        <p:spPr/>
        <p:txBody>
          <a:bodyPr>
            <a:normAutofit fontScale="96154" lnSpcReduction="20000"/>
          </a:bodyPr>
          <a:p>
            <a:pPr indent="0" marL="0">
              <a:buNone/>
            </a:pPr>
            <a:r>
              <a:rPr b="1" dirty="0" sz="2600" lang="hi-IN"/>
              <a:t>'नष्टसंज्ञो वमेत् फेनं संज्ञावानति रोदिति ।</a:t>
            </a:r>
            <a:endParaRPr b="1" dirty="0" sz="2600" lang="en-IN"/>
          </a:p>
          <a:p>
            <a:pPr indent="0" marL="0">
              <a:buNone/>
            </a:pPr>
            <a:r>
              <a:rPr b="1" dirty="0" sz="2600" lang="hi-IN"/>
              <a:t>पूयशोणितगन्धित्वं स्कन्दापस्मारलक्षणम्॥</a:t>
            </a:r>
            <a:r>
              <a:rPr altLang="en" b="1" dirty="0" sz="2600" lang="en-US"/>
              <a:t> </a:t>
            </a:r>
            <a:r>
              <a:rPr altLang="en" b="1" dirty="0" sz="2600" lang="en-US"/>
              <a:t>(</a:t>
            </a:r>
            <a:r>
              <a:rPr altLang="en" b="1" dirty="0" sz="2600" lang="en-US"/>
              <a:t> </a:t>
            </a:r>
            <a:r>
              <a:rPr altLang="en" b="1" dirty="0" sz="2600" lang="en"/>
              <a:t>मा</a:t>
            </a:r>
            <a:r>
              <a:rPr altLang="en" b="1" dirty="0" sz="2600" lang="en-US"/>
              <a:t>.</a:t>
            </a:r>
            <a:r>
              <a:rPr altLang="en" b="1" dirty="0" sz="2600" lang="en-US"/>
              <a:t> </a:t>
            </a:r>
            <a:r>
              <a:rPr altLang="en" b="1" dirty="0" sz="2600" lang="en"/>
              <a:t>नि</a:t>
            </a:r>
            <a:r>
              <a:rPr altLang="en" b="1" dirty="0" sz="2600" lang="en-US"/>
              <a:t>.</a:t>
            </a:r>
            <a:r>
              <a:rPr altLang="en" b="1" dirty="0" sz="2600" lang="en-US"/>
              <a:t> </a:t>
            </a:r>
            <a:r>
              <a:rPr altLang="en" b="1" dirty="0" sz="2600" lang="en"/>
              <a:t>६८.२२</a:t>
            </a:r>
            <a:r>
              <a:rPr altLang="en" b="1" dirty="0" sz="2600" lang="en-US"/>
              <a:t>)</a:t>
            </a:r>
            <a:endParaRPr b="1" dirty="0" sz="2600" lang="en-IN"/>
          </a:p>
          <a:p>
            <a:endParaRPr dirty="0" sz="2600" lang="en-IN"/>
          </a:p>
          <a:p>
            <a:r>
              <a:rPr dirty="0" sz="2600" lang="hi-IN"/>
              <a:t>शिशु का मूर्छित हो जाना </a:t>
            </a:r>
            <a:endParaRPr dirty="0" sz="2600" lang="hi-IN"/>
          </a:p>
          <a:p>
            <a:r>
              <a:rPr dirty="0" sz="2600" lang="hi-IN"/>
              <a:t>मुख से फेन निकलना </a:t>
            </a:r>
            <a:endParaRPr dirty="0" sz="2600" lang="hi-IN"/>
          </a:p>
          <a:p>
            <a:r>
              <a:rPr dirty="0" sz="2600" lang="hi-IN"/>
              <a:t>संज्ञावान होने पर बहुत रोना</a:t>
            </a:r>
            <a:endParaRPr dirty="0" sz="2600" lang="hi-IN"/>
          </a:p>
          <a:p>
            <a:r>
              <a:rPr dirty="0" sz="2600" lang="hi-IN"/>
              <a:t>शरीर से पूय व रक्त की गंध आना</a:t>
            </a:r>
            <a:endParaRPr dirty="0" sz="2600" lang="en-IN"/>
          </a:p>
          <a:p>
            <a:endParaRPr dirty="0" sz="2600" lang="en-IN"/>
          </a:p>
          <a:p>
            <a:endParaRPr dirty="0" sz="2600" lang="en-IN"/>
          </a:p>
          <a:p>
            <a:endParaRPr dirty="0" sz="260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38" name="Title 1"/>
          <p:cNvSpPr>
            <a:spLocks noGrp="1"/>
          </p:cNvSpPr>
          <p:nvPr>
            <p:ph type="title"/>
          </p:nvPr>
        </p:nvSpPr>
        <p:spPr/>
        <p:txBody>
          <a:bodyPr>
            <a:noAutofit/>
          </a:bodyPr>
          <a:p>
            <a:r>
              <a:rPr b="1" dirty="0" sz="5800" lang="hi-IN" u="sng"/>
              <a:t>चिकित्सा :-</a:t>
            </a:r>
            <a:br>
              <a:rPr b="1" dirty="0" sz="5800" lang="hi-IN"/>
            </a:br>
            <a:br>
              <a:rPr b="1" dirty="0" sz="5800" lang="hi-IN"/>
            </a:br>
            <a:endParaRPr b="1" dirty="0" sz="5800" lang="en-IN"/>
          </a:p>
        </p:txBody>
      </p:sp>
      <p:sp>
        <p:nvSpPr>
          <p:cNvPr id="1048639" name="Content Placeholder 2"/>
          <p:cNvSpPr>
            <a:spLocks noGrp="1"/>
          </p:cNvSpPr>
          <p:nvPr>
            <p:ph idx="1"/>
          </p:nvPr>
        </p:nvSpPr>
        <p:spPr/>
        <p:txBody>
          <a:bodyPr>
            <a:normAutofit fontScale="95455" lnSpcReduction="20000"/>
          </a:bodyPr>
          <a:p>
            <a:r>
              <a:rPr dirty="0" sz="2200" lang="hi-IN"/>
              <a:t>दोषजन्य अपस्मार के लिए युक्तिव्य</a:t>
            </a:r>
            <a:r>
              <a:rPr dirty="0" sz="2200" lang="en"/>
              <a:t>प</a:t>
            </a:r>
            <a:r>
              <a:rPr dirty="0" sz="2200" lang="en"/>
              <a:t>ा</a:t>
            </a:r>
            <a:r>
              <a:rPr dirty="0" sz="2200" lang="en"/>
              <a:t>श्र</a:t>
            </a:r>
            <a:r>
              <a:rPr dirty="0" sz="2200" lang="en"/>
              <a:t>य</a:t>
            </a:r>
            <a:r>
              <a:rPr dirty="0" sz="2200" lang="hi-IN"/>
              <a:t> चिकित्सा और आगन्तुज अपस्मार के लिए देवव्यपाश्रय चिकित्सा </a:t>
            </a:r>
            <a:endParaRPr dirty="0" sz="2200" lang="en-IN"/>
          </a:p>
          <a:p>
            <a:endParaRPr dirty="0" sz="2200" lang="hi-IN"/>
          </a:p>
          <a:p>
            <a:r>
              <a:rPr dirty="0" sz="2200" lang="hi-IN"/>
              <a:t>तीक्ष्ण वमानादि पंचकर्म द्वारा हृदयावह और मनोवह स्त्रोतों का प्रबोधन</a:t>
            </a:r>
            <a:endParaRPr dirty="0" sz="2200" lang="en-IN"/>
          </a:p>
          <a:p>
            <a:pPr indent="0" marL="0">
              <a:buNone/>
            </a:pPr>
            <a:r>
              <a:rPr dirty="0" sz="2200" lang="hi-IN"/>
              <a:t> </a:t>
            </a:r>
            <a:endParaRPr dirty="0" sz="2200" lang="hi-IN"/>
          </a:p>
          <a:p>
            <a:r>
              <a:rPr dirty="0" sz="2200" lang="hi-IN"/>
              <a:t>वातिक अपस्मार में बस्ति, पैत्तिक में विरेचन और कफज में </a:t>
            </a:r>
            <a:r>
              <a:rPr dirty="0" sz="2200" lang="en"/>
              <a:t>व</a:t>
            </a:r>
            <a:r>
              <a:rPr dirty="0" sz="2200" lang="en"/>
              <a:t>म</a:t>
            </a:r>
            <a:r>
              <a:rPr dirty="0" sz="2200" lang="en"/>
              <a:t>न</a:t>
            </a:r>
            <a:r>
              <a:rPr dirty="0" sz="2200" lang="hi-IN"/>
              <a:t> प्रधान कर्म होने चाहिए</a:t>
            </a:r>
            <a:endParaRPr dirty="0" sz="2200" lang="hi-IN"/>
          </a:p>
          <a:p>
            <a:endParaRPr dirty="0" sz="2200" lang="en-IN"/>
          </a:p>
          <a:p>
            <a:r>
              <a:rPr dirty="0" sz="2200" lang="hi-IN"/>
              <a:t>आचार्य सुश्रुत ने उर, अपांग एवं ललाट पर सिरावेध करने को कहा है</a:t>
            </a:r>
            <a:endParaRPr dirty="0" sz="22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40" name="Title 1"/>
          <p:cNvSpPr>
            <a:spLocks noGrp="1"/>
          </p:cNvSpPr>
          <p:nvPr>
            <p:ph type="title"/>
          </p:nvPr>
        </p:nvSpPr>
        <p:spPr>
          <a:xfrm flipV="1">
            <a:off x="677334" y="563881"/>
            <a:ext cx="8596668" cy="45719"/>
          </a:xfrm>
        </p:spPr>
        <p:txBody>
          <a:bodyPr>
            <a:normAutofit fontScale="90000"/>
          </a:bodyPr>
          <a:p>
            <a:r>
              <a:rPr dirty="0" lang="en-IN"/>
              <a:t>   </a:t>
            </a:r>
          </a:p>
        </p:txBody>
      </p:sp>
      <p:sp>
        <p:nvSpPr>
          <p:cNvPr id="1048641" name="Content Placeholder 2"/>
          <p:cNvSpPr>
            <a:spLocks noGrp="1"/>
          </p:cNvSpPr>
          <p:nvPr>
            <p:ph idx="1"/>
          </p:nvPr>
        </p:nvSpPr>
        <p:spPr>
          <a:xfrm>
            <a:off x="677334" y="875128"/>
            <a:ext cx="8596668" cy="5572718"/>
          </a:xfrm>
        </p:spPr>
        <p:txBody>
          <a:bodyPr>
            <a:normAutofit fontScale="95833" lnSpcReduction="20000"/>
          </a:bodyPr>
          <a:p>
            <a:r>
              <a:rPr dirty="0" sz="2400" lang="hi-IN"/>
              <a:t>स्वरस - ब्राह्मी स्वरस में मधु मिलकर दे</a:t>
            </a:r>
            <a:endParaRPr dirty="0" sz="2400" lang="en-IN"/>
          </a:p>
          <a:p>
            <a:endParaRPr dirty="0" sz="2400" lang="hi-IN"/>
          </a:p>
          <a:p>
            <a:r>
              <a:rPr dirty="0" sz="2400" lang="hi-IN"/>
              <a:t>चूर्ण या कल्क - वचा चूर्ण, शतावरी चूर्ण या कल्क , रसोन कल्क</a:t>
            </a:r>
            <a:endParaRPr dirty="0" sz="2400" lang="en-IN"/>
          </a:p>
          <a:p>
            <a:endParaRPr dirty="0" sz="2400" lang="hi-IN"/>
          </a:p>
          <a:p>
            <a:r>
              <a:rPr dirty="0" sz="2400" lang="hi-IN"/>
              <a:t>क्वाथ - दशमूल क्वाथ </a:t>
            </a:r>
            <a:endParaRPr dirty="0" sz="2400" lang="en-IN"/>
          </a:p>
          <a:p>
            <a:endParaRPr dirty="0" sz="2400" lang="hi-IN"/>
          </a:p>
          <a:p>
            <a:r>
              <a:rPr dirty="0" sz="2400" lang="hi-IN"/>
              <a:t>घृत - पञ्चगव्य घृत, महापंचगव्य घृत, ब्राह्मी घृत, वचादि घृत </a:t>
            </a:r>
            <a:endParaRPr dirty="0" sz="2400" lang="en-IN"/>
          </a:p>
          <a:p>
            <a:endParaRPr dirty="0" sz="2400" lang="hi-IN"/>
          </a:p>
          <a:p>
            <a:r>
              <a:rPr dirty="0" sz="2400" lang="hi-IN"/>
              <a:t>अरिष्ट - सारस्वतारिष्ट </a:t>
            </a:r>
            <a:endParaRPr dirty="0" sz="2400" lang="en-IN"/>
          </a:p>
          <a:p>
            <a:endParaRPr dirty="0" sz="2400" lang="hi-IN"/>
          </a:p>
          <a:p>
            <a:r>
              <a:rPr dirty="0" sz="2400" lang="hi-IN"/>
              <a:t>रसौषधि - स्मृतिसागर रस, भूतभैरव रस</a:t>
            </a:r>
            <a:endParaRPr dirty="0" sz="24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42" name="Title 1"/>
          <p:cNvSpPr>
            <a:spLocks noGrp="1"/>
          </p:cNvSpPr>
          <p:nvPr>
            <p:ph type="title"/>
          </p:nvPr>
        </p:nvSpPr>
        <p:spPr/>
        <p:txBody>
          <a:bodyPr>
            <a:normAutofit/>
          </a:bodyPr>
          <a:p>
            <a:r>
              <a:rPr b="1" dirty="0" sz="5300" i="1" lang="en-IN" u="sng"/>
              <a:t>Epilepsy:-</a:t>
            </a:r>
            <a:endParaRPr b="1" dirty="0" sz="5300" i="1" lang="en-IN" u="sng"/>
          </a:p>
        </p:txBody>
      </p:sp>
      <p:sp>
        <p:nvSpPr>
          <p:cNvPr id="1048643" name="Content Placeholder 2"/>
          <p:cNvSpPr>
            <a:spLocks noGrp="1"/>
          </p:cNvSpPr>
          <p:nvPr>
            <p:ph idx="1"/>
          </p:nvPr>
        </p:nvSpPr>
        <p:spPr>
          <a:xfrm>
            <a:off x="677334" y="1709531"/>
            <a:ext cx="8596668" cy="4331832"/>
          </a:xfrm>
        </p:spPr>
        <p:txBody>
          <a:bodyPr/>
          <a:p>
            <a:r>
              <a:rPr dirty="0" sz="1900" lang="en-IN"/>
              <a:t>Epilepsy is defined as recurrent, episodic, paroxysmal, involuntary clinical events associated with abnormal electrical activity from neurons.</a:t>
            </a:r>
            <a:endParaRPr dirty="0" sz="1900" lang="en-IN"/>
          </a:p>
          <a:p>
            <a:pPr indent="0" marL="0">
              <a:buNone/>
            </a:pPr>
            <a:r>
              <a:rPr dirty="0" sz="1900" lang="en-IN"/>
              <a:t> </a:t>
            </a:r>
            <a:endParaRPr dirty="0" sz="1900" lang="en-IN"/>
          </a:p>
          <a:p>
            <a:r>
              <a:rPr b="1" dirty="0" sz="1900" lang="en-IN"/>
              <a:t>Classification</a:t>
            </a:r>
            <a:r>
              <a:rPr dirty="0" sz="1900" lang="en-IN"/>
              <a:t> :</a:t>
            </a:r>
            <a:endParaRPr dirty="0" sz="1900" lang="en-IN"/>
          </a:p>
          <a:p>
            <a:pPr indent="0" marL="0">
              <a:buNone/>
            </a:pPr>
            <a:endParaRPr dirty="0" sz="1900" lang="en-IN"/>
          </a:p>
        </p:txBody>
      </p:sp>
      <p:graphicFrame>
        <p:nvGraphicFramePr>
          <p:cNvPr id="4194305" name="Diagram 3"/>
          <p:cNvGraphicFramePr>
            <a:graphicFrameLocks/>
          </p:cNvGraphicFramePr>
          <p:nvPr/>
        </p:nvGraphicFramePr>
        <p:xfrm>
          <a:off x="2514466" y="2138598"/>
          <a:ext cx="7163067" cy="452561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44" name="Title 1"/>
          <p:cNvSpPr>
            <a:spLocks noGrp="1"/>
          </p:cNvSpPr>
          <p:nvPr>
            <p:ph type="title"/>
          </p:nvPr>
        </p:nvSpPr>
        <p:spPr/>
        <p:txBody>
          <a:bodyPr>
            <a:normAutofit/>
          </a:bodyPr>
          <a:p>
            <a:r>
              <a:rPr b="1" dirty="0" sz="5500" i="1" lang="en-IN" u="sng"/>
              <a:t>Tonic </a:t>
            </a:r>
            <a:r>
              <a:rPr b="1" dirty="0" sz="5500" i="1" lang="en-IN" err="1" u="sng"/>
              <a:t>clonic</a:t>
            </a:r>
            <a:r>
              <a:rPr b="1" dirty="0" sz="5500" i="1" lang="en-IN" u="sng"/>
              <a:t> seizure :-</a:t>
            </a:r>
            <a:endParaRPr b="1" dirty="0" sz="5500" i="1" lang="en-IN" u="sng"/>
          </a:p>
        </p:txBody>
      </p:sp>
      <p:sp>
        <p:nvSpPr>
          <p:cNvPr id="1048645" name="Content Placeholder 2"/>
          <p:cNvSpPr>
            <a:spLocks noGrp="1"/>
          </p:cNvSpPr>
          <p:nvPr>
            <p:ph idx="1"/>
          </p:nvPr>
        </p:nvSpPr>
        <p:spPr/>
        <p:txBody>
          <a:bodyPr>
            <a:noAutofit/>
          </a:bodyPr>
          <a:p>
            <a:r>
              <a:rPr dirty="0" sz="2200" lang="en-IN"/>
              <a:t>Most common form of childhood epilepsy. It has 4 phases.</a:t>
            </a:r>
            <a:endParaRPr dirty="0" sz="2200" lang="en-IN"/>
          </a:p>
          <a:p>
            <a:endParaRPr dirty="0" sz="2200" lang="en-IN"/>
          </a:p>
          <a:p>
            <a:r>
              <a:rPr dirty="0" sz="2200" lang="en-IN" u="sng"/>
              <a:t>Aura</a:t>
            </a:r>
            <a:r>
              <a:rPr dirty="0" sz="2200" lang="en-IN"/>
              <a:t> :- A transitory premonitory symptom or aura marks onset of seizure. Aura may be sensory, visceral, motor or autonomic.</a:t>
            </a:r>
            <a:endParaRPr dirty="0" sz="2200" lang="en-IN"/>
          </a:p>
          <a:p>
            <a:endParaRPr dirty="0" sz="2200" lang="en-IN"/>
          </a:p>
          <a:p>
            <a:r>
              <a:rPr dirty="0" sz="2200" lang="en-IN" u="sng"/>
              <a:t>Tonic phase </a:t>
            </a:r>
            <a:r>
              <a:rPr dirty="0" sz="2200" lang="en-IN"/>
              <a:t>(30 sec.) :- Next is tonic phase where skeletal muscles undergoes sustained spasm. Child becomes unconscious and falls on ground.</a:t>
            </a:r>
            <a:endParaRPr dirty="0" sz="2200" lang="en-IN"/>
          </a:p>
          <a:p>
            <a:pPr>
              <a:buFont typeface="Arial" panose="020B0604020202020204" pitchFamily="34" charset="0"/>
              <a:buChar char="•"/>
            </a:pPr>
            <a:r>
              <a:rPr dirty="0" sz="2200" lang="en-IN"/>
              <a:t>Pale face, dilated pupils and eyes rolled upwards or to the sides.</a:t>
            </a:r>
            <a:endParaRPr dirty="0" sz="2200" lang="en-IN"/>
          </a:p>
          <a:p>
            <a:pPr>
              <a:buFont typeface="Arial" panose="020B0604020202020204" pitchFamily="34" charset="0"/>
              <a:buChar char="•"/>
            </a:pPr>
            <a:r>
              <a:rPr dirty="0" sz="2200" lang="en-IN"/>
              <a:t>Frothing from mouth, involuntary passing of urine/ faeces. </a:t>
            </a:r>
            <a:endParaRPr dirty="0" sz="2200" lang="en-IN"/>
          </a:p>
          <a:p>
            <a:endParaRPr dirty="0" sz="2200" lang="en-IN"/>
          </a:p>
          <a:p>
            <a:endParaRPr dirty="0" sz="2200" lang="en-IN"/>
          </a:p>
          <a:p>
            <a:endParaRPr dirty="0" sz="220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46" name="Title 1"/>
          <p:cNvSpPr>
            <a:spLocks noGrp="1"/>
          </p:cNvSpPr>
          <p:nvPr>
            <p:ph type="title"/>
          </p:nvPr>
        </p:nvSpPr>
        <p:spPr>
          <a:xfrm>
            <a:off x="677334" y="609600"/>
            <a:ext cx="8596668" cy="92765"/>
          </a:xfrm>
        </p:spPr>
        <p:txBody>
          <a:bodyPr>
            <a:normAutofit fontScale="90000"/>
          </a:bodyPr>
          <a:p>
            <a:r>
              <a:rPr dirty="0" lang="en-IN"/>
              <a:t>  </a:t>
            </a:r>
          </a:p>
        </p:txBody>
      </p:sp>
      <p:sp>
        <p:nvSpPr>
          <p:cNvPr id="1048647" name="Content Placeholder 2"/>
          <p:cNvSpPr>
            <a:spLocks noGrp="1"/>
          </p:cNvSpPr>
          <p:nvPr>
            <p:ph idx="1"/>
          </p:nvPr>
        </p:nvSpPr>
        <p:spPr>
          <a:xfrm>
            <a:off x="677334" y="1299198"/>
            <a:ext cx="8596668" cy="3880773"/>
          </a:xfrm>
        </p:spPr>
        <p:txBody>
          <a:bodyPr/>
          <a:p>
            <a:r>
              <a:rPr dirty="0" sz="2200" lang="en-IN" err="1" u="sng"/>
              <a:t>Clonic</a:t>
            </a:r>
            <a:r>
              <a:rPr dirty="0" sz="2200" lang="en-IN" u="sng"/>
              <a:t> phase</a:t>
            </a:r>
            <a:r>
              <a:rPr dirty="0" sz="2200" lang="en-IN"/>
              <a:t> :- rhythmic alternating contractions of muscle groups which persist for a few minutes</a:t>
            </a:r>
            <a:endParaRPr dirty="0" sz="2200" lang="en-IN"/>
          </a:p>
          <a:p>
            <a:endParaRPr dirty="0" sz="2200" lang="en-IN"/>
          </a:p>
          <a:p>
            <a:r>
              <a:rPr dirty="0" sz="2200" lang="en-IN" u="sng"/>
              <a:t>Postictal phase</a:t>
            </a:r>
            <a:r>
              <a:rPr dirty="0" sz="2200" lang="en-IN"/>
              <a:t> :- child may complain of headache, confusion, perform autonomic actions, of which he has little memory .</a:t>
            </a:r>
            <a:endParaRPr dirty="0" sz="22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11" name="Title 1"/>
          <p:cNvSpPr>
            <a:spLocks noGrp="1"/>
          </p:cNvSpPr>
          <p:nvPr>
            <p:ph type="title"/>
          </p:nvPr>
        </p:nvSpPr>
        <p:spPr/>
        <p:txBody>
          <a:bodyPr>
            <a:noAutofit/>
          </a:bodyPr>
          <a:p>
            <a:pPr algn="ctr"/>
            <a:r>
              <a:rPr b="1" dirty="0" sz="8800" i="1" lang="en" u="sng">
                <a:latin typeface="Bell MT" panose="02020503060305020303" pitchFamily="18" charset="0"/>
              </a:rPr>
              <a:t>अ</a:t>
            </a:r>
            <a:r>
              <a:rPr b="1" dirty="0" sz="8800" i="1" lang="en" u="sng">
                <a:latin typeface="Bell MT" panose="02020503060305020303" pitchFamily="18" charset="0"/>
              </a:rPr>
              <a:t>प</a:t>
            </a:r>
            <a:r>
              <a:rPr b="1" dirty="0" sz="8800" i="1" lang="en" u="sng">
                <a:latin typeface="Bell MT" panose="02020503060305020303" pitchFamily="18" charset="0"/>
              </a:rPr>
              <a:t>स</a:t>
            </a:r>
            <a:r>
              <a:rPr b="1" dirty="0" sz="8800" i="1" lang="en" u="sng">
                <a:latin typeface="Bell MT" panose="02020503060305020303" pitchFamily="18" charset="0"/>
              </a:rPr>
              <a:t>्</a:t>
            </a:r>
            <a:r>
              <a:rPr b="1" dirty="0" sz="8800" i="1" lang="en" u="sng">
                <a:latin typeface="Bell MT" panose="02020503060305020303" pitchFamily="18" charset="0"/>
              </a:rPr>
              <a:t>म</a:t>
            </a:r>
            <a:r>
              <a:rPr b="1" dirty="0" sz="8800" i="1" lang="en" u="sng">
                <a:latin typeface="Bell MT" panose="02020503060305020303" pitchFamily="18" charset="0"/>
              </a:rPr>
              <a:t>ा</a:t>
            </a:r>
            <a:r>
              <a:rPr b="1" dirty="0" sz="8800" i="1" lang="en" u="sng">
                <a:latin typeface="Bell MT" panose="02020503060305020303" pitchFamily="18" charset="0"/>
              </a:rPr>
              <a:t>र</a:t>
            </a:r>
            <a:endParaRPr altLang="en-US" b="1" sz="8800" lang="zh-CN"/>
          </a:p>
        </p:txBody>
      </p:sp>
      <p:sp>
        <p:nvSpPr>
          <p:cNvPr id="1048612" name="Content Placeholder 2"/>
          <p:cNvSpPr>
            <a:spLocks noGrp="1"/>
          </p:cNvSpPr>
          <p:nvPr>
            <p:ph idx="1"/>
          </p:nvPr>
        </p:nvSpPr>
        <p:spPr>
          <a:xfrm>
            <a:off x="677333" y="2555693"/>
            <a:ext cx="8596668" cy="3880773"/>
          </a:xfrm>
        </p:spPr>
        <p:txBody>
          <a:bodyPr/>
          <a:p>
            <a:r>
              <a:rPr dirty="0" sz="2800" lang="hi-IN"/>
              <a:t>अपस्मार = </a:t>
            </a:r>
            <a:r>
              <a:rPr dirty="0" sz="2800" lang="en-IN"/>
              <a:t>‘</a:t>
            </a:r>
            <a:r>
              <a:rPr dirty="0" sz="2800" lang="hi-IN"/>
              <a:t>अप्</a:t>
            </a:r>
            <a:r>
              <a:rPr dirty="0" sz="2800" lang="en-IN"/>
              <a:t>’</a:t>
            </a:r>
            <a:r>
              <a:rPr dirty="0" sz="2800" lang="hi-IN"/>
              <a:t> + 'स्मृ स्मरणे’ + </a:t>
            </a:r>
            <a:r>
              <a:rPr dirty="0" sz="2800" lang="en-IN"/>
              <a:t>‘</a:t>
            </a:r>
            <a:r>
              <a:rPr dirty="0" sz="2800" lang="hi-IN"/>
              <a:t>घञ्</a:t>
            </a:r>
            <a:r>
              <a:rPr dirty="0" sz="2800" lang="en-IN"/>
              <a:t>’</a:t>
            </a:r>
            <a:r>
              <a:rPr dirty="0" sz="2800" lang="hi-IN"/>
              <a:t> प्रत्य</a:t>
            </a:r>
            <a:r>
              <a:rPr dirty="0" sz="2800" lang="en"/>
              <a:t>य</a:t>
            </a:r>
            <a:endParaRPr dirty="0" sz="2800" lang="en-IN"/>
          </a:p>
          <a:p>
            <a:endParaRPr dirty="0" sz="2800" lang="en-IN"/>
          </a:p>
          <a:p>
            <a:r>
              <a:rPr dirty="0" sz="2800" lang="en-IN"/>
              <a:t>‘</a:t>
            </a:r>
            <a:r>
              <a:rPr dirty="0" sz="2800" lang="hi-IN"/>
              <a:t>अप्</a:t>
            </a:r>
            <a:r>
              <a:rPr dirty="0" sz="2800" lang="en-IN"/>
              <a:t>’</a:t>
            </a:r>
            <a:r>
              <a:rPr dirty="0" sz="2800" lang="hi-IN"/>
              <a:t> गमनार्थ वाचक </a:t>
            </a:r>
            <a:r>
              <a:rPr dirty="0" sz="2800" lang="en"/>
              <a:t>है,</a:t>
            </a:r>
            <a:r>
              <a:rPr altLang="en" dirty="0" sz="2800" lang="en-US"/>
              <a:t> </a:t>
            </a:r>
            <a:r>
              <a:rPr dirty="0" sz="2800" lang="hi-IN"/>
              <a:t> </a:t>
            </a:r>
            <a:r>
              <a:rPr dirty="0" sz="2800" lang="en-IN"/>
              <a:t>‘</a:t>
            </a:r>
            <a:r>
              <a:rPr dirty="0" sz="2800" lang="hi-IN"/>
              <a:t>स्मृ</a:t>
            </a:r>
            <a:r>
              <a:rPr dirty="0" sz="2800" lang="en-IN"/>
              <a:t>’</a:t>
            </a:r>
            <a:r>
              <a:rPr dirty="0" sz="2800" lang="hi-IN"/>
              <a:t> अर्थात </a:t>
            </a:r>
            <a:r>
              <a:rPr dirty="0" sz="2800" lang="en"/>
              <a:t>स्मरण</a:t>
            </a:r>
            <a:r>
              <a:rPr altLang="en" dirty="0" sz="2800" lang="en-US"/>
              <a:t> </a:t>
            </a:r>
            <a:r>
              <a:rPr altLang="en" dirty="0" sz="2800" lang="en"/>
              <a:t>।</a:t>
            </a:r>
            <a:r>
              <a:rPr altLang="en" dirty="0" sz="2800" lang="en-US"/>
              <a:t> </a:t>
            </a:r>
            <a:endParaRPr dirty="0" sz="2800" lang="en-IN"/>
          </a:p>
          <a:p>
            <a:pPr indent="0" marL="0">
              <a:buNone/>
            </a:pPr>
            <a:endParaRPr dirty="0" sz="2800" lang="en-IN"/>
          </a:p>
          <a:p>
            <a:r>
              <a:rPr dirty="0" sz="2800" lang="hi-IN"/>
              <a:t>जिस व्याधि में स्मरण शक्ति का नाश हो जाता है वो अपस्मार </a:t>
            </a:r>
            <a:r>
              <a:rPr dirty="0" sz="2800" lang="en"/>
              <a:t>है</a:t>
            </a:r>
            <a:r>
              <a:rPr dirty="0" sz="2800" lang="en"/>
              <a:t>।</a:t>
            </a:r>
            <a:r>
              <a:rPr altLang="en" dirty="0" sz="2800" lang="en-US"/>
              <a:t> </a:t>
            </a:r>
            <a:endParaRPr dirty="0" sz="2800" lang="en-IN"/>
          </a:p>
          <a:p>
            <a:endParaRPr dirty="0" sz="2800" lang="en-IN"/>
          </a:p>
          <a:p>
            <a:endParaRPr dirty="0" sz="2800" lang="en-IN"/>
          </a:p>
          <a:p>
            <a:endParaRPr dirty="0" sz="280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48" name="Title 1"/>
          <p:cNvSpPr>
            <a:spLocks noGrp="1"/>
          </p:cNvSpPr>
          <p:nvPr>
            <p:ph type="title"/>
          </p:nvPr>
        </p:nvSpPr>
        <p:spPr/>
        <p:txBody>
          <a:bodyPr>
            <a:normAutofit/>
          </a:bodyPr>
          <a:p>
            <a:r>
              <a:rPr b="1" dirty="0" sz="5600" i="1" lang="en-IN" u="sng"/>
              <a:t>Absent attack :-</a:t>
            </a:r>
            <a:endParaRPr b="1" dirty="0" sz="5600" i="1" lang="en-IN" u="sng"/>
          </a:p>
        </p:txBody>
      </p:sp>
      <p:sp>
        <p:nvSpPr>
          <p:cNvPr id="1048649" name="Content Placeholder 2"/>
          <p:cNvSpPr>
            <a:spLocks noGrp="1"/>
          </p:cNvSpPr>
          <p:nvPr>
            <p:ph idx="1"/>
          </p:nvPr>
        </p:nvSpPr>
        <p:spPr/>
        <p:txBody>
          <a:bodyPr>
            <a:noAutofit/>
          </a:bodyPr>
          <a:p>
            <a:r>
              <a:rPr dirty="0" sz="2100" lang="en-IN"/>
              <a:t>Start abruptly in childhood</a:t>
            </a:r>
            <a:endParaRPr dirty="0" sz="2100" lang="en-IN"/>
          </a:p>
          <a:p>
            <a:r>
              <a:rPr dirty="0" sz="2100" lang="en-IN"/>
              <a:t>Peak prevalence between 6-8 </a:t>
            </a:r>
            <a:r>
              <a:rPr dirty="0" sz="2100" lang="en-IN" err="1"/>
              <a:t>yrs</a:t>
            </a:r>
            <a:endParaRPr dirty="0" sz="2100" lang="en-IN"/>
          </a:p>
          <a:p>
            <a:r>
              <a:rPr dirty="0" sz="2100" lang="en-IN"/>
              <a:t>Attack not preceded by aura</a:t>
            </a:r>
            <a:endParaRPr dirty="0" sz="2100" lang="en-IN"/>
          </a:p>
          <a:p>
            <a:r>
              <a:rPr dirty="0" sz="2100" lang="en-IN"/>
              <a:t>Brief abrupt lapse of awareness or consciousness</a:t>
            </a:r>
            <a:endParaRPr dirty="0" sz="2100" lang="en-IN"/>
          </a:p>
          <a:p>
            <a:r>
              <a:rPr dirty="0" sz="2100" lang="en-IN"/>
              <a:t>Sudden discontinuation of activity, staring spell and eye fluttering</a:t>
            </a:r>
            <a:endParaRPr dirty="0" sz="2100" lang="en-IN"/>
          </a:p>
          <a:p>
            <a:r>
              <a:rPr dirty="0" sz="2100" lang="en-IN"/>
              <a:t>Seizure last for 30 seconds</a:t>
            </a:r>
            <a:endParaRPr dirty="0" sz="2100" lang="en-IN"/>
          </a:p>
          <a:p>
            <a:r>
              <a:rPr dirty="0" sz="2100" lang="en-IN"/>
              <a:t>No loss of posture, incontinence of urine/stool or breathing difficulty</a:t>
            </a:r>
            <a:endParaRPr dirty="0" sz="2100" lang="en-IN"/>
          </a:p>
          <a:p>
            <a:r>
              <a:rPr dirty="0" sz="2100" lang="en-IN"/>
              <a:t>Patient resume normal work soon after the seizure</a:t>
            </a:r>
            <a:endParaRPr dirty="0" sz="2100" lang="en-IN"/>
          </a:p>
          <a:p>
            <a:r>
              <a:rPr dirty="0" sz="2100" lang="en-IN"/>
              <a:t>Attack following in close succession indicate petit mal status.</a:t>
            </a:r>
            <a:endParaRPr dirty="0" sz="2100"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50" name="Title 1"/>
          <p:cNvSpPr>
            <a:spLocks noGrp="1"/>
          </p:cNvSpPr>
          <p:nvPr>
            <p:ph type="title"/>
          </p:nvPr>
        </p:nvSpPr>
        <p:spPr/>
        <p:txBody>
          <a:bodyPr>
            <a:normAutofit/>
          </a:bodyPr>
          <a:p>
            <a:r>
              <a:rPr b="1" dirty="0" sz="4800" i="1" lang="en-IN" u="sng"/>
              <a:t>Partial seizure :-</a:t>
            </a:r>
            <a:endParaRPr b="1" dirty="0" sz="4800" i="1" lang="en-IN" u="sng"/>
          </a:p>
        </p:txBody>
      </p:sp>
      <p:sp>
        <p:nvSpPr>
          <p:cNvPr id="1048651" name="Content Placeholder 2"/>
          <p:cNvSpPr>
            <a:spLocks noGrp="1"/>
          </p:cNvSpPr>
          <p:nvPr>
            <p:ph idx="1"/>
          </p:nvPr>
        </p:nvSpPr>
        <p:spPr>
          <a:xfrm>
            <a:off x="677334" y="1723267"/>
            <a:ext cx="8596668" cy="3880773"/>
          </a:xfrm>
        </p:spPr>
        <p:txBody>
          <a:bodyPr>
            <a:normAutofit fontScale="95652" lnSpcReduction="20000"/>
          </a:bodyPr>
          <a:p>
            <a:r>
              <a:rPr dirty="0" sz="2300" lang="en-IN"/>
              <a:t>60% seizure in childhood are partial seizure</a:t>
            </a:r>
            <a:endParaRPr dirty="0" sz="2300" lang="en-IN"/>
          </a:p>
          <a:p>
            <a:pPr indent="0" marL="0">
              <a:buNone/>
            </a:pPr>
            <a:endParaRPr dirty="0" sz="2300" lang="en-IN"/>
          </a:p>
          <a:p>
            <a:r>
              <a:rPr dirty="0" sz="2300" lang="en-IN"/>
              <a:t>Common causes are :</a:t>
            </a:r>
            <a:endParaRPr dirty="0" sz="2300" lang="en-IN"/>
          </a:p>
          <a:p>
            <a:pPr>
              <a:buFont typeface="Courier New" panose="02070309020205020404" pitchFamily="49" charset="0"/>
              <a:buChar char="o"/>
            </a:pPr>
            <a:r>
              <a:rPr dirty="0" sz="2300" lang="en-IN"/>
              <a:t>Inflammatory granulomas</a:t>
            </a:r>
            <a:endParaRPr dirty="0" sz="2300" lang="en-IN"/>
          </a:p>
          <a:p>
            <a:pPr>
              <a:buFont typeface="Courier New" panose="02070309020205020404" pitchFamily="49" charset="0"/>
              <a:buChar char="o"/>
            </a:pPr>
            <a:r>
              <a:rPr dirty="0" sz="2300" lang="en-IN" err="1"/>
              <a:t>Atropic</a:t>
            </a:r>
            <a:r>
              <a:rPr dirty="0" sz="2300" lang="en-IN"/>
              <a:t> lesion</a:t>
            </a:r>
            <a:endParaRPr dirty="0" sz="2300" lang="en-IN"/>
          </a:p>
          <a:p>
            <a:pPr>
              <a:buFont typeface="Courier New" panose="02070309020205020404" pitchFamily="49" charset="0"/>
              <a:buChar char="o"/>
            </a:pPr>
            <a:r>
              <a:rPr dirty="0" sz="2300" lang="en-IN"/>
              <a:t>Neurocysticercosis</a:t>
            </a:r>
            <a:endParaRPr dirty="0" sz="2300" lang="en-IN"/>
          </a:p>
          <a:p>
            <a:pPr>
              <a:buFont typeface="Courier New" panose="02070309020205020404" pitchFamily="49" charset="0"/>
              <a:buChar char="o"/>
            </a:pPr>
            <a:r>
              <a:rPr dirty="0" sz="2300" lang="en-IN"/>
              <a:t>Head trauma </a:t>
            </a:r>
            <a:endParaRPr dirty="0" sz="2300" lang="en-IN"/>
          </a:p>
          <a:p>
            <a:pPr>
              <a:buFont typeface="Courier New" panose="02070309020205020404" pitchFamily="49" charset="0"/>
              <a:buChar char="o"/>
            </a:pPr>
            <a:r>
              <a:rPr dirty="0" sz="2300" lang="en-IN"/>
              <a:t>neoplasm</a:t>
            </a:r>
            <a:endParaRPr dirty="0" sz="2300"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52" name="Title 1"/>
          <p:cNvSpPr>
            <a:spLocks noGrp="1"/>
          </p:cNvSpPr>
          <p:nvPr>
            <p:ph type="title"/>
          </p:nvPr>
        </p:nvSpPr>
        <p:spPr/>
        <p:txBody>
          <a:bodyPr>
            <a:noAutofit/>
          </a:bodyPr>
          <a:p>
            <a:r>
              <a:rPr b="1" dirty="0" sz="4700" i="1" lang="en-IN" u="sng"/>
              <a:t>Classification:</a:t>
            </a:r>
            <a:br>
              <a:rPr b="1" dirty="0" sz="4700" lang="en-IN"/>
            </a:br>
            <a:endParaRPr b="1" dirty="0" sz="4700" lang="en-IN"/>
          </a:p>
        </p:txBody>
      </p:sp>
      <p:sp>
        <p:nvSpPr>
          <p:cNvPr id="1048653" name="Content Placeholder 2"/>
          <p:cNvSpPr>
            <a:spLocks noGrp="1"/>
          </p:cNvSpPr>
          <p:nvPr>
            <p:ph idx="1"/>
          </p:nvPr>
        </p:nvSpPr>
        <p:spPr>
          <a:xfrm>
            <a:off x="677334" y="1656523"/>
            <a:ext cx="8596668" cy="4384840"/>
          </a:xfrm>
        </p:spPr>
        <p:txBody>
          <a:bodyPr>
            <a:normAutofit fontScale="95000" lnSpcReduction="20000"/>
          </a:bodyPr>
          <a:p>
            <a:pPr>
              <a:buAutoNum type="arabicPeriod"/>
            </a:pPr>
            <a:r>
              <a:rPr dirty="0" sz="2000" i="1" lang="en-IN" u="sng"/>
              <a:t>Simple partial</a:t>
            </a:r>
            <a:r>
              <a:rPr dirty="0" sz="2000" lang="en-IN"/>
              <a:t> – without loss of consciousness with motor, sensory, autonomic or mixed symptoms.</a:t>
            </a:r>
            <a:endParaRPr dirty="0" sz="2000" lang="en-IN"/>
          </a:p>
          <a:p>
            <a:pPr>
              <a:buAutoNum type="arabicPeriod"/>
            </a:pPr>
            <a:endParaRPr dirty="0" sz="2000" lang="en-IN"/>
          </a:p>
          <a:p>
            <a:pPr>
              <a:buAutoNum type="arabicPeriod"/>
            </a:pPr>
            <a:r>
              <a:rPr dirty="0" sz="2000" i="1" lang="en-IN" u="sng"/>
              <a:t>Complex partial</a:t>
            </a:r>
            <a:r>
              <a:rPr dirty="0" sz="2000" lang="en-IN"/>
              <a:t> – with impairment of consciousness and automatism, </a:t>
            </a:r>
            <a:r>
              <a:rPr dirty="0" sz="2000" lang="en-IN" err="1"/>
              <a:t>psuchomotor</a:t>
            </a:r>
            <a:r>
              <a:rPr dirty="0" sz="2000" lang="en-IN"/>
              <a:t> or limbic system symptoms</a:t>
            </a:r>
            <a:endParaRPr dirty="0" sz="2000" lang="en-IN"/>
          </a:p>
          <a:p>
            <a:pPr>
              <a:buFont typeface="+mj-lt"/>
              <a:buAutoNum type="arabicPeriod"/>
            </a:pPr>
            <a:endParaRPr dirty="0" sz="2000" lang="en-IN"/>
          </a:p>
          <a:p>
            <a:pPr>
              <a:buFont typeface="+mj-lt"/>
              <a:buAutoNum type="arabicPeriod"/>
            </a:pPr>
            <a:r>
              <a:rPr dirty="0" sz="2000" i="1" lang="en-IN" u="sng"/>
              <a:t>Partial seizure with secondary generalizations</a:t>
            </a:r>
            <a:r>
              <a:rPr dirty="0" sz="2000" lang="en-IN"/>
              <a:t> – clinical profile change frequently and patient is often misdiagnosed for absence or other type of seizure or behaviour problem.</a:t>
            </a:r>
            <a:endParaRPr dirty="0" sz="2000" lang="en-IN"/>
          </a:p>
          <a:p>
            <a:pPr indent="0" marL="0">
              <a:buNone/>
            </a:pPr>
            <a:r>
              <a:rPr dirty="0" sz="2000" lang="en-IN"/>
              <a:t>      brief aura followed by peculiar posture, tonic jerks of face or limbs or one sided dystonia. Inappropriate repetitive </a:t>
            </a:r>
            <a:r>
              <a:rPr dirty="0" sz="2000" lang="en-IN" err="1"/>
              <a:t>movt</a:t>
            </a:r>
            <a:r>
              <a:rPr dirty="0" sz="2000" lang="en-IN"/>
              <a:t> like lip smacking or chewing.</a:t>
            </a:r>
            <a:endParaRPr dirty="0" sz="2000" lang="en-IN"/>
          </a:p>
          <a:p>
            <a:pPr>
              <a:buFont typeface="+mj-lt"/>
              <a:buAutoNum type="arabicPeriod"/>
            </a:pPr>
            <a:endParaRPr dirty="0" sz="200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54" name="Title 1"/>
          <p:cNvSpPr>
            <a:spLocks noGrp="1"/>
          </p:cNvSpPr>
          <p:nvPr>
            <p:ph type="title"/>
          </p:nvPr>
        </p:nvSpPr>
        <p:spPr/>
        <p:txBody>
          <a:bodyPr>
            <a:normAutofit/>
          </a:bodyPr>
          <a:p>
            <a:r>
              <a:rPr b="1" dirty="0" sz="5000" i="1" lang="en-IN" u="sng"/>
              <a:t>Myoclonic epilepsies</a:t>
            </a:r>
            <a:endParaRPr b="1" dirty="0" sz="5000" i="1" lang="en-IN" u="sng"/>
          </a:p>
        </p:txBody>
      </p:sp>
      <p:sp>
        <p:nvSpPr>
          <p:cNvPr id="1048655" name="Content Placeholder 2"/>
          <p:cNvSpPr>
            <a:spLocks noGrp="1"/>
          </p:cNvSpPr>
          <p:nvPr>
            <p:ph idx="1"/>
          </p:nvPr>
        </p:nvSpPr>
        <p:spPr>
          <a:xfrm>
            <a:off x="677334" y="1338471"/>
            <a:ext cx="8596668" cy="4702892"/>
          </a:xfrm>
        </p:spPr>
        <p:txBody>
          <a:bodyPr>
            <a:normAutofit fontScale="95238" lnSpcReduction="20000"/>
          </a:bodyPr>
          <a:p>
            <a:endParaRPr dirty="0" sz="2100" lang="en-IN"/>
          </a:p>
          <a:p>
            <a:endParaRPr dirty="0" sz="2100" lang="en-IN"/>
          </a:p>
          <a:p>
            <a:r>
              <a:rPr dirty="0" sz="2100" lang="en-IN" u="sng"/>
              <a:t>West syndrome</a:t>
            </a:r>
            <a:r>
              <a:rPr dirty="0" sz="2100" lang="en-IN"/>
              <a:t> : onset </a:t>
            </a:r>
            <a:r>
              <a:rPr dirty="0" sz="2100" lang="en-IN" err="1"/>
              <a:t>btwn</a:t>
            </a:r>
            <a:r>
              <a:rPr dirty="0" sz="2100" lang="en-IN"/>
              <a:t> 3-8 </a:t>
            </a:r>
            <a:r>
              <a:rPr dirty="0" sz="2100" lang="en-IN" err="1"/>
              <a:t>mothns</a:t>
            </a:r>
            <a:r>
              <a:rPr dirty="0" sz="2100" lang="en-IN"/>
              <a:t> of life. Characterized by combination of salaam spells , mental retardation and </a:t>
            </a:r>
            <a:r>
              <a:rPr dirty="0" sz="2100" lang="en-IN" err="1"/>
              <a:t>hypsarrythmia</a:t>
            </a:r>
            <a:r>
              <a:rPr dirty="0" sz="2100" lang="en-IN"/>
              <a:t> on ECG. Commonly caused by HIE, perinatal infections, injury or metabolic disorders</a:t>
            </a:r>
            <a:endParaRPr dirty="0" sz="2100" lang="en-IN"/>
          </a:p>
          <a:p>
            <a:endParaRPr dirty="0" sz="2100" lang="en-IN"/>
          </a:p>
          <a:p>
            <a:endParaRPr dirty="0" sz="2100" lang="en-IN"/>
          </a:p>
          <a:p>
            <a:r>
              <a:rPr dirty="0" sz="2100" lang="en-IN" u="sng"/>
              <a:t>Lennox- </a:t>
            </a:r>
            <a:r>
              <a:rPr dirty="0" sz="2100" lang="en-IN" err="1" u="sng"/>
              <a:t>Gastaut</a:t>
            </a:r>
            <a:r>
              <a:rPr dirty="0" sz="2100" lang="en-IN" u="sng"/>
              <a:t> syndrome </a:t>
            </a:r>
            <a:r>
              <a:rPr dirty="0" sz="2100" lang="en-IN"/>
              <a:t>: onset in late infancy or childhood. Characterized by mixed seizures including myoclonic, atypical absence or partial seizures. This results from head injury, anoxia, cardiopulmonary arrest and CNS infections.</a:t>
            </a:r>
            <a:endParaRPr dirty="0" sz="2100"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56" name="Title 1"/>
          <p:cNvSpPr>
            <a:spLocks noGrp="1"/>
          </p:cNvSpPr>
          <p:nvPr>
            <p:ph type="title"/>
          </p:nvPr>
        </p:nvSpPr>
        <p:spPr/>
        <p:txBody>
          <a:bodyPr>
            <a:noAutofit/>
          </a:bodyPr>
          <a:p>
            <a:r>
              <a:rPr b="1" dirty="0" sz="5200" i="1" lang="en-IN" u="sng"/>
              <a:t>Neonatal seizures :-</a:t>
            </a:r>
            <a:br>
              <a:rPr b="1" dirty="0" sz="5200" i="1" lang="en-IN" u="sng"/>
            </a:br>
            <a:endParaRPr b="1" dirty="0" sz="5200" i="1" lang="en-IN" u="sng"/>
          </a:p>
        </p:txBody>
      </p:sp>
      <p:sp>
        <p:nvSpPr>
          <p:cNvPr id="1048657" name="Content Placeholder 2"/>
          <p:cNvSpPr>
            <a:spLocks noGrp="1"/>
          </p:cNvSpPr>
          <p:nvPr>
            <p:ph idx="1"/>
          </p:nvPr>
        </p:nvSpPr>
        <p:spPr/>
        <p:txBody>
          <a:bodyPr>
            <a:normAutofit fontScale="95652" lnSpcReduction="20000"/>
          </a:bodyPr>
          <a:p>
            <a:r>
              <a:rPr dirty="0" sz="2300" lang="en-IN"/>
              <a:t>Incidence – 2- 20%</a:t>
            </a:r>
            <a:endParaRPr dirty="0" sz="2300" lang="en-IN"/>
          </a:p>
          <a:p>
            <a:r>
              <a:rPr dirty="0" sz="2300" lang="en-IN"/>
              <a:t>Seizure may be sign of underlying neurological disease, severe asphyxia or a metabolic cause.</a:t>
            </a:r>
            <a:endParaRPr dirty="0" sz="2300" lang="en-IN"/>
          </a:p>
          <a:p>
            <a:endParaRPr dirty="0" sz="2300" lang="en-IN"/>
          </a:p>
          <a:p>
            <a:r>
              <a:rPr dirty="0" sz="2300" lang="en-IN"/>
              <a:t>Subtle seizures may manifest as eyelid blinking, fluttering or buccal lingual movement.</a:t>
            </a:r>
            <a:endParaRPr dirty="0" sz="2300" lang="en-IN"/>
          </a:p>
          <a:p>
            <a:r>
              <a:rPr dirty="0" sz="2300" lang="en-IN"/>
              <a:t>There may be pedalling or autonomic movements because of subcortical neuronal discharges.</a:t>
            </a:r>
            <a:endParaRPr dirty="0" sz="2300" lang="en-IN"/>
          </a:p>
          <a:p>
            <a:pPr indent="0" marL="0">
              <a:buNone/>
            </a:pPr>
            <a:endParaRPr dirty="0" sz="2300"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58" name="Title 1"/>
          <p:cNvSpPr>
            <a:spLocks noGrp="1"/>
          </p:cNvSpPr>
          <p:nvPr>
            <p:ph type="title"/>
          </p:nvPr>
        </p:nvSpPr>
        <p:spPr/>
        <p:txBody>
          <a:bodyPr/>
          <a:p>
            <a:r>
              <a:rPr b="1" dirty="0" sz="4700" lang="en-IN" u="sng"/>
              <a:t>Errors in epilepsy diagnosis:-</a:t>
            </a:r>
            <a:endParaRPr b="1" dirty="0" sz="4700" lang="en-IN" u="sng"/>
          </a:p>
        </p:txBody>
      </p:sp>
      <p:sp>
        <p:nvSpPr>
          <p:cNvPr id="1048659" name="Content Placeholder 2"/>
          <p:cNvSpPr>
            <a:spLocks noGrp="1"/>
          </p:cNvSpPr>
          <p:nvPr>
            <p:ph idx="1"/>
          </p:nvPr>
        </p:nvSpPr>
        <p:spPr/>
        <p:txBody>
          <a:bodyPr>
            <a:noAutofit/>
          </a:bodyPr>
          <a:p>
            <a:r>
              <a:rPr dirty="0" sz="2300" lang="en-IN"/>
              <a:t>20-30% clinical cases are misdiagnosed as epilepsy.</a:t>
            </a:r>
            <a:endParaRPr dirty="0" sz="2300" lang="en-IN"/>
          </a:p>
          <a:p>
            <a:endParaRPr dirty="0" sz="2300" lang="en-IN"/>
          </a:p>
          <a:p>
            <a:pPr>
              <a:buFont typeface="Wingdings" panose="05000000000000000000" pitchFamily="2" charset="2"/>
              <a:buChar char="§"/>
            </a:pPr>
            <a:r>
              <a:rPr dirty="0" sz="2300" lang="en-IN"/>
              <a:t>Syncope</a:t>
            </a:r>
            <a:endParaRPr dirty="0" sz="2300" lang="en-IN"/>
          </a:p>
          <a:p>
            <a:pPr>
              <a:buFont typeface="Wingdings" panose="05000000000000000000" pitchFamily="2" charset="2"/>
              <a:buChar char="§"/>
            </a:pPr>
            <a:r>
              <a:rPr dirty="0" sz="2300" lang="en-IN"/>
              <a:t>Breath holding spells</a:t>
            </a:r>
            <a:endParaRPr dirty="0" sz="2300" lang="en-IN"/>
          </a:p>
          <a:p>
            <a:pPr>
              <a:buFont typeface="Wingdings" panose="05000000000000000000" pitchFamily="2" charset="2"/>
              <a:buChar char="§"/>
            </a:pPr>
            <a:r>
              <a:rPr dirty="0" sz="2300" lang="en-IN"/>
              <a:t>Acute psychiatric stress</a:t>
            </a:r>
            <a:endParaRPr dirty="0" sz="2300" lang="en-IN"/>
          </a:p>
          <a:p>
            <a:pPr>
              <a:buFont typeface="Wingdings" panose="05000000000000000000" pitchFamily="2" charset="2"/>
              <a:buChar char="§"/>
            </a:pPr>
            <a:r>
              <a:rPr dirty="0" sz="2300" lang="en-IN"/>
              <a:t>Migraine variants</a:t>
            </a:r>
            <a:endParaRPr dirty="0" sz="2300" lang="en-IN"/>
          </a:p>
          <a:p>
            <a:pPr>
              <a:buFont typeface="Wingdings" panose="05000000000000000000" pitchFamily="2" charset="2"/>
              <a:buChar char="§"/>
            </a:pPr>
            <a:r>
              <a:rPr dirty="0" sz="2300" lang="en-IN"/>
              <a:t>Abnormal </a:t>
            </a:r>
            <a:r>
              <a:rPr dirty="0" sz="2300" lang="en-IN" err="1"/>
              <a:t>movt</a:t>
            </a:r>
            <a:r>
              <a:rPr dirty="0" sz="2300" lang="en-IN"/>
              <a:t> disorders</a:t>
            </a:r>
            <a:endParaRPr dirty="0" sz="2300" lang="en-IN"/>
          </a:p>
          <a:p>
            <a:pPr>
              <a:buFont typeface="Wingdings" panose="05000000000000000000" pitchFamily="2" charset="2"/>
              <a:buChar char="§"/>
            </a:pPr>
            <a:r>
              <a:rPr dirty="0" sz="2300" lang="en-IN"/>
              <a:t>Narcolepsy</a:t>
            </a:r>
            <a:endParaRPr dirty="0" sz="2300" lang="en-IN"/>
          </a:p>
          <a:p>
            <a:pPr>
              <a:buFont typeface="Wingdings" panose="05000000000000000000" pitchFamily="2" charset="2"/>
              <a:buChar char="§"/>
            </a:pPr>
            <a:r>
              <a:rPr dirty="0" sz="2300" lang="en-IN"/>
              <a:t>hysteria</a:t>
            </a:r>
            <a:endParaRPr dirty="0" sz="2300" lang="en-IN"/>
          </a:p>
          <a:p>
            <a:pPr>
              <a:buFont typeface="Wingdings" panose="05000000000000000000" pitchFamily="2" charset="2"/>
              <a:buChar char="§"/>
            </a:pPr>
            <a:endParaRPr dirty="0" sz="2300"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60" name="Title 1"/>
          <p:cNvSpPr>
            <a:spLocks noGrp="1"/>
          </p:cNvSpPr>
          <p:nvPr>
            <p:ph type="title"/>
          </p:nvPr>
        </p:nvSpPr>
        <p:spPr/>
        <p:txBody>
          <a:bodyPr>
            <a:noAutofit/>
          </a:bodyPr>
          <a:p>
            <a:r>
              <a:rPr b="1" dirty="0" sz="4700" i="1" lang="en-IN" u="sng"/>
              <a:t>Management:-</a:t>
            </a:r>
            <a:br>
              <a:rPr dirty="0" sz="4700" lang="en-IN"/>
            </a:br>
            <a:endParaRPr dirty="0" sz="4700" lang="en-IN"/>
          </a:p>
        </p:txBody>
      </p:sp>
      <p:sp>
        <p:nvSpPr>
          <p:cNvPr id="1048661" name="Content Placeholder 2"/>
          <p:cNvSpPr>
            <a:spLocks noGrp="1"/>
          </p:cNvSpPr>
          <p:nvPr>
            <p:ph idx="1"/>
          </p:nvPr>
        </p:nvSpPr>
        <p:spPr>
          <a:xfrm>
            <a:off x="677334" y="1384734"/>
            <a:ext cx="8596668" cy="4988357"/>
          </a:xfrm>
        </p:spPr>
        <p:txBody>
          <a:bodyPr>
            <a:normAutofit fontScale="95000" lnSpcReduction="20000"/>
          </a:bodyPr>
          <a:p>
            <a:endParaRPr dirty="0" sz="2000" lang="en-IN"/>
          </a:p>
          <a:p>
            <a:r>
              <a:rPr dirty="0" sz="2000" lang="en-IN"/>
              <a:t>Chronic illness like epilepsy produce emotional and psychological disturbances. A physician must be very compassionate with the child and parents.</a:t>
            </a:r>
            <a:endParaRPr dirty="0" sz="2000" lang="en-IN"/>
          </a:p>
          <a:p>
            <a:r>
              <a:rPr dirty="0" sz="2000" lang="en-IN"/>
              <a:t>Child should be protected from any injury or accident during seizure.</a:t>
            </a:r>
            <a:endParaRPr dirty="0" sz="2000" lang="en-IN"/>
          </a:p>
          <a:p>
            <a:r>
              <a:rPr dirty="0" sz="2000" lang="en-IN"/>
              <a:t>Promote normal lifestyle of child.</a:t>
            </a:r>
            <a:endParaRPr dirty="0" sz="2000" lang="en-IN"/>
          </a:p>
          <a:p>
            <a:r>
              <a:rPr dirty="0" sz="2000" lang="en-IN"/>
              <a:t>Vocational guidance should be given.</a:t>
            </a:r>
            <a:endParaRPr dirty="0" sz="2000" lang="en-IN"/>
          </a:p>
          <a:p>
            <a:r>
              <a:rPr dirty="0" sz="2000" lang="en-IN"/>
              <a:t>Treatment with anti epileptic drugs.</a:t>
            </a:r>
            <a:endParaRPr dirty="0" sz="2000" lang="en-IN"/>
          </a:p>
          <a:p>
            <a:r>
              <a:rPr dirty="0" sz="2000" lang="en-IN"/>
              <a:t>Drug is withdrawn slowly over period of 3 months after 1-2 </a:t>
            </a:r>
            <a:r>
              <a:rPr dirty="0" sz="2000" lang="en-IN" err="1"/>
              <a:t>yrs</a:t>
            </a:r>
            <a:r>
              <a:rPr dirty="0" sz="2000" lang="en-IN"/>
              <a:t> in absence attacks and 2 </a:t>
            </a:r>
            <a:r>
              <a:rPr dirty="0" sz="2000" lang="en-IN" err="1"/>
              <a:t>yrs</a:t>
            </a:r>
            <a:r>
              <a:rPr dirty="0" sz="2000" lang="en-IN"/>
              <a:t> of seizure free period in tonic </a:t>
            </a:r>
            <a:r>
              <a:rPr dirty="0" sz="2000" lang="en-IN" err="1"/>
              <a:t>clonic</a:t>
            </a:r>
            <a:r>
              <a:rPr dirty="0" sz="2000" lang="en-IN"/>
              <a:t> seizures.</a:t>
            </a:r>
            <a:endParaRPr dirty="0" sz="2000" lang="en-IN"/>
          </a:p>
          <a:p>
            <a:r>
              <a:rPr dirty="0" sz="2000" lang="en-IN"/>
              <a:t>Severe disabling, </a:t>
            </a:r>
            <a:r>
              <a:rPr dirty="0" sz="2000" lang="en-IN" err="1"/>
              <a:t>menatally</a:t>
            </a:r>
            <a:r>
              <a:rPr dirty="0" sz="2000" lang="en-IN"/>
              <a:t> resistant cases may require surgical treatment.</a:t>
            </a:r>
            <a:endParaRPr dirty="0" sz="2000" lang="en-IN"/>
          </a:p>
          <a:p>
            <a:endParaRPr dirty="0" sz="2000"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62" name="Title 1"/>
          <p:cNvSpPr>
            <a:spLocks noGrp="1"/>
          </p:cNvSpPr>
          <p:nvPr>
            <p:ph type="title"/>
          </p:nvPr>
        </p:nvSpPr>
        <p:spPr/>
        <p:txBody>
          <a:bodyPr>
            <a:noAutofit/>
          </a:bodyPr>
          <a:p>
            <a:r>
              <a:rPr b="1" dirty="0" sz="5000" i="1" lang="en-IN" u="sng"/>
              <a:t>Drug therapy :-</a:t>
            </a:r>
            <a:br>
              <a:rPr dirty="0" sz="5000" lang="en-IN"/>
            </a:br>
            <a:endParaRPr dirty="0" sz="5000" lang="en-IN"/>
          </a:p>
        </p:txBody>
      </p:sp>
      <p:sp>
        <p:nvSpPr>
          <p:cNvPr id="1048663" name="Content Placeholder 2"/>
          <p:cNvSpPr>
            <a:spLocks noGrp="1"/>
          </p:cNvSpPr>
          <p:nvPr>
            <p:ph idx="1"/>
          </p:nvPr>
        </p:nvSpPr>
        <p:spPr>
          <a:xfrm>
            <a:off x="582238" y="1488613"/>
            <a:ext cx="8596668" cy="5050732"/>
          </a:xfrm>
        </p:spPr>
        <p:txBody>
          <a:bodyPr/>
          <a:p>
            <a:endParaRPr dirty="0" sz="2200" lang="en-IN"/>
          </a:p>
          <a:p>
            <a:r>
              <a:rPr dirty="0" sz="2200" lang="en-IN"/>
              <a:t>First line anti epileptic drugs include – phenytoin, phenobarbitone, sodium valproate and carbamazepine.</a:t>
            </a:r>
            <a:endParaRPr dirty="0" sz="2200" lang="en-IN"/>
          </a:p>
          <a:p>
            <a:endParaRPr dirty="0" sz="2200" lang="en-IN"/>
          </a:p>
        </p:txBody>
      </p:sp>
      <p:graphicFrame>
        <p:nvGraphicFramePr>
          <p:cNvPr id="4194306" name="Table 4"/>
          <p:cNvGraphicFramePr>
            <a:graphicFrameLocks noGrp="1"/>
          </p:cNvGraphicFramePr>
          <p:nvPr/>
        </p:nvGraphicFramePr>
        <p:xfrm>
          <a:off x="1050907" y="3282757"/>
          <a:ext cx="8127999" cy="32359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p>
                      <a:r>
                        <a:rPr dirty="0" lang="en-IN"/>
                        <a:t>epilepsy</a:t>
                      </a:r>
                    </a:p>
                  </a:txBody>
                </a:tc>
                <a:tc>
                  <a:txBody>
                    <a:bodyPr/>
                    <a:p>
                      <a:r>
                        <a:rPr dirty="0" lang="en-IN"/>
                        <a:t>Medication</a:t>
                      </a:r>
                    </a:p>
                  </a:txBody>
                </a:tc>
                <a:tc>
                  <a:txBody>
                    <a:bodyPr/>
                    <a:p>
                      <a:r>
                        <a:rPr dirty="0" lang="en-IN"/>
                        <a:t>Dose</a:t>
                      </a:r>
                    </a:p>
                  </a:txBody>
                </a:tc>
              </a:tr>
              <a:tr h="370840">
                <a:tc>
                  <a:txBody>
                    <a:bodyPr/>
                    <a:p>
                      <a:r>
                        <a:rPr dirty="0" lang="en-IN"/>
                        <a:t>Tonic </a:t>
                      </a:r>
                      <a:r>
                        <a:rPr dirty="0" lang="en-IN" err="1"/>
                        <a:t>clonic</a:t>
                      </a:r>
                      <a:endParaRPr dirty="0" lang="en-IN"/>
                    </a:p>
                  </a:txBody>
                </a:tc>
                <a:tc>
                  <a:txBody>
                    <a:bodyPr/>
                    <a:p>
                      <a:r>
                        <a:rPr dirty="0" lang="en-IN"/>
                        <a:t>Carbamazepine</a:t>
                      </a:r>
                    </a:p>
                  </a:txBody>
                </a:tc>
                <a:tc>
                  <a:txBody>
                    <a:bodyPr/>
                    <a:p>
                      <a:r>
                        <a:rPr dirty="0" lang="en-IN"/>
                        <a:t>10-30 mg/kg/day</a:t>
                      </a:r>
                    </a:p>
                  </a:txBody>
                </a:tc>
              </a:tr>
              <a:tr h="370840">
                <a:tc>
                  <a:txBody>
                    <a:bodyPr/>
                    <a:p>
                      <a:r>
                        <a:rPr dirty="0" lang="en-IN"/>
                        <a:t>Tonic </a:t>
                      </a:r>
                      <a:r>
                        <a:rPr dirty="0" lang="en-IN" err="1"/>
                        <a:t>clonic</a:t>
                      </a:r>
                      <a:r>
                        <a:rPr dirty="0" lang="en-IN"/>
                        <a:t>, akinetic, febrile seizures</a:t>
                      </a:r>
                    </a:p>
                  </a:txBody>
                </a:tc>
                <a:tc>
                  <a:txBody>
                    <a:bodyPr/>
                    <a:p>
                      <a:r>
                        <a:rPr dirty="0" lang="en-IN"/>
                        <a:t>Phenytoin</a:t>
                      </a:r>
                    </a:p>
                    <a:p>
                      <a:r>
                        <a:rPr dirty="0" lang="en-IN"/>
                        <a:t>Phenobarbitone</a:t>
                      </a:r>
                    </a:p>
                  </a:txBody>
                </a:tc>
                <a:tc>
                  <a:txBody>
                    <a:bodyPr/>
                    <a:p>
                      <a:r>
                        <a:rPr dirty="0" lang="en-IN"/>
                        <a:t>5-10 mg/kg/day</a:t>
                      </a:r>
                    </a:p>
                    <a:p>
                      <a:r>
                        <a:rPr dirty="0" lang="en-IN"/>
                        <a:t>5-10 mg/kg</a:t>
                      </a:r>
                    </a:p>
                  </a:txBody>
                </a:tc>
              </a:tr>
              <a:tr h="370840">
                <a:tc>
                  <a:txBody>
                    <a:bodyPr/>
                    <a:p>
                      <a:r>
                        <a:rPr dirty="0" lang="en-IN"/>
                        <a:t>Atonic, akinetic</a:t>
                      </a:r>
                    </a:p>
                  </a:txBody>
                </a:tc>
                <a:tc>
                  <a:txBody>
                    <a:bodyPr/>
                    <a:p>
                      <a:r>
                        <a:rPr dirty="0" lang="en-IN"/>
                        <a:t>clonazepam</a:t>
                      </a:r>
                    </a:p>
                  </a:txBody>
                </a:tc>
                <a:tc>
                  <a:txBody>
                    <a:bodyPr/>
                    <a:p>
                      <a:r>
                        <a:rPr dirty="0" lang="en-IN"/>
                        <a:t>0.02-0.2 mg/kg/day</a:t>
                      </a:r>
                    </a:p>
                  </a:txBody>
                </a:tc>
              </a:tr>
              <a:tr h="370840">
                <a:tc>
                  <a:txBody>
                    <a:bodyPr/>
                    <a:p>
                      <a:r>
                        <a:rPr dirty="0" lang="en-IN"/>
                        <a:t>Complex partial</a:t>
                      </a:r>
                    </a:p>
                  </a:txBody>
                </a:tc>
                <a:tc>
                  <a:txBody>
                    <a:bodyPr/>
                    <a:p>
                      <a:r>
                        <a:rPr dirty="0" lang="en-IN"/>
                        <a:t>Carbamazepine</a:t>
                      </a:r>
                    </a:p>
                  </a:txBody>
                </a:tc>
                <a:tc>
                  <a:txBody>
                    <a:bodyPr/>
                    <a:p>
                      <a:pPr algn="l" defTabSz="457200" eaLnBrk="1" fontAlgn="auto" hangingPunct="1" indent="0" latinLnBrk="0" lvl="0" marL="0" marR="0" rtl="0">
                        <a:lnSpc>
                          <a:spcPct val="100000"/>
                        </a:lnSpc>
                        <a:spcBef>
                          <a:spcPts val="0"/>
                        </a:spcBef>
                        <a:spcAft>
                          <a:spcPts val="0"/>
                        </a:spcAft>
                        <a:buClrTx/>
                        <a:buSzTx/>
                        <a:buFontTx/>
                        <a:buNone/>
                      </a:pPr>
                      <a:r>
                        <a:rPr dirty="0" lang="en-IN"/>
                        <a:t>10-30 mg/kg/day</a:t>
                      </a:r>
                    </a:p>
                  </a:txBody>
                </a:tc>
              </a:tr>
              <a:tr h="370840">
                <a:tc>
                  <a:txBody>
                    <a:bodyPr/>
                    <a:p>
                      <a:r>
                        <a:rPr dirty="0" lang="en-IN"/>
                        <a:t>Absence seizure</a:t>
                      </a:r>
                    </a:p>
                  </a:txBody>
                </a:tc>
                <a:tc>
                  <a:txBody>
                    <a:bodyPr/>
                    <a:p>
                      <a:r>
                        <a:rPr dirty="0" lang="en-IN"/>
                        <a:t>Ethosuximide</a:t>
                      </a:r>
                    </a:p>
                  </a:txBody>
                </a:tc>
                <a:tc>
                  <a:txBody>
                    <a:bodyPr/>
                    <a:p>
                      <a:r>
                        <a:rPr dirty="0" lang="en-IN"/>
                        <a:t>20-25 mg/kg</a:t>
                      </a:r>
                    </a:p>
                  </a:txBody>
                </a:tc>
              </a:tr>
              <a:tr h="370840">
                <a:tc>
                  <a:txBody>
                    <a:bodyPr/>
                    <a:p>
                      <a:r>
                        <a:rPr dirty="0" lang="en-IN"/>
                        <a:t>Myoclonic and akinetic</a:t>
                      </a:r>
                    </a:p>
                  </a:txBody>
                </a:tc>
                <a:tc>
                  <a:txBody>
                    <a:bodyPr/>
                    <a:p>
                      <a:r>
                        <a:rPr dirty="0" lang="en-IN"/>
                        <a:t>ACTH</a:t>
                      </a:r>
                    </a:p>
                  </a:txBody>
                </a:tc>
                <a:tc>
                  <a:txBody>
                    <a:bodyPr/>
                    <a:p>
                      <a:r>
                        <a:rPr dirty="0" lang="en-IN"/>
                        <a:t>20-40 U/day IM</a:t>
                      </a:r>
                    </a:p>
                  </a:txBody>
                </a:tc>
              </a:tr>
              <a:tr h="370840">
                <a:tc>
                  <a:txBody>
                    <a:bodyPr/>
                    <a:p>
                      <a:r>
                        <a:rPr dirty="0" lang="en-IN"/>
                        <a:t>Broad spectrum</a:t>
                      </a:r>
                    </a:p>
                  </a:txBody>
                </a:tc>
                <a:tc>
                  <a:txBody>
                    <a:bodyPr/>
                    <a:p>
                      <a:r>
                        <a:rPr dirty="0" lang="en-IN"/>
                        <a:t>Sodium valproate</a:t>
                      </a:r>
                    </a:p>
                  </a:txBody>
                </a:tc>
                <a:tc>
                  <a:txBody>
                    <a:bodyPr/>
                    <a:p>
                      <a:r>
                        <a:rPr dirty="0" lang="en-IN"/>
                        <a:t>20-60 mg/kg/day</a:t>
                      </a:r>
                    </a:p>
                  </a:txBody>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64" name="Title 1"/>
          <p:cNvSpPr>
            <a:spLocks noGrp="1"/>
          </p:cNvSpPr>
          <p:nvPr>
            <p:ph type="title"/>
          </p:nvPr>
        </p:nvSpPr>
        <p:spPr/>
        <p:txBody>
          <a:bodyPr>
            <a:noAutofit/>
          </a:bodyPr>
          <a:p>
            <a:r>
              <a:rPr b="1" dirty="0" sz="4700" i="1" lang="en-IN" u="sng"/>
              <a:t>Prognosis</a:t>
            </a:r>
            <a:r>
              <a:rPr b="1" dirty="0" sz="4700" lang="en-IN"/>
              <a:t> :-			</a:t>
            </a:r>
            <a:br>
              <a:rPr b="1" dirty="0" sz="4700" lang="en-IN"/>
            </a:br>
            <a:endParaRPr b="1" dirty="0" sz="4700" lang="en-IN"/>
          </a:p>
        </p:txBody>
      </p:sp>
      <p:sp>
        <p:nvSpPr>
          <p:cNvPr id="1048665" name="Content Placeholder 2"/>
          <p:cNvSpPr>
            <a:spLocks noGrp="1"/>
          </p:cNvSpPr>
          <p:nvPr>
            <p:ph idx="1"/>
          </p:nvPr>
        </p:nvSpPr>
        <p:spPr/>
        <p:txBody>
          <a:bodyPr/>
          <a:p>
            <a:r>
              <a:rPr dirty="0" sz="2100" lang="en-IN"/>
              <a:t>Precise prognosis is difficult.</a:t>
            </a:r>
            <a:endParaRPr dirty="0" sz="2100" lang="en-IN"/>
          </a:p>
          <a:p>
            <a:r>
              <a:rPr dirty="0" sz="2100" lang="en-IN"/>
              <a:t>About 10-15% cases relapse after adequate AED course.</a:t>
            </a:r>
            <a:endParaRPr dirty="0" sz="2100" lang="en-IN"/>
          </a:p>
          <a:p>
            <a:r>
              <a:rPr dirty="0" sz="2100" lang="en-IN"/>
              <a:t>Relapse rate is low in generalized tonic </a:t>
            </a:r>
            <a:r>
              <a:rPr dirty="0" sz="2100" lang="en-IN" err="1"/>
              <a:t>clonic</a:t>
            </a:r>
            <a:r>
              <a:rPr dirty="0" sz="2100" lang="en-IN"/>
              <a:t> and absence fits.</a:t>
            </a:r>
            <a:endParaRPr dirty="0" sz="2100" lang="en-IN"/>
          </a:p>
          <a:p>
            <a:r>
              <a:rPr dirty="0" sz="2100" lang="en-IN"/>
              <a:t>Treatment has to be continued lifelong in juvenile myoclonic epilepsy.</a:t>
            </a:r>
            <a:endParaRPr dirty="0" sz="2100"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66" name="Title 1"/>
          <p:cNvSpPr>
            <a:spLocks noGrp="1"/>
          </p:cNvSpPr>
          <p:nvPr>
            <p:ph type="title"/>
          </p:nvPr>
        </p:nvSpPr>
        <p:spPr/>
        <p:txBody>
          <a:bodyPr/>
          <a:p>
            <a:r>
              <a:rPr b="1" dirty="0" sz="6100" i="1" lang="en" err="1" u="sng"/>
              <a:t>उन्माद</a:t>
            </a:r>
            <a:r>
              <a:rPr dirty="0" sz="6100" i="1" lang="en-IN"/>
              <a:t> :-</a:t>
            </a:r>
            <a:endParaRPr altLang="en-US" sz="6100" lang="zh-CN"/>
          </a:p>
        </p:txBody>
      </p:sp>
      <p:sp>
        <p:nvSpPr>
          <p:cNvPr id="1048667" name="Content Placeholder 2"/>
          <p:cNvSpPr>
            <a:spLocks noGrp="1"/>
          </p:cNvSpPr>
          <p:nvPr>
            <p:ph idx="1"/>
          </p:nvPr>
        </p:nvSpPr>
        <p:spPr>
          <a:xfrm>
            <a:off x="677333" y="1690420"/>
            <a:ext cx="8596668" cy="4614344"/>
          </a:xfrm>
        </p:spPr>
        <p:txBody>
          <a:bodyPr>
            <a:normAutofit fontScale="95455" lnSpcReduction="20000"/>
          </a:bodyPr>
          <a:p>
            <a:endParaRPr dirty="0" sz="2200" lang="en-IN"/>
          </a:p>
          <a:p>
            <a:r>
              <a:rPr dirty="0" sz="2200" lang="hi-IN" u="sng"/>
              <a:t>पर्याय</a:t>
            </a:r>
            <a:r>
              <a:rPr dirty="0" sz="2200" lang="hi-IN"/>
              <a:t> : उन्माद , समुद्भृम </a:t>
            </a:r>
            <a:endParaRPr dirty="0" sz="2200" lang="hi-IN"/>
          </a:p>
          <a:p>
            <a:endParaRPr dirty="0" sz="2200" lang="hi-IN"/>
          </a:p>
          <a:p>
            <a:r>
              <a:rPr dirty="0" sz="2200" lang="hi-IN" u="sng"/>
              <a:t>निरुक्ति</a:t>
            </a:r>
            <a:r>
              <a:rPr dirty="0" sz="2200" lang="hi-IN"/>
              <a:t> : </a:t>
            </a:r>
            <a:r>
              <a:rPr altLang="en" dirty="0" sz="2200" lang="en-US"/>
              <a:t>'</a:t>
            </a:r>
            <a:r>
              <a:rPr dirty="0" sz="2200" lang="en"/>
              <a:t>सम</a:t>
            </a:r>
            <a:r>
              <a:rPr altLang="en" dirty="0" sz="2200" lang="en-US"/>
              <a:t>'</a:t>
            </a:r>
            <a:r>
              <a:rPr dirty="0" sz="2200" lang="hi-IN"/>
              <a:t> </a:t>
            </a:r>
            <a:r>
              <a:rPr dirty="0" sz="2200" lang="en"/>
              <a:t>उपसर्गयुक्त</a:t>
            </a:r>
            <a:r>
              <a:rPr altLang="en" dirty="0" sz="2200" lang="en-US"/>
              <a:t> </a:t>
            </a:r>
            <a:r>
              <a:rPr altLang="en" dirty="0" sz="2200" lang="en-US"/>
              <a:t>'</a:t>
            </a:r>
            <a:r>
              <a:rPr dirty="0" sz="2200" lang="en"/>
              <a:t>मद</a:t>
            </a:r>
            <a:r>
              <a:rPr altLang="en" dirty="0" sz="2200" lang="en-US"/>
              <a:t>'</a:t>
            </a:r>
            <a:r>
              <a:rPr dirty="0" sz="2200" lang="hi-IN"/>
              <a:t> धातु में </a:t>
            </a:r>
            <a:r>
              <a:rPr altLang="en" dirty="0" sz="2200" lang="en-US"/>
              <a:t>'</a:t>
            </a:r>
            <a:r>
              <a:rPr dirty="0" sz="2200" lang="en"/>
              <a:t>घञ्</a:t>
            </a:r>
            <a:r>
              <a:rPr altLang="en" dirty="0" sz="2200" lang="en-US"/>
              <a:t>'</a:t>
            </a:r>
            <a:r>
              <a:rPr dirty="0" sz="2200" lang="hi-IN"/>
              <a:t> प्रत्यय लगा कर उन्माद शब्द बनता है</a:t>
            </a:r>
            <a:endParaRPr dirty="0" sz="2200" lang="en-IN"/>
          </a:p>
          <a:p>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endParaRPr dirty="0" sz="2200" lang="en-IN"/>
          </a:p>
          <a:p>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altLang="en" b="1" dirty="0" sz="2200" lang="en-US"/>
              <a:t> </a:t>
            </a:r>
            <a:r>
              <a:rPr b="1" dirty="0" sz="2200" lang="hi-IN"/>
              <a:t>मदयन्त्युद्धता दोषा यस्मादुन्मार्गमाश्रि</a:t>
            </a:r>
            <a:r>
              <a:rPr b="1" dirty="0" sz="2200" lang="en"/>
              <a:t>त</a:t>
            </a:r>
            <a:r>
              <a:rPr b="1" dirty="0" sz="2200" lang="en"/>
              <a:t>ा</a:t>
            </a:r>
            <a:r>
              <a:rPr b="1" dirty="0" sz="2200" lang="en"/>
              <a:t>ः</a:t>
            </a:r>
            <a:r>
              <a:rPr b="1" dirty="0" sz="2200" lang="hi-IN"/>
              <a:t>।</a:t>
            </a:r>
            <a:endParaRPr dirty="0" sz="2200" lang="en-IN"/>
          </a:p>
          <a:p>
            <a:pPr algn="ctr" indent="0" marL="0">
              <a:buNone/>
            </a:pPr>
            <a:r>
              <a:rPr b="1" dirty="0" sz="2200" lang="hi-IN"/>
              <a:t>मनसोऽयमतो व्याधिरुन्माद इति कीर्तितः।। </a:t>
            </a:r>
            <a:r>
              <a:rPr altLang="en" b="1" dirty="0" sz="2200" lang="en-US"/>
              <a:t>(</a:t>
            </a:r>
            <a:r>
              <a:rPr b="1" dirty="0" sz="2200" lang="hi-IN"/>
              <a:t>सु. उ. </a:t>
            </a:r>
            <a:r>
              <a:rPr altLang="en" b="1" dirty="0" sz="2200" lang="en-US"/>
              <a:t>62.3</a:t>
            </a:r>
            <a:r>
              <a:rPr altLang="en" b="1" dirty="0" sz="2200" lang="en-US"/>
              <a:t>)</a:t>
            </a:r>
            <a:r>
              <a:rPr b="1" dirty="0" sz="2200" lang="hi-IN"/>
              <a:t> </a:t>
            </a:r>
            <a:endParaRPr b="1" dirty="0" sz="2200" lang="en-IN"/>
          </a:p>
          <a:p>
            <a:endParaRPr dirty="0" sz="2200" lang="en-IN"/>
          </a:p>
          <a:p>
            <a:r>
              <a:rPr dirty="0" sz="2200" lang="en"/>
              <a:t>ऊर्ध्व</a:t>
            </a:r>
            <a:r>
              <a:rPr altLang="en" dirty="0" sz="2200" lang="en-US"/>
              <a:t> </a:t>
            </a:r>
            <a:r>
              <a:rPr dirty="0" sz="2200" lang="hi-IN"/>
              <a:t>आकर या मनोनिग्रह धमनियों का आश्रय कर दोष मद- मनोविभ्रम उत्पन्न करते है । इस व्या</a:t>
            </a:r>
            <a:r>
              <a:rPr dirty="0" sz="2200" lang="en"/>
              <a:t>ध</a:t>
            </a:r>
            <a:r>
              <a:rPr dirty="0" sz="2200" lang="en"/>
              <a:t>ि</a:t>
            </a:r>
            <a:r>
              <a:rPr dirty="0" sz="2200" lang="hi-IN"/>
              <a:t> को उन्माद कहा जाता है ।</a:t>
            </a:r>
            <a:endParaRPr dirty="0" sz="22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6300" lang="en" err="1" u="sng">
                <a:latin typeface="Comic Sans MS" panose="030F0702030302020204" pitchFamily="66" charset="0"/>
              </a:rPr>
              <a:t>प</a:t>
            </a:r>
            <a:r>
              <a:rPr b="1" dirty="0" sz="6300" lang="en" err="1" u="sng">
                <a:latin typeface="Comic Sans MS" panose="030F0702030302020204" pitchFamily="66" charset="0"/>
              </a:rPr>
              <a:t>र</a:t>
            </a:r>
            <a:r>
              <a:rPr b="1" dirty="0" sz="6300" lang="en" err="1" u="sng">
                <a:latin typeface="Comic Sans MS" panose="030F0702030302020204" pitchFamily="66" charset="0"/>
              </a:rPr>
              <a:t>ि</a:t>
            </a:r>
            <a:r>
              <a:rPr b="1" dirty="0" sz="6300" lang="en" err="1" u="sng">
                <a:latin typeface="Comic Sans MS" panose="030F0702030302020204" pitchFamily="66" charset="0"/>
              </a:rPr>
              <a:t>भ</a:t>
            </a:r>
            <a:r>
              <a:rPr b="1" dirty="0" sz="6300" lang="en" err="1" u="sng">
                <a:latin typeface="Comic Sans MS" panose="030F0702030302020204" pitchFamily="66" charset="0"/>
              </a:rPr>
              <a:t>ा</a:t>
            </a:r>
            <a:r>
              <a:rPr b="1" dirty="0" sz="6300" lang="en" err="1" u="sng">
                <a:latin typeface="Comic Sans MS" panose="030F0702030302020204" pitchFamily="66" charset="0"/>
              </a:rPr>
              <a:t>ष</a:t>
            </a:r>
            <a:r>
              <a:rPr b="1" dirty="0" sz="6300" lang="en" err="1" u="sng">
                <a:latin typeface="Comic Sans MS" panose="030F0702030302020204" pitchFamily="66" charset="0"/>
              </a:rPr>
              <a:t>ा</a:t>
            </a:r>
            <a:r>
              <a:rPr b="1" dirty="0" sz="6300" lang="en-IN" u="sng">
                <a:latin typeface="Comic Sans MS" panose="030F0702030302020204" pitchFamily="66" charset="0"/>
              </a:rPr>
              <a:t> :-</a:t>
            </a:r>
            <a:endParaRPr altLang="en-US" b="1" sz="6300" lang="zh-CN"/>
          </a:p>
        </p:txBody>
      </p:sp>
      <p:sp>
        <p:nvSpPr>
          <p:cNvPr id="1048614" name="Content Placeholder 2"/>
          <p:cNvSpPr>
            <a:spLocks noGrp="1"/>
          </p:cNvSpPr>
          <p:nvPr>
            <p:ph idx="1"/>
          </p:nvPr>
        </p:nvSpPr>
        <p:spPr>
          <a:xfrm>
            <a:off x="1077799" y="1782276"/>
            <a:ext cx="8596668" cy="3880773"/>
          </a:xfrm>
        </p:spPr>
        <p:txBody>
          <a:bodyPr>
            <a:normAutofit fontScale="96000" lnSpcReduction="20000"/>
          </a:bodyPr>
          <a:p>
            <a:pPr>
              <a:buFont typeface="Wingdings" panose="05000000000000000000" pitchFamily="2" charset="2"/>
              <a:buChar char="q"/>
            </a:pPr>
            <a:r>
              <a:rPr b="1" dirty="0" sz="2500" lang="en-IN"/>
              <a:t>“</a:t>
            </a:r>
            <a:r>
              <a:rPr b="1" dirty="0" sz="2500" lang="hi-IN"/>
              <a:t>स्मृ</a:t>
            </a:r>
            <a:r>
              <a:rPr b="1" dirty="0" sz="2500" lang="en"/>
              <a:t>त</a:t>
            </a:r>
            <a:r>
              <a:rPr b="1" dirty="0" sz="2500" lang="en"/>
              <a:t>े</a:t>
            </a:r>
            <a:r>
              <a:rPr b="1" dirty="0" sz="2500" lang="en"/>
              <a:t>र</a:t>
            </a:r>
            <a:r>
              <a:rPr b="1" dirty="0" sz="2500" lang="en"/>
              <a:t>प</a:t>
            </a:r>
            <a:r>
              <a:rPr b="1" dirty="0" sz="2500" lang="en"/>
              <a:t>ग</a:t>
            </a:r>
            <a:r>
              <a:rPr b="1" dirty="0" sz="2500" lang="en"/>
              <a:t>म</a:t>
            </a:r>
            <a:r>
              <a:rPr b="1" dirty="0" sz="2500" lang="en"/>
              <a:t>ं</a:t>
            </a:r>
            <a:r>
              <a:rPr b="1" dirty="0" sz="2500" lang="hi-IN"/>
              <a:t> प्राहुरपस्मारं भिषग्विध:</a:t>
            </a:r>
            <a:r>
              <a:rPr altLang="en" b="1" dirty="0" sz="2500" lang="en-US"/>
              <a:t> </a:t>
            </a:r>
            <a:r>
              <a:rPr altLang="en" b="1" dirty="0" sz="2500" lang="en"/>
              <a:t>।</a:t>
            </a:r>
            <a:r>
              <a:rPr b="1" dirty="0" sz="2500" lang="hi-IN"/>
              <a:t> </a:t>
            </a:r>
            <a:endParaRPr b="1" dirty="0" sz="2500" lang="en-IN"/>
          </a:p>
          <a:p>
            <a:pPr indent="0" marL="0">
              <a:buNone/>
            </a:pPr>
            <a:r>
              <a:rPr b="1" dirty="0" sz="2500" lang="en-IN"/>
              <a:t>     </a:t>
            </a:r>
            <a:r>
              <a:rPr b="1" dirty="0" sz="2500" lang="hi-IN"/>
              <a:t>तम: प्रवेशं बीभत्सचेष्टं </a:t>
            </a:r>
            <a:r>
              <a:rPr b="1" dirty="0" sz="2500" lang="en"/>
              <a:t>धीसत्वसम्प्लवात्</a:t>
            </a:r>
            <a:r>
              <a:rPr altLang="en" b="1" dirty="0" sz="2500" lang="en-US"/>
              <a:t> </a:t>
            </a:r>
            <a:r>
              <a:rPr altLang="en" b="1" dirty="0" sz="2500" lang="en"/>
              <a:t>।</a:t>
            </a:r>
            <a:r>
              <a:rPr altLang="en" b="1" dirty="0" sz="2500" lang="en"/>
              <a:t>।</a:t>
            </a:r>
            <a:r>
              <a:rPr altLang="en" b="1" dirty="0" sz="2500" lang="en-US"/>
              <a:t> </a:t>
            </a:r>
            <a:r>
              <a:rPr b="1" dirty="0" sz="2500" lang="en-IN"/>
              <a:t>”</a:t>
            </a:r>
            <a:r>
              <a:rPr altLang="en" b="1" dirty="0" sz="2500" lang="en-US"/>
              <a:t>(</a:t>
            </a:r>
            <a:r>
              <a:rPr b="1" dirty="0" sz="2500" lang="hi-IN"/>
              <a:t> </a:t>
            </a:r>
            <a:r>
              <a:rPr b="1" dirty="0" sz="2500" lang="en"/>
              <a:t>च</a:t>
            </a:r>
            <a:r>
              <a:rPr altLang="en" b="1" dirty="0" sz="2500" lang="en-US"/>
              <a:t> </a:t>
            </a:r>
            <a:r>
              <a:rPr altLang="en" b="1" dirty="0" sz="2500" lang="en-US"/>
              <a:t> </a:t>
            </a:r>
            <a:r>
              <a:rPr altLang="en" b="1" dirty="0" sz="2500" lang="en"/>
              <a:t>च</a:t>
            </a:r>
            <a:r>
              <a:rPr altLang="en" b="1" dirty="0" sz="2500" lang="en"/>
              <a:t>ि</a:t>
            </a:r>
            <a:r>
              <a:rPr b="1" dirty="0" sz="2500" lang="en-IN"/>
              <a:t> </a:t>
            </a:r>
            <a:r>
              <a:rPr altLang="en" b="1" dirty="0" sz="2500" lang="en-US"/>
              <a:t>10.3</a:t>
            </a:r>
            <a:r>
              <a:rPr altLang="en" b="1" dirty="0" sz="2500" lang="en-US"/>
              <a:t>)</a:t>
            </a:r>
            <a:r>
              <a:rPr altLang="en" b="1" dirty="0" sz="2500" lang="en-US"/>
              <a:t> </a:t>
            </a:r>
            <a:endParaRPr altLang="en-US" sz="2500" lang="zh-CN"/>
          </a:p>
          <a:p>
            <a:pPr indent="0" marL="0">
              <a:buNone/>
            </a:pPr>
            <a:endParaRPr dirty="0" sz="2500" lang="en-IN"/>
          </a:p>
          <a:p>
            <a:r>
              <a:rPr dirty="0" sz="2500" lang="hi-IN"/>
              <a:t>विद्वान् अथवा ज्ञानी स्मृति के नष्ट होने को ही अपस्मार कहते </a:t>
            </a:r>
            <a:r>
              <a:rPr dirty="0" sz="2500" lang="en"/>
              <a:t>है</a:t>
            </a:r>
            <a:r>
              <a:rPr altLang="en" dirty="0" sz="2500" lang="en-US"/>
              <a:t> </a:t>
            </a:r>
            <a:r>
              <a:rPr altLang="en" dirty="0" sz="2500" lang="en"/>
              <a:t>।</a:t>
            </a:r>
            <a:r>
              <a:rPr dirty="0" sz="2500" lang="hi-IN"/>
              <a:t> </a:t>
            </a:r>
            <a:endParaRPr dirty="0" sz="2500" lang="en-IN"/>
          </a:p>
          <a:p>
            <a:endParaRPr dirty="0" sz="2500" lang="hi-IN"/>
          </a:p>
          <a:p>
            <a:r>
              <a:rPr dirty="0" sz="2500" lang="hi-IN"/>
              <a:t>इसमें बुद्धि और सत्व (मन) के विभ्रंश होने से अंधकार में घुसने के समान प्रतीति होती है अर्थात ज्ञान </a:t>
            </a:r>
            <a:r>
              <a:rPr dirty="0" sz="2500" lang="en"/>
              <a:t>का</a:t>
            </a:r>
            <a:r>
              <a:rPr altLang="en" dirty="0" sz="2500" lang="en-US"/>
              <a:t> </a:t>
            </a:r>
            <a:r>
              <a:rPr altLang="en" dirty="0" sz="2500" lang="en"/>
              <a:t>अभाव</a:t>
            </a:r>
            <a:r>
              <a:rPr altLang="en" dirty="0" sz="2500" lang="en-US"/>
              <a:t>,</a:t>
            </a:r>
            <a:r>
              <a:rPr dirty="0" sz="2500" lang="hi-IN"/>
              <a:t> मोह होता है और शरीर की चेष्टाएँ बीभत्स हो </a:t>
            </a:r>
            <a:r>
              <a:rPr dirty="0" sz="2500" lang="en"/>
              <a:t>जाती</a:t>
            </a:r>
            <a:r>
              <a:rPr altLang="en" dirty="0" sz="2500" lang="en-US"/>
              <a:t> </a:t>
            </a:r>
            <a:r>
              <a:rPr dirty="0" sz="2500" lang="hi-IN"/>
              <a:t>है</a:t>
            </a:r>
            <a:r>
              <a:rPr dirty="0" sz="2500" lang="en"/>
              <a:t>।</a:t>
            </a:r>
            <a:r>
              <a:rPr altLang="en" dirty="0" sz="2500" lang="en-US"/>
              <a:t> </a:t>
            </a:r>
            <a:endParaRPr dirty="0" sz="2500"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68" name="Title 1"/>
          <p:cNvSpPr>
            <a:spLocks noGrp="1"/>
          </p:cNvSpPr>
          <p:nvPr>
            <p:ph type="title"/>
          </p:nvPr>
        </p:nvSpPr>
        <p:spPr/>
        <p:txBody>
          <a:bodyPr>
            <a:normAutofit/>
          </a:bodyPr>
          <a:p>
            <a:r>
              <a:rPr b="1" dirty="0" sz="6100" i="1" lang="hi-IN" u="sng"/>
              <a:t>परिभाषा </a:t>
            </a:r>
            <a:r>
              <a:rPr b="1" dirty="0" sz="6100" i="1" lang="en-IN" u="sng"/>
              <a:t>:-</a:t>
            </a:r>
            <a:endParaRPr b="1" dirty="0" sz="6100" i="1" lang="en-IN" u="sng"/>
          </a:p>
        </p:txBody>
      </p:sp>
      <p:sp>
        <p:nvSpPr>
          <p:cNvPr id="1048669" name="Content Placeholder 2"/>
          <p:cNvSpPr>
            <a:spLocks noGrp="1"/>
          </p:cNvSpPr>
          <p:nvPr>
            <p:ph idx="1"/>
          </p:nvPr>
        </p:nvSpPr>
        <p:spPr>
          <a:xfrm>
            <a:off x="821739" y="2305460"/>
            <a:ext cx="9250457" cy="3880773"/>
          </a:xfrm>
        </p:spPr>
        <p:txBody>
          <a:bodyPr/>
          <a:p>
            <a:pPr>
              <a:buFont typeface="Arial"/>
              <a:buChar char="•"/>
            </a:pPr>
            <a:r>
              <a:rPr b="1" dirty="0" sz="2700" lang="hi-IN"/>
              <a:t>उन्माद पुनः मनोबुद्धिसंज्ञाज्ञानस्मृतिभक्तिशीलचेष्टाचारविभ्रमं विद्यात  ।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 </a:t>
            </a:r>
            <a:r>
              <a:rPr altLang="en" b="1" dirty="0" sz="2700" lang="en-US"/>
              <a:t>(</a:t>
            </a:r>
            <a:r>
              <a:rPr b="1" dirty="0" sz="2700" lang="hi-IN"/>
              <a:t>च. नि. </a:t>
            </a:r>
            <a:r>
              <a:rPr b="1" dirty="0" sz="2700" lang="en"/>
              <a:t>७.५</a:t>
            </a:r>
            <a:r>
              <a:rPr altLang="en" b="1" dirty="0" sz="2700" lang="en-US"/>
              <a:t>)</a:t>
            </a:r>
            <a:r>
              <a:rPr altLang="en" b="1" dirty="0" sz="2700" lang="en-US"/>
              <a:t> </a:t>
            </a:r>
            <a:endParaRPr altLang="en-US" sz="2700" lang="zh-CN"/>
          </a:p>
          <a:p>
            <a:pPr>
              <a:buFont typeface="Arial"/>
              <a:buChar char="•"/>
            </a:pPr>
            <a:endParaRPr dirty="0" sz="2700" lang="hi-IN"/>
          </a:p>
          <a:p>
            <a:pPr>
              <a:buFont typeface="Arial"/>
              <a:buChar char="•"/>
            </a:pPr>
            <a:r>
              <a:rPr dirty="0" sz="2700" lang="hi-IN"/>
              <a:t>आचार्य चरक ने मन, बुद्धि संज्ञा, ज्ञान, स्मृति, भक्ति, शील, चेष्टा एवं अचार के विभ्रम को उन्माद कहा </a:t>
            </a:r>
            <a:r>
              <a:rPr dirty="0" sz="2700" lang="en"/>
              <a:t>है</a:t>
            </a:r>
            <a:r>
              <a:rPr altLang="en" dirty="0" sz="2700" lang="en"/>
              <a:t>।</a:t>
            </a:r>
            <a:r>
              <a:rPr dirty="0" sz="2700" lang="hi-IN"/>
              <a:t> </a:t>
            </a:r>
            <a:endParaRPr dirty="0" sz="2700"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70" name="Title 1"/>
          <p:cNvSpPr>
            <a:spLocks noGrp="1"/>
          </p:cNvSpPr>
          <p:nvPr>
            <p:ph type="title"/>
          </p:nvPr>
        </p:nvSpPr>
        <p:spPr/>
        <p:txBody>
          <a:bodyPr>
            <a:normAutofit/>
          </a:bodyPr>
          <a:p>
            <a:r>
              <a:rPr b="1" dirty="0" sz="5400" lang="hi-IN" u="sng"/>
              <a:t>निदान</a:t>
            </a:r>
            <a:r>
              <a:rPr b="1" dirty="0" sz="5400" lang="en-IN" u="sng"/>
              <a:t> :-</a:t>
            </a:r>
            <a:endParaRPr b="1" dirty="0" sz="5400" lang="en-IN" u="sng"/>
          </a:p>
        </p:txBody>
      </p:sp>
      <p:sp>
        <p:nvSpPr>
          <p:cNvPr id="1048671" name="Content Placeholder 2"/>
          <p:cNvSpPr>
            <a:spLocks noGrp="1"/>
          </p:cNvSpPr>
          <p:nvPr>
            <p:ph idx="1"/>
          </p:nvPr>
        </p:nvSpPr>
        <p:spPr>
          <a:xfrm>
            <a:off x="677334" y="1765884"/>
            <a:ext cx="8596668" cy="4368069"/>
          </a:xfrm>
        </p:spPr>
        <p:txBody>
          <a:bodyPr/>
          <a:p>
            <a:pPr indent="0" marL="0">
              <a:buNone/>
            </a:pPr>
            <a:r>
              <a:rPr b="1" dirty="0" sz="2400" lang="hi-IN"/>
              <a:t>'विरुद्धदुष्टाशुचिभोजनानि प्रधर्षणं देवगुरुद्विजानाम् ।</a:t>
            </a:r>
            <a:endParaRPr b="1" dirty="0" sz="2400" lang="en-IN"/>
          </a:p>
          <a:p>
            <a:pPr indent="0" marL="0">
              <a:buNone/>
            </a:pPr>
            <a:r>
              <a:rPr b="1" dirty="0" sz="2400" lang="hi-IN"/>
              <a:t>उन्माद हेतुर्भयहर्षपूर्वो मनोऽभिघातो विषमाश्च </a:t>
            </a:r>
            <a:r>
              <a:rPr b="1" dirty="0" sz="2400" lang="en"/>
              <a:t>चे</a:t>
            </a:r>
            <a:r>
              <a:rPr b="1" dirty="0" sz="2400" lang="en"/>
              <a:t>ष</a:t>
            </a:r>
            <a:r>
              <a:rPr b="1" dirty="0" sz="2400" lang="en"/>
              <a:t>्</a:t>
            </a:r>
            <a:r>
              <a:rPr b="1" dirty="0" sz="2400" lang="en"/>
              <a:t>ट</a:t>
            </a:r>
            <a:r>
              <a:rPr b="1" dirty="0" sz="2400" lang="en"/>
              <a:t>ा</a:t>
            </a:r>
            <a:r>
              <a:rPr b="1" dirty="0" sz="2400" lang="en"/>
              <a:t>ः</a:t>
            </a:r>
            <a:r>
              <a:rPr b="1" dirty="0" sz="2400" lang="hi-IN"/>
              <a:t>' ।। (च.चि </a:t>
            </a:r>
            <a:r>
              <a:rPr altLang="en" b="1" dirty="0" sz="2400" lang="en-US"/>
              <a:t>9</a:t>
            </a:r>
            <a:r>
              <a:rPr altLang="en" b="1" dirty="0" sz="2400" lang="en-US"/>
              <a:t>.</a:t>
            </a:r>
            <a:r>
              <a:rPr altLang="en" b="1" dirty="0" sz="2400" lang="en-US"/>
              <a:t> </a:t>
            </a:r>
            <a:r>
              <a:rPr altLang="en" b="1" dirty="0" sz="2400" lang="en-US"/>
              <a:t>4</a:t>
            </a:r>
            <a:r>
              <a:rPr b="1" dirty="0" sz="2400" lang="hi-IN"/>
              <a:t>)</a:t>
            </a:r>
            <a:endParaRPr b="1" dirty="0" sz="2400" lang="en-IN"/>
          </a:p>
          <a:p>
            <a:endParaRPr dirty="0" sz="2400" lang="en-IN"/>
          </a:p>
          <a:p>
            <a:r>
              <a:rPr dirty="0" sz="2400" lang="hi-IN"/>
              <a:t>वीर्य आदि में विरुद्ध, दुष्ट एवं अपवित्र भोजन </a:t>
            </a:r>
            <a:r>
              <a:rPr dirty="0" sz="2400" lang="en"/>
              <a:t>करना</a:t>
            </a:r>
            <a:r>
              <a:rPr altLang="en" dirty="0" sz="2400" lang="en-US"/>
              <a:t> </a:t>
            </a:r>
            <a:r>
              <a:rPr dirty="0" sz="2400" lang="hi-IN"/>
              <a:t> </a:t>
            </a:r>
            <a:endParaRPr dirty="0" sz="2400" lang="hi-IN"/>
          </a:p>
          <a:p>
            <a:r>
              <a:rPr dirty="0" sz="2400" lang="hi-IN"/>
              <a:t>देव, गुरु एवं ब्राह्मणो का निरादर</a:t>
            </a:r>
            <a:endParaRPr dirty="0" sz="2400" lang="hi-IN"/>
          </a:p>
          <a:p>
            <a:r>
              <a:rPr dirty="0" sz="2400" lang="hi-IN"/>
              <a:t>अतिभयया हर्ष से उत्पन्न मानसिक आघात </a:t>
            </a:r>
            <a:endParaRPr dirty="0" sz="2400" lang="hi-IN"/>
          </a:p>
          <a:p>
            <a:r>
              <a:rPr dirty="0" sz="2400" lang="hi-IN"/>
              <a:t>विषम चेष्टाएँ </a:t>
            </a:r>
            <a:endParaRPr dirty="0" sz="2400"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72" name="Title 1"/>
          <p:cNvSpPr>
            <a:spLocks noGrp="1"/>
          </p:cNvSpPr>
          <p:nvPr>
            <p:ph type="title"/>
          </p:nvPr>
        </p:nvSpPr>
        <p:spPr/>
        <p:txBody>
          <a:bodyPr/>
          <a:p>
            <a:r>
              <a:rPr b="1" dirty="0" sz="6300" i="1" lang="en" err="1" u="sng"/>
              <a:t>सम्प्राप्ति</a:t>
            </a:r>
            <a:r>
              <a:rPr altLang="en" b="1" dirty="0" sz="6300" i="1" lang="en-US" err="1" u="sng"/>
              <a:t> </a:t>
            </a:r>
            <a:r>
              <a:rPr b="1" dirty="0" sz="6300" lang="en-IN"/>
              <a:t>:-</a:t>
            </a:r>
            <a:endParaRPr altLang="en-US" b="1" sz="6300" lang="zh-CN"/>
          </a:p>
        </p:txBody>
      </p:sp>
      <p:sp>
        <p:nvSpPr>
          <p:cNvPr id="1048673" name="Content Placeholder 2"/>
          <p:cNvSpPr>
            <a:spLocks noGrp="1"/>
          </p:cNvSpPr>
          <p:nvPr>
            <p:ph idx="1"/>
          </p:nvPr>
        </p:nvSpPr>
        <p:spPr/>
        <p:txBody>
          <a:bodyPr/>
          <a:p>
            <a:pPr indent="0" marL="0">
              <a:buNone/>
            </a:pPr>
            <a:r>
              <a:rPr b="1" dirty="0" sz="2600" lang="hi-IN"/>
              <a:t>तैरल्पसत्वस्य म</a:t>
            </a:r>
            <a:r>
              <a:rPr b="1" dirty="0" sz="2600" lang="en"/>
              <a:t>ल</a:t>
            </a:r>
            <a:r>
              <a:rPr b="1" dirty="0" sz="2600" lang="en"/>
              <a:t>ा</a:t>
            </a:r>
            <a:r>
              <a:rPr b="1" dirty="0" sz="2600" lang="en"/>
              <a:t>ः</a:t>
            </a:r>
            <a:r>
              <a:rPr b="1" dirty="0" sz="2600" lang="hi-IN"/>
              <a:t> प्रदुष्टा बुद्धेर्निवासम् हृदयं प्रदूष्य ।</a:t>
            </a:r>
            <a:endParaRPr b="1" dirty="0" sz="2600" lang="en-IN"/>
          </a:p>
          <a:p>
            <a:pPr indent="0" marL="0">
              <a:buNone/>
            </a:pPr>
            <a:r>
              <a:rPr b="1" dirty="0" sz="2600" lang="hi-IN"/>
              <a:t>स्रोतांस्यधिष्ठाय मनोवहानि प्रमोहयन्त्याशु नरस्य चेतः ॥</a:t>
            </a:r>
            <a:r>
              <a:rPr b="1" dirty="0" sz="2600" lang="en-IN"/>
              <a:t> </a:t>
            </a:r>
            <a:r>
              <a:rPr altLang="en" b="1" dirty="0" sz="2600" lang="en-US" err="1"/>
              <a:t>(</a:t>
            </a:r>
            <a:r>
              <a:rPr altLang="en" b="1" dirty="0" sz="2600" lang="en" err="1"/>
              <a:t>च</a:t>
            </a:r>
            <a:r>
              <a:rPr altLang="en" b="1" dirty="0" sz="2600" lang="en-US" err="1"/>
              <a:t>.</a:t>
            </a:r>
            <a:r>
              <a:rPr altLang="en" b="1" dirty="0" sz="2600" lang="en-US" err="1"/>
              <a:t> </a:t>
            </a:r>
            <a:r>
              <a:rPr altLang="en" b="1" dirty="0" sz="2600" lang="en" err="1"/>
              <a:t>चि</a:t>
            </a:r>
            <a:r>
              <a:rPr altLang="en" b="1" dirty="0" sz="2600" lang="en-US" err="1"/>
              <a:t>.</a:t>
            </a:r>
            <a:r>
              <a:rPr altLang="en" b="1" dirty="0" sz="2600" lang="en-US" err="1"/>
              <a:t> </a:t>
            </a:r>
            <a:r>
              <a:rPr altLang="en" b="1" dirty="0" sz="2600" lang="en" err="1"/>
              <a:t>९.५</a:t>
            </a:r>
            <a:r>
              <a:rPr altLang="en" b="1" dirty="0" sz="2600" lang="en-US" err="1"/>
              <a:t>)</a:t>
            </a:r>
            <a:endParaRPr b="1" dirty="0" sz="2600" lang="en-IN"/>
          </a:p>
          <a:p>
            <a:endParaRPr dirty="0" sz="2600" lang="en-IN"/>
          </a:p>
          <a:p>
            <a:r>
              <a:rPr dirty="0" sz="2600" lang="hi-IN"/>
              <a:t>अल्पसत्व रोगी के उन </a:t>
            </a:r>
            <a:r>
              <a:rPr dirty="0" sz="2600" lang="en"/>
              <a:t>ह</a:t>
            </a:r>
            <a:r>
              <a:rPr dirty="0" sz="2600" lang="en"/>
              <a:t>े</a:t>
            </a:r>
            <a:r>
              <a:rPr dirty="0" sz="2600" lang="en"/>
              <a:t>त</a:t>
            </a:r>
            <a:r>
              <a:rPr dirty="0" sz="2600" lang="en"/>
              <a:t>ु</a:t>
            </a:r>
            <a:r>
              <a:rPr dirty="0" sz="2600" lang="en"/>
              <a:t>ओ</a:t>
            </a:r>
            <a:r>
              <a:rPr dirty="0" sz="2600" lang="en"/>
              <a:t>ं</a:t>
            </a:r>
            <a:r>
              <a:rPr dirty="0" sz="2600" lang="hi-IN"/>
              <a:t> के सेवन से दूषित हुए दोष बुद्धि के आश्रयस्थान हृदय को दूषित कर मनोवाह स्त्रोतों का आश्रय कर के अर्थात उन्हें आवृत कर चित्त को मोहयुक्त </a:t>
            </a:r>
            <a:r>
              <a:rPr dirty="0" sz="2600" lang="en"/>
              <a:t>कर</a:t>
            </a:r>
            <a:r>
              <a:rPr altLang="en" dirty="0" sz="2600" lang="en-US"/>
              <a:t> </a:t>
            </a:r>
            <a:r>
              <a:rPr dirty="0" sz="2600" lang="hi-IN"/>
              <a:t>देते है अर्थात उन्माद उत्पन्न कर देते है ।</a:t>
            </a:r>
            <a:endParaRPr dirty="0" sz="2600"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74" name="Title 1"/>
          <p:cNvSpPr>
            <a:spLocks noGrp="1"/>
          </p:cNvSpPr>
          <p:nvPr>
            <p:ph type="title"/>
          </p:nvPr>
        </p:nvSpPr>
        <p:spPr/>
        <p:txBody>
          <a:bodyPr/>
          <a:p>
            <a:r>
              <a:rPr b="1" dirty="0" sz="5800" i="1" lang="hi-IN" u="sng"/>
              <a:t>लक्षण</a:t>
            </a:r>
            <a:r>
              <a:rPr b="1" dirty="0" sz="5800" lang="hi-IN"/>
              <a:t> :-</a:t>
            </a:r>
            <a:endParaRPr b="1" dirty="0" sz="5800" lang="en-IN"/>
          </a:p>
        </p:txBody>
      </p:sp>
      <p:sp>
        <p:nvSpPr>
          <p:cNvPr id="1048675" name="Content Placeholder 2"/>
          <p:cNvSpPr>
            <a:spLocks noGrp="1"/>
          </p:cNvSpPr>
          <p:nvPr>
            <p:ph idx="1"/>
          </p:nvPr>
        </p:nvSpPr>
        <p:spPr>
          <a:xfrm>
            <a:off x="677334" y="1930399"/>
            <a:ext cx="8596668" cy="3880773"/>
          </a:xfrm>
        </p:spPr>
        <p:txBody>
          <a:bodyPr>
            <a:normAutofit fontScale="96000" lnSpcReduction="20000"/>
          </a:bodyPr>
          <a:p>
            <a:endParaRPr dirty="0" sz="2500" lang="hi-IN"/>
          </a:p>
          <a:p>
            <a:r>
              <a:rPr dirty="0" sz="2500" lang="hi-IN"/>
              <a:t>बुद्धिविभ्रम</a:t>
            </a:r>
            <a:endParaRPr dirty="0" sz="2500" lang="hi-IN"/>
          </a:p>
          <a:p>
            <a:r>
              <a:rPr dirty="0" sz="2500" lang="hi-IN"/>
              <a:t>मनोविभ्रम या मन का अति चंचल होना</a:t>
            </a:r>
            <a:endParaRPr dirty="0" sz="2500" lang="hi-IN"/>
          </a:p>
          <a:p>
            <a:r>
              <a:rPr dirty="0" sz="2500" lang="hi-IN"/>
              <a:t>दृष्टि व्याकुलता</a:t>
            </a:r>
            <a:endParaRPr dirty="0" sz="2500" lang="hi-IN"/>
          </a:p>
          <a:p>
            <a:r>
              <a:rPr dirty="0" sz="2500" lang="hi-IN"/>
              <a:t>अधीरता</a:t>
            </a:r>
            <a:endParaRPr dirty="0" sz="2500" lang="hi-IN"/>
          </a:p>
          <a:p>
            <a:r>
              <a:rPr dirty="0" sz="2500" lang="hi-IN"/>
              <a:t>असम्बद्ध भाषण</a:t>
            </a:r>
            <a:endParaRPr dirty="0" sz="2500" lang="hi-IN"/>
          </a:p>
          <a:p>
            <a:r>
              <a:rPr dirty="0" sz="2500" lang="hi-IN"/>
              <a:t>हृदय शून्यता</a:t>
            </a:r>
            <a:endParaRPr dirty="0" sz="2500" lang="hi-IN"/>
          </a:p>
          <a:p>
            <a:endParaRPr dirty="0" sz="2500"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76" name="Title 1"/>
          <p:cNvSpPr>
            <a:spLocks noGrp="1"/>
          </p:cNvSpPr>
          <p:nvPr>
            <p:ph type="title"/>
          </p:nvPr>
        </p:nvSpPr>
        <p:spPr>
          <a:xfrm>
            <a:off x="677334" y="622852"/>
            <a:ext cx="8596668" cy="678873"/>
          </a:xfrm>
        </p:spPr>
        <p:txBody>
          <a:bodyPr>
            <a:noAutofit/>
          </a:bodyPr>
          <a:p>
            <a:r>
              <a:rPr altLang="en" b="1" dirty="0" sz="4400" i="1" lang="en" u="sng"/>
              <a:t>चरकानुसार</a:t>
            </a:r>
            <a:r>
              <a:rPr altLang="en" b="1" dirty="0" sz="4400" i="1" lang="en-US" u="sng"/>
              <a:t> </a:t>
            </a:r>
            <a:r>
              <a:rPr altLang="en" b="1" dirty="0" sz="4400" i="1" lang="en" u="sng"/>
              <a:t>भेद</a:t>
            </a:r>
            <a:r>
              <a:rPr altLang="en" b="1" dirty="0" sz="4400" i="1" lang="en-US" u="sng"/>
              <a:t> </a:t>
            </a:r>
            <a:r>
              <a:rPr altLang="en" b="1" dirty="0" sz="4400" i="1" lang="en-US" u="sng"/>
              <a:t> </a:t>
            </a:r>
            <a:r>
              <a:rPr altLang="en" b="1" dirty="0" sz="4400" i="1" lang="en-US" u="sng"/>
              <a:t>:</a:t>
            </a:r>
            <a:r>
              <a:rPr altLang="en" b="1" dirty="0" sz="4400" i="1" lang="en-US" u="sng"/>
              <a:t>-</a:t>
            </a:r>
            <a:r>
              <a:rPr altLang="en" b="1" dirty="0" sz="4400" i="1" lang="en-US" u="sng"/>
              <a:t> </a:t>
            </a:r>
            <a:r>
              <a:rPr altLang="en" b="1" dirty="0" sz="4400" i="1" lang="en-US" u="sng"/>
              <a:t> </a:t>
            </a:r>
            <a:r>
              <a:rPr altLang="en" b="1" dirty="0" sz="4400" i="1" lang="en-US" u="sng"/>
              <a:t> </a:t>
            </a:r>
            <a:endParaRPr altLang="en-US" sz="4400" lang="zh-CN"/>
          </a:p>
        </p:txBody>
      </p:sp>
      <p:graphicFrame>
        <p:nvGraphicFramePr>
          <p:cNvPr id="4194307" name="Content Placeholder 8"/>
          <p:cNvGraphicFramePr>
            <a:graphicFrameLocks noGrp="1"/>
          </p:cNvGraphicFramePr>
          <p:nvPr>
            <p:ph idx="1"/>
          </p:nvPr>
        </p:nvGraphicFramePr>
        <p:xfrm>
          <a:off x="158823" y="1884218"/>
          <a:ext cx="10661578" cy="4821382"/>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77" name="Title 1"/>
          <p:cNvSpPr>
            <a:spLocks noGrp="1"/>
          </p:cNvSpPr>
          <p:nvPr>
            <p:ph type="title"/>
          </p:nvPr>
        </p:nvSpPr>
        <p:spPr/>
        <p:txBody>
          <a:bodyPr/>
          <a:p>
            <a:r>
              <a:rPr altLang="en-US" b="1" dirty="0" sz="5800" i="1" lang="en" u="sng"/>
              <a:t>सुश्रुत</a:t>
            </a:r>
            <a:r>
              <a:rPr altLang="en" b="1" dirty="0" sz="5800" i="1" lang="en-US" u="sng"/>
              <a:t> </a:t>
            </a:r>
            <a:r>
              <a:rPr altLang="en" b="1" dirty="0" sz="5800" i="1" lang="en" u="sng"/>
              <a:t>एवं</a:t>
            </a:r>
            <a:r>
              <a:rPr altLang="en" b="1" dirty="0" sz="5800" i="1" lang="en-US" u="sng"/>
              <a:t> </a:t>
            </a:r>
            <a:r>
              <a:rPr altLang="en" b="1" dirty="0" sz="5800" i="1" lang="en" u="sng"/>
              <a:t>वाग्भट्ट</a:t>
            </a:r>
            <a:r>
              <a:rPr altLang="en" b="1" dirty="0" sz="5800" i="1" lang="en-US" u="sng"/>
              <a:t> </a:t>
            </a:r>
            <a:r>
              <a:rPr altLang="en" b="1" dirty="0" sz="5800" i="1" lang="en" u="sng"/>
              <a:t>अनुसार</a:t>
            </a:r>
            <a:r>
              <a:rPr altLang="en" b="1" dirty="0" sz="5800" i="1" lang="en-US" u="sng"/>
              <a:t> </a:t>
            </a:r>
            <a:r>
              <a:rPr altLang="en" b="1" dirty="0" sz="5800" i="1" lang="en" u="sng"/>
              <a:t>भेद</a:t>
            </a:r>
            <a:r>
              <a:rPr altLang="en" b="1" dirty="0" sz="5800" i="1" lang="en-US" u="sng"/>
              <a:t> </a:t>
            </a:r>
            <a:r>
              <a:rPr altLang="en" b="1" dirty="0" sz="5800" i="1" lang="en-US" u="sng"/>
              <a:t>:</a:t>
            </a:r>
            <a:r>
              <a:rPr altLang="en" b="1" dirty="0" sz="5800" i="1" lang="en-US" u="sng"/>
              <a:t>-</a:t>
            </a:r>
            <a:endParaRPr altLang="en-US" sz="5800" lang="zh-CN"/>
          </a:p>
        </p:txBody>
      </p:sp>
      <p:graphicFrame>
        <p:nvGraphicFramePr>
          <p:cNvPr id="4194308" name="Content Placeholder 7"/>
          <p:cNvGraphicFramePr>
            <a:graphicFrameLocks noGrp="1"/>
          </p:cNvGraphicFramePr>
          <p:nvPr>
            <p:ph idx="1"/>
          </p:nvPr>
        </p:nvGraphicFramePr>
        <p:xfrm>
          <a:off x="677334" y="2188297"/>
          <a:ext cx="8596312" cy="433719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78" name="Title 1"/>
          <p:cNvSpPr>
            <a:spLocks noGrp="1"/>
          </p:cNvSpPr>
          <p:nvPr>
            <p:ph type="title"/>
          </p:nvPr>
        </p:nvSpPr>
        <p:spPr>
          <a:xfrm flipV="1">
            <a:off x="566498" y="110519"/>
            <a:ext cx="8596668" cy="45719"/>
          </a:xfrm>
        </p:spPr>
        <p:txBody>
          <a:bodyPr>
            <a:normAutofit fontScale="90000"/>
          </a:bodyPr>
          <a:p>
            <a:r>
              <a:rPr dirty="0" lang="en-IN"/>
              <a:t> </a:t>
            </a:r>
          </a:p>
        </p:txBody>
      </p:sp>
      <p:sp>
        <p:nvSpPr>
          <p:cNvPr id="1048679" name="Content Placeholder 2"/>
          <p:cNvSpPr>
            <a:spLocks noGrp="1"/>
          </p:cNvSpPr>
          <p:nvPr>
            <p:ph idx="1"/>
          </p:nvPr>
        </p:nvSpPr>
        <p:spPr>
          <a:xfrm>
            <a:off x="677334" y="366987"/>
            <a:ext cx="10165424" cy="6124026"/>
          </a:xfrm>
        </p:spPr>
        <p:txBody>
          <a:bodyPr>
            <a:noAutofit/>
          </a:bodyPr>
          <a:p>
            <a:r>
              <a:rPr b="1" dirty="0" sz="1900" i="1" lang="hi-IN" u="sng"/>
              <a:t>वातज</a:t>
            </a:r>
            <a:r>
              <a:rPr dirty="0" sz="1900" lang="hi-IN"/>
              <a:t> - बिना अवसर के </a:t>
            </a:r>
            <a:r>
              <a:rPr dirty="0" sz="1900" lang="en"/>
              <a:t>हँसना</a:t>
            </a:r>
            <a:r>
              <a:rPr altLang="en" dirty="0" sz="1900" lang="en-US"/>
              <a:t> </a:t>
            </a:r>
            <a:r>
              <a:rPr dirty="0" sz="1900" lang="hi-IN"/>
              <a:t>, गाना, रोना, शरीर में रुक्षता, चेहरा- </a:t>
            </a:r>
            <a:r>
              <a:rPr dirty="0" sz="1900" lang="en"/>
              <a:t>न</a:t>
            </a:r>
            <a:r>
              <a:rPr dirty="0" sz="1900" lang="en"/>
              <a:t>ख</a:t>
            </a:r>
            <a:r>
              <a:rPr dirty="0" sz="1900" lang="en"/>
              <a:t>ा</a:t>
            </a:r>
            <a:r>
              <a:rPr dirty="0" sz="1900" lang="en"/>
              <a:t>द</a:t>
            </a:r>
            <a:r>
              <a:rPr dirty="0" sz="1900" lang="en"/>
              <a:t>ि</a:t>
            </a:r>
            <a:r>
              <a:rPr dirty="0" sz="1900" lang="hi-IN"/>
              <a:t> में श्यवता तथा भोजन प</a:t>
            </a:r>
            <a:r>
              <a:rPr dirty="0" sz="1900" lang="en"/>
              <a:t>च</a:t>
            </a:r>
            <a:r>
              <a:rPr dirty="0" sz="1900" lang="hi-IN"/>
              <a:t> जाने पर लक्षणों की वृद्धि </a:t>
            </a:r>
            <a:endParaRPr dirty="0" sz="1900" lang="en-IN"/>
          </a:p>
          <a:p>
            <a:endParaRPr dirty="0" sz="1900" lang="en-IN"/>
          </a:p>
          <a:p>
            <a:r>
              <a:rPr b="1" dirty="0" sz="1900" i="1" lang="hi-IN" u="sng"/>
              <a:t>पित्तज</a:t>
            </a:r>
            <a:r>
              <a:rPr dirty="0" sz="1900" lang="hi-IN"/>
              <a:t> - क्रोध, दूसरो को डरना, </a:t>
            </a:r>
            <a:r>
              <a:rPr dirty="0" sz="1900" lang="en"/>
              <a:t>शी</a:t>
            </a:r>
            <a:r>
              <a:rPr dirty="0" sz="1900" lang="en"/>
              <a:t>त</a:t>
            </a:r>
            <a:r>
              <a:rPr dirty="0" sz="1900" lang="hi-IN"/>
              <a:t> की इच्छा, नग्न हो जाना, चेहरा- न</a:t>
            </a:r>
            <a:r>
              <a:rPr dirty="0" sz="1900" lang="en"/>
              <a:t>ख</a:t>
            </a:r>
            <a:r>
              <a:rPr dirty="0" sz="1900" lang="en"/>
              <a:t>ा</a:t>
            </a:r>
            <a:r>
              <a:rPr dirty="0" sz="1900" lang="en"/>
              <a:t>द</a:t>
            </a:r>
            <a:r>
              <a:rPr dirty="0" sz="1900" lang="en"/>
              <a:t>ि</a:t>
            </a:r>
            <a:r>
              <a:rPr dirty="0" sz="1900" lang="hi-IN"/>
              <a:t> का पीलापन और पच्यमान अवस्था में रोग की वृद्धि</a:t>
            </a:r>
            <a:endParaRPr dirty="0" sz="1900" lang="en-IN"/>
          </a:p>
          <a:p>
            <a:endParaRPr dirty="0" sz="1900" lang="hi-IN"/>
          </a:p>
          <a:p>
            <a:r>
              <a:rPr b="1" dirty="0" sz="1900" i="1" lang="hi-IN" u="sng"/>
              <a:t>कफज</a:t>
            </a:r>
            <a:r>
              <a:rPr dirty="0" sz="1900" lang="hi-IN"/>
              <a:t> - अल्प भाषण, अरुचि, लालास्राव, एकांतप्रियता, नारीप्रियता, चेहरे न</a:t>
            </a:r>
            <a:r>
              <a:rPr dirty="0" sz="1900" lang="en"/>
              <a:t>ख</a:t>
            </a:r>
            <a:r>
              <a:rPr dirty="0" sz="1900" lang="en"/>
              <a:t>ा</a:t>
            </a:r>
            <a:r>
              <a:rPr dirty="0" sz="1900" lang="en"/>
              <a:t>द</a:t>
            </a:r>
            <a:r>
              <a:rPr dirty="0" sz="1900" lang="en"/>
              <a:t>ि</a:t>
            </a:r>
            <a:r>
              <a:rPr dirty="0" sz="1900" lang="hi-IN"/>
              <a:t> में श्वेतता और भोजन उपरांत लक्षणों की वृद्धि </a:t>
            </a:r>
            <a:endParaRPr dirty="0" sz="1900" lang="en-IN"/>
          </a:p>
          <a:p>
            <a:endParaRPr dirty="0" sz="1900" lang="hi-IN"/>
          </a:p>
          <a:p>
            <a:r>
              <a:rPr b="1" dirty="0" sz="1900" i="1" lang="hi-IN" u="sng"/>
              <a:t>सन्निपातज</a:t>
            </a:r>
            <a:r>
              <a:rPr dirty="0" sz="1900" lang="hi-IN"/>
              <a:t> - सभी के मिश्रित लक्षण</a:t>
            </a:r>
            <a:endParaRPr dirty="0" sz="1900" lang="en-IN"/>
          </a:p>
          <a:p>
            <a:endParaRPr dirty="0" sz="1900" lang="hi-IN"/>
          </a:p>
          <a:p>
            <a:r>
              <a:rPr b="1" dirty="0" sz="1900" i="1" lang="hi-IN" u="sng"/>
              <a:t>विषज</a:t>
            </a:r>
            <a:r>
              <a:rPr dirty="0" sz="1900" lang="hi-IN"/>
              <a:t> - इन्द्रिय शक्ति का नाश, नेत्रों का लाल हो जाना, </a:t>
            </a:r>
            <a:r>
              <a:rPr dirty="0" sz="1900" lang="en"/>
              <a:t>मूर्च्छा</a:t>
            </a:r>
            <a:r>
              <a:rPr dirty="0" sz="1900" lang="hi-IN"/>
              <a:t> </a:t>
            </a:r>
            <a:endParaRPr dirty="0" sz="1900" lang="en-IN"/>
          </a:p>
          <a:p>
            <a:endParaRPr dirty="0" sz="1900" lang="en-IN"/>
          </a:p>
          <a:p>
            <a:r>
              <a:rPr b="1" dirty="0" sz="1900" i="1" lang="hi-IN" u="sng"/>
              <a:t>मानस</a:t>
            </a:r>
            <a:r>
              <a:rPr dirty="0" sz="1900" lang="hi-IN"/>
              <a:t> - चित्र विचित्र बात बोलना, </a:t>
            </a:r>
            <a:r>
              <a:rPr dirty="0" sz="1900" lang="en"/>
              <a:t>मूर्च्छा</a:t>
            </a:r>
            <a:r>
              <a:rPr altLang="en" dirty="0" sz="1900" lang="en-US"/>
              <a:t> </a:t>
            </a:r>
            <a:r>
              <a:rPr dirty="0" sz="1900" lang="hi-IN"/>
              <a:t>, गाना, रोना, हंसना</a:t>
            </a:r>
            <a:endParaRPr dirty="0" sz="1900" lang="en-IN"/>
          </a:p>
          <a:p>
            <a:endParaRPr dirty="0" sz="1900" lang="hi-IN"/>
          </a:p>
          <a:p>
            <a:r>
              <a:rPr b="1" dirty="0" sz="1900" i="1" lang="hi-IN" u="sng"/>
              <a:t>भूतज</a:t>
            </a:r>
            <a:r>
              <a:rPr dirty="0" sz="1900" lang="hi-IN"/>
              <a:t> - असामान्य और अलौकिक वाणी बोलना एवं कार्य करना , यह अकस्मात् किसी भी क्षण उत्पन्न हो सकता है </a:t>
            </a:r>
            <a:endParaRPr dirty="0" sz="1900"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80" name="Title 1"/>
          <p:cNvSpPr>
            <a:spLocks noGrp="1"/>
          </p:cNvSpPr>
          <p:nvPr>
            <p:ph type="title"/>
          </p:nvPr>
        </p:nvSpPr>
        <p:spPr/>
        <p:txBody>
          <a:bodyPr/>
          <a:p>
            <a:r>
              <a:rPr b="1" dirty="0" sz="5900" i="1" lang="hi-IN" u="sng"/>
              <a:t>साध्यासाध्यता</a:t>
            </a:r>
            <a:r>
              <a:rPr b="1" dirty="0" sz="5900" lang="hi-IN"/>
              <a:t> :-</a:t>
            </a:r>
            <a:endParaRPr b="1" dirty="0" sz="5900" lang="en-IN"/>
          </a:p>
        </p:txBody>
      </p:sp>
      <p:sp>
        <p:nvSpPr>
          <p:cNvPr id="1048681" name="Content Placeholder 2"/>
          <p:cNvSpPr>
            <a:spLocks noGrp="1"/>
          </p:cNvSpPr>
          <p:nvPr>
            <p:ph idx="1"/>
          </p:nvPr>
        </p:nvSpPr>
        <p:spPr>
          <a:xfrm>
            <a:off x="834867" y="1673291"/>
            <a:ext cx="8596668" cy="4868536"/>
          </a:xfrm>
        </p:spPr>
        <p:txBody>
          <a:bodyPr>
            <a:noAutofit/>
          </a:bodyPr>
          <a:p>
            <a:pPr indent="0" marL="0">
              <a:buNone/>
            </a:pPr>
            <a:endParaRPr dirty="0" sz="2500" lang="hi-IN"/>
          </a:p>
          <a:p>
            <a:r>
              <a:rPr b="1" dirty="0" sz="2500" lang="hi-IN" u="sng"/>
              <a:t>साध्य-</a:t>
            </a:r>
            <a:r>
              <a:rPr dirty="0" sz="2500" lang="hi-IN"/>
              <a:t> </a:t>
            </a:r>
            <a:endParaRPr dirty="0" sz="2500" lang="en-IN"/>
          </a:p>
          <a:p>
            <a:pPr>
              <a:buFont typeface="Wingdings" panose="05000000000000000000" pitchFamily="2" charset="2"/>
              <a:buChar char="q"/>
            </a:pPr>
            <a:r>
              <a:rPr dirty="0" sz="2500" lang="hi-IN"/>
              <a:t>वातज</a:t>
            </a:r>
            <a:endParaRPr dirty="0" sz="2500" lang="hi-IN"/>
          </a:p>
          <a:p>
            <a:pPr>
              <a:buFont typeface="Wingdings" panose="05000000000000000000" pitchFamily="2" charset="2"/>
              <a:buChar char="q"/>
            </a:pPr>
            <a:r>
              <a:rPr dirty="0" sz="2500" lang="hi-IN"/>
              <a:t>पित्तज</a:t>
            </a:r>
            <a:endParaRPr dirty="0" sz="2500" lang="hi-IN"/>
          </a:p>
          <a:p>
            <a:pPr>
              <a:buFont typeface="Wingdings" panose="05000000000000000000" pitchFamily="2" charset="2"/>
              <a:buChar char="q"/>
            </a:pPr>
            <a:r>
              <a:rPr dirty="0" sz="2500" lang="hi-IN"/>
              <a:t>कफज</a:t>
            </a:r>
            <a:endParaRPr dirty="0" sz="2500" lang="en-IN"/>
          </a:p>
          <a:p>
            <a:pPr>
              <a:buFont typeface="Wingdings" panose="05000000000000000000" pitchFamily="2" charset="2"/>
              <a:buChar char="q"/>
            </a:pPr>
            <a:endParaRPr dirty="0" sz="2500" lang="hi-IN"/>
          </a:p>
          <a:p>
            <a:r>
              <a:rPr b="1" dirty="0" sz="2500" lang="hi-IN" u="sng"/>
              <a:t>असाध्य-</a:t>
            </a:r>
            <a:endParaRPr b="1" dirty="0" sz="2500" lang="en-IN" u="sng"/>
          </a:p>
          <a:p>
            <a:pPr>
              <a:buFont typeface="Wingdings" panose="05000000000000000000" pitchFamily="2" charset="2"/>
              <a:buChar char="q"/>
            </a:pPr>
            <a:r>
              <a:rPr dirty="0" sz="2500" lang="hi-IN"/>
              <a:t>सन्निपातज</a:t>
            </a:r>
            <a:endParaRPr dirty="0" sz="2500" lang="hi-IN"/>
          </a:p>
          <a:p>
            <a:pPr>
              <a:buFont typeface="Wingdings" panose="05000000000000000000" pitchFamily="2" charset="2"/>
              <a:buChar char="q"/>
            </a:pPr>
            <a:r>
              <a:rPr dirty="0" sz="2500" lang="hi-IN"/>
              <a:t>भूतज</a:t>
            </a:r>
            <a:endParaRPr dirty="0" sz="2500" lang="hi-IN"/>
          </a:p>
          <a:p>
            <a:endParaRPr dirty="0" sz="2500"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82" name="Title 1"/>
          <p:cNvSpPr>
            <a:spLocks noGrp="1"/>
          </p:cNvSpPr>
          <p:nvPr>
            <p:ph type="title"/>
          </p:nvPr>
        </p:nvSpPr>
        <p:spPr/>
        <p:txBody>
          <a:bodyPr>
            <a:normAutofit/>
          </a:bodyPr>
          <a:p>
            <a:r>
              <a:rPr b="1" dirty="0" sz="5300" i="1" lang="hi-IN" u="sng"/>
              <a:t>चिकित्सा</a:t>
            </a:r>
            <a:r>
              <a:rPr b="1" dirty="0" sz="5300" i="1" lang="en-IN" u="sng"/>
              <a:t> :-</a:t>
            </a:r>
            <a:endParaRPr b="1" dirty="0" sz="5300" i="1" lang="en-IN" u="sng"/>
          </a:p>
        </p:txBody>
      </p:sp>
      <p:sp>
        <p:nvSpPr>
          <p:cNvPr id="1048683" name="Content Placeholder 2"/>
          <p:cNvSpPr>
            <a:spLocks noGrp="1"/>
          </p:cNvSpPr>
          <p:nvPr>
            <p:ph idx="1"/>
          </p:nvPr>
        </p:nvSpPr>
        <p:spPr>
          <a:xfrm>
            <a:off x="677334" y="1510749"/>
            <a:ext cx="8596668" cy="4530614"/>
          </a:xfrm>
        </p:spPr>
        <p:txBody>
          <a:bodyPr>
            <a:normAutofit fontScale="95455" lnSpcReduction="20000"/>
          </a:bodyPr>
          <a:p>
            <a:endParaRPr dirty="0" sz="2200" lang="hi-IN"/>
          </a:p>
          <a:p>
            <a:r>
              <a:rPr dirty="0" sz="2200" lang="hi-IN"/>
              <a:t>निज उन्माद में संशोधन और संशमन चिकित्सा करे</a:t>
            </a:r>
            <a:endParaRPr dirty="0" sz="2200" lang="hi-IN"/>
          </a:p>
          <a:p>
            <a:r>
              <a:rPr dirty="0" sz="2200" lang="hi-IN"/>
              <a:t>वातज - स्नेहन </a:t>
            </a:r>
            <a:endParaRPr dirty="0" sz="2200" lang="hi-IN"/>
          </a:p>
          <a:p>
            <a:r>
              <a:rPr dirty="0" sz="2200" lang="hi-IN"/>
              <a:t>पित्तज और कफज - स्नेहन फिर स्वेदन </a:t>
            </a:r>
            <a:endParaRPr dirty="0" sz="2200" lang="hi-IN"/>
          </a:p>
          <a:p>
            <a:r>
              <a:rPr dirty="0" sz="2200" lang="hi-IN"/>
              <a:t>दोषानुसार बस्ति का प्रयोग करे</a:t>
            </a:r>
            <a:endParaRPr dirty="0" sz="2200" lang="hi-IN"/>
          </a:p>
          <a:p>
            <a:r>
              <a:rPr dirty="0" sz="2200" lang="hi-IN"/>
              <a:t>संशोधन पर भी रोग शांत न हो तो तीक्षण नस्य, अंजन और ताड़ना देनी चाहिए</a:t>
            </a:r>
            <a:endParaRPr dirty="0" sz="2200" lang="hi-IN"/>
          </a:p>
          <a:p>
            <a:r>
              <a:rPr dirty="0" sz="2200" lang="hi-IN"/>
              <a:t>धमकाना और त्रास भी लाभदायक होते है</a:t>
            </a:r>
            <a:endParaRPr dirty="0" sz="2200" lang="hi-IN"/>
          </a:p>
          <a:p>
            <a:r>
              <a:rPr dirty="0" sz="2200" lang="hi-IN"/>
              <a:t>अभ्यंग, धूमपान और घृतसेवन</a:t>
            </a:r>
            <a:endParaRPr dirty="0" sz="2200" lang="hi-IN"/>
          </a:p>
          <a:p>
            <a:r>
              <a:rPr dirty="0" sz="2200" lang="hi-IN"/>
              <a:t>काम, क्रोध, शोक आदि उन्माद के प्रतिद्वंदी भावो को शांत रखे</a:t>
            </a:r>
            <a:endParaRPr dirty="0" sz="2200"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84" name="Title 1"/>
          <p:cNvSpPr>
            <a:spLocks noGrp="1"/>
          </p:cNvSpPr>
          <p:nvPr>
            <p:ph type="title"/>
          </p:nvPr>
        </p:nvSpPr>
        <p:spPr/>
        <p:txBody>
          <a:bodyPr>
            <a:normAutofit/>
          </a:bodyPr>
          <a:p>
            <a:r>
              <a:rPr b="1" dirty="0" sz="5500" i="1" lang="hi-IN" u="sng"/>
              <a:t>सामान्य औषध प्रयोग</a:t>
            </a:r>
            <a:r>
              <a:rPr b="1" dirty="0" sz="5500" i="1" lang="en-IN" u="sng"/>
              <a:t> :-</a:t>
            </a:r>
            <a:endParaRPr b="1" dirty="0" sz="5500" i="1" lang="en-IN" u="sng"/>
          </a:p>
        </p:txBody>
      </p:sp>
      <p:sp>
        <p:nvSpPr>
          <p:cNvPr id="1048685" name="Content Placeholder 2"/>
          <p:cNvSpPr>
            <a:spLocks noGrp="1"/>
          </p:cNvSpPr>
          <p:nvPr>
            <p:ph idx="1"/>
          </p:nvPr>
        </p:nvSpPr>
        <p:spPr>
          <a:xfrm>
            <a:off x="847995" y="1699632"/>
            <a:ext cx="8596668" cy="4710493"/>
          </a:xfrm>
        </p:spPr>
        <p:txBody>
          <a:bodyPr>
            <a:noAutofit/>
          </a:bodyPr>
          <a:p>
            <a:endParaRPr dirty="0" sz="2600" lang="hi-IN"/>
          </a:p>
          <a:p>
            <a:r>
              <a:rPr dirty="0" sz="2600" lang="hi-IN"/>
              <a:t> स्वरस - ब्राह्मी, शंखपुष्पी, दूधिया वच का स्वरस अकेले व मिला कर दे</a:t>
            </a:r>
            <a:endParaRPr dirty="0" sz="2600" lang="hi-IN"/>
          </a:p>
          <a:p>
            <a:r>
              <a:rPr dirty="0" sz="2600" lang="hi-IN"/>
              <a:t> चूर्ण - सारस्वत चूर्ण, सर्पगंडमूल चूर्ण </a:t>
            </a:r>
            <a:endParaRPr dirty="0" sz="2600" lang="hi-IN"/>
          </a:p>
          <a:p>
            <a:r>
              <a:rPr dirty="0" sz="2600" lang="hi-IN"/>
              <a:t> वटी - सर्पगंधा घनवटी</a:t>
            </a:r>
            <a:endParaRPr dirty="0" sz="2600" lang="hi-IN"/>
          </a:p>
          <a:p>
            <a:r>
              <a:rPr dirty="0" sz="2600" lang="hi-IN"/>
              <a:t> घृत - कल्याणक घृत, हिंग्वादी घृत, शिव घृत, फलघृत</a:t>
            </a:r>
            <a:endParaRPr dirty="0" sz="2600" lang="hi-IN"/>
          </a:p>
          <a:p>
            <a:r>
              <a:rPr dirty="0" sz="2600" lang="hi-IN"/>
              <a:t> तैल - शिवा तैल, लशुनादि तैल</a:t>
            </a:r>
            <a:endParaRPr dirty="0" sz="2600" lang="hi-IN"/>
          </a:p>
          <a:p>
            <a:r>
              <a:rPr dirty="0" sz="2600" lang="hi-IN"/>
              <a:t> अंजन - मरिचांजन, कृष्णादि अंजन</a:t>
            </a:r>
            <a:endParaRPr dirty="0" sz="2600" lang="hi-IN"/>
          </a:p>
          <a:p>
            <a:r>
              <a:rPr dirty="0" sz="2600" lang="hi-IN"/>
              <a:t> </a:t>
            </a:r>
            <a:r>
              <a:rPr dirty="0" sz="2600" lang="en"/>
              <a:t>ध</a:t>
            </a:r>
            <a:r>
              <a:rPr dirty="0" sz="2600" lang="en"/>
              <a:t>ू</a:t>
            </a:r>
            <a:r>
              <a:rPr dirty="0" sz="2600" lang="en"/>
              <a:t>प</a:t>
            </a:r>
            <a:r>
              <a:rPr dirty="0" sz="2600" lang="hi-IN"/>
              <a:t> - महाधूप, निम्बपत्र धूप</a:t>
            </a:r>
            <a:endParaRPr dirty="0" sz="26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15" name="Title 1"/>
          <p:cNvSpPr>
            <a:spLocks noGrp="1"/>
          </p:cNvSpPr>
          <p:nvPr>
            <p:ph type="title"/>
          </p:nvPr>
        </p:nvSpPr>
        <p:spPr/>
        <p:txBody>
          <a:bodyPr>
            <a:normAutofit/>
          </a:bodyPr>
          <a:p>
            <a:r>
              <a:rPr b="1" dirty="0" sz="6100" i="1" lang="en" err="1" u="sng">
                <a:latin typeface="Dubai" panose="020B0604020202020204" pitchFamily="34" charset="-78"/>
                <a:cs typeface="Dubai" panose="020B0604020202020204" pitchFamily="34" charset="-78"/>
              </a:rPr>
              <a:t>निदान</a:t>
            </a:r>
            <a:r>
              <a:rPr b="1" dirty="0" sz="6100" i="1" lang="en-IN" u="sng">
                <a:latin typeface="Dubai" panose="020B0604020202020204" pitchFamily="34" charset="-78"/>
                <a:cs typeface="Dubai" panose="020B0604020202020204" pitchFamily="34" charset="-78"/>
              </a:rPr>
              <a:t> :-</a:t>
            </a:r>
            <a:endParaRPr altLang="en-US" b="1" sz="6100" lang="zh-CN"/>
          </a:p>
        </p:txBody>
      </p:sp>
      <p:sp>
        <p:nvSpPr>
          <p:cNvPr id="1048616" name="Content Placeholder 2"/>
          <p:cNvSpPr>
            <a:spLocks noGrp="1"/>
          </p:cNvSpPr>
          <p:nvPr>
            <p:ph idx="1"/>
          </p:nvPr>
        </p:nvSpPr>
        <p:spPr>
          <a:xfrm>
            <a:off x="547332" y="1488613"/>
            <a:ext cx="8596668" cy="4938691"/>
          </a:xfrm>
        </p:spPr>
        <p:txBody>
          <a:bodyPr>
            <a:noAutofit/>
          </a:bodyPr>
          <a:p>
            <a:pPr indent="0" marL="0">
              <a:buNone/>
            </a:pPr>
            <a:endParaRPr dirty="0" sz="1800" lang="en-IN"/>
          </a:p>
          <a:p>
            <a:pPr indent="0" marL="0">
              <a:buNone/>
            </a:pPr>
            <a:r>
              <a:rPr b="1" dirty="0" sz="1800" lang="en-IN"/>
              <a:t>“</a:t>
            </a:r>
            <a:r>
              <a:rPr b="1" dirty="0" sz="1800" lang="hi-IN"/>
              <a:t>विभ्रान्तबहुदोषाणामहिताशुचिभोजिनाम् |</a:t>
            </a:r>
            <a:r>
              <a:rPr b="1" dirty="0" sz="1800" lang="en-IN"/>
              <a:t> </a:t>
            </a:r>
            <a:r>
              <a:rPr b="1" dirty="0" sz="1800" lang="hi-IN"/>
              <a:t>रजस्तमोभयां विहते सत्त्वे दोषावृतेहृदि ||४|</a:t>
            </a:r>
            <a:endParaRPr b="1" dirty="0" sz="1800" lang="en-IN"/>
          </a:p>
          <a:p>
            <a:pPr indent="0" marL="0">
              <a:buNone/>
            </a:pPr>
            <a:r>
              <a:rPr b="1" dirty="0" sz="1800" lang="hi-IN"/>
              <a:t>चिन्ताकामभयक्रोधशोकोद्वेगादिभिस्तथा |</a:t>
            </a:r>
            <a:r>
              <a:rPr b="1" dirty="0" sz="1800" lang="en-IN"/>
              <a:t> </a:t>
            </a:r>
            <a:r>
              <a:rPr b="1" dirty="0" sz="1800" lang="hi-IN"/>
              <a:t>मनस्यभिहते नॄणामऩस्मारः प्रवर्तते||५||</a:t>
            </a:r>
            <a:r>
              <a:rPr b="1" dirty="0" sz="1800" lang="en-IN"/>
              <a:t>”</a:t>
            </a:r>
            <a:endParaRPr b="1" dirty="0" sz="1800" lang="en-IN"/>
          </a:p>
          <a:p>
            <a:pPr indent="0" marL="0">
              <a:buNone/>
            </a:pPr>
            <a:r>
              <a:rPr b="1" dirty="0" sz="1800" lang="en-IN"/>
              <a:t>                                                                                                  (</a:t>
            </a:r>
            <a:r>
              <a:rPr b="1" dirty="0" sz="1800" lang="hi-IN"/>
              <a:t>च. चि. 10/5)</a:t>
            </a:r>
            <a:endParaRPr b="1" dirty="0" sz="1800" lang="en-IN"/>
          </a:p>
          <a:p>
            <a:r>
              <a:rPr dirty="0" sz="1800" lang="hi-IN"/>
              <a:t>अपथ्यसेवी और अपवित्र भोजन करने वालो में</a:t>
            </a:r>
            <a:r>
              <a:rPr dirty="0" sz="1800" lang="en-IN"/>
              <a:t> </a:t>
            </a:r>
            <a:r>
              <a:rPr dirty="0" sz="1800" lang="hi-IN"/>
              <a:t> </a:t>
            </a:r>
            <a:r>
              <a:rPr dirty="0" sz="1800" lang="en-IN"/>
              <a:t>(</a:t>
            </a:r>
            <a:r>
              <a:rPr dirty="0" sz="1800" i="1" lang="en-US"/>
              <a:t>Habitual intake of unwholesome and unclean food)</a:t>
            </a:r>
            <a:endParaRPr dirty="0" sz="1800" i="1" lang="en-IN"/>
          </a:p>
          <a:p>
            <a:r>
              <a:rPr dirty="0" sz="1800" lang="hi-IN"/>
              <a:t>जिन पुरुषो में</a:t>
            </a:r>
            <a:r>
              <a:rPr dirty="0" sz="1800" lang="en-IN"/>
              <a:t> </a:t>
            </a:r>
            <a:r>
              <a:rPr dirty="0" sz="1800" lang="hi-IN"/>
              <a:t>शारीरिक दोष</a:t>
            </a:r>
            <a:r>
              <a:rPr dirty="0" sz="1800" lang="en-IN"/>
              <a:t> </a:t>
            </a:r>
            <a:r>
              <a:rPr dirty="0" sz="1800" lang="hi-IN"/>
              <a:t>अस्थिर होते है, उनमे सत्व गुण वाले मन में राज और तम बढ़ने से</a:t>
            </a:r>
            <a:r>
              <a:rPr dirty="0" sz="1800" lang="en-IN"/>
              <a:t>    </a:t>
            </a:r>
            <a:r>
              <a:rPr dirty="0" sz="1800" i="1" lang="en-IN"/>
              <a:t> (</a:t>
            </a:r>
            <a:r>
              <a:rPr dirty="0" sz="1800" i="1" lang="en-US"/>
              <a:t>Suppression of the Sattva by Rajas and Tamas )</a:t>
            </a:r>
            <a:r>
              <a:rPr dirty="0" sz="1800" lang="en-US"/>
              <a:t>;</a:t>
            </a:r>
            <a:endParaRPr dirty="0" sz="1800" lang="en-IN"/>
          </a:p>
          <a:p>
            <a:r>
              <a:rPr dirty="0" sz="1800" lang="hi-IN"/>
              <a:t>चिंता , भय , काम , क्रोध , शोक , उद्वेग आदि मानसिक विकारो से मन पर आघात होने पर</a:t>
            </a:r>
            <a:r>
              <a:rPr dirty="0" sz="1800" lang="en-IN"/>
              <a:t>   </a:t>
            </a:r>
            <a:r>
              <a:rPr dirty="0" sz="1800" i="1" lang="en-IN"/>
              <a:t>( </a:t>
            </a:r>
            <a:r>
              <a:rPr dirty="0" sz="1800" i="1" lang="en-IN" err="1"/>
              <a:t>afflication</a:t>
            </a:r>
            <a:r>
              <a:rPr dirty="0" sz="1800" i="1" lang="en-IN"/>
              <a:t> of mind by worry, anger, passion, grief etc.)</a:t>
            </a:r>
            <a:endParaRPr dirty="0" sz="1800" i="1" lang="en-IN"/>
          </a:p>
          <a:p>
            <a:r>
              <a:rPr dirty="0" sz="1800" lang="hi-IN"/>
              <a:t>चेतना स्थान हृदय के शारीरिक वातादि दोषो से व्याप्त हो जाने पर</a:t>
            </a:r>
            <a:r>
              <a:rPr dirty="0" sz="1800" lang="en-IN"/>
              <a:t> </a:t>
            </a:r>
            <a:r>
              <a:rPr dirty="0" sz="1800" i="1" lang="en-IN"/>
              <a:t>(</a:t>
            </a:r>
            <a:r>
              <a:rPr dirty="0" sz="1800" i="1" lang="en-US"/>
              <a:t>Occlusion of the heart by the aggravated </a:t>
            </a:r>
            <a:r>
              <a:rPr dirty="0" sz="1800" i="1" lang="en-US" err="1"/>
              <a:t>Doshas</a:t>
            </a:r>
            <a:r>
              <a:rPr dirty="0" sz="1800" i="1" lang="en-US"/>
              <a:t>)</a:t>
            </a:r>
            <a:endParaRPr dirty="0" sz="1800" i="1" lang="en-US"/>
          </a:p>
          <a:p>
            <a:endParaRPr dirty="0" sz="1800" lang="en-IN"/>
          </a:p>
          <a:p>
            <a:r>
              <a:rPr dirty="0" sz="1800" lang="hi-IN"/>
              <a:t> अपस्मार रोग उत्पन्न होता है</a:t>
            </a:r>
            <a:endParaRPr dirty="0" sz="1800" lang="en-IN"/>
          </a:p>
          <a:p>
            <a:endParaRPr dirty="0" sz="1800" lang="en-IN"/>
          </a:p>
          <a:p>
            <a:pPr indent="0" marL="0">
              <a:buNone/>
            </a:pPr>
            <a:endParaRPr dirty="0" sz="1800" lang="en-IN"/>
          </a:p>
          <a:p>
            <a:pPr indent="0" marL="0">
              <a:buNone/>
            </a:pPr>
            <a:endParaRPr dirty="0" sz="1800" lang="en-IN"/>
          </a:p>
          <a:p>
            <a:pPr indent="0" marL="0">
              <a:buNone/>
            </a:pPr>
            <a:endParaRPr dirty="0" sz="1800" lang="en-IN"/>
          </a:p>
        </p:txBody>
      </p:sp>
      <p:sp>
        <p:nvSpPr>
          <p:cNvPr id="1048617" name="Rectangle 3"/>
          <p:cNvSpPr/>
          <p:nvPr/>
        </p:nvSpPr>
        <p:spPr>
          <a:xfrm>
            <a:off x="3048000" y="2828836"/>
            <a:ext cx="6096000" cy="369332"/>
          </a:xfrm>
          <a:prstGeom prst="rect"/>
        </p:spPr>
        <p:txBody>
          <a:bodyPr>
            <a:spAutoFit/>
          </a:bodyPr>
          <a:p>
            <a:endParaRPr dirty="0"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86" name="Title 1"/>
          <p:cNvSpPr>
            <a:spLocks noGrp="1"/>
          </p:cNvSpPr>
          <p:nvPr>
            <p:ph type="title"/>
          </p:nvPr>
        </p:nvSpPr>
        <p:spPr/>
        <p:txBody>
          <a:bodyPr>
            <a:normAutofit/>
          </a:bodyPr>
          <a:p>
            <a:r>
              <a:rPr b="1" dirty="0" sz="5000" i="1" lang="en-IN" u="sng"/>
              <a:t>Childhood schizophrenia :-</a:t>
            </a:r>
            <a:endParaRPr b="1" dirty="0" sz="5000" i="1" lang="en-IN" u="sng"/>
          </a:p>
        </p:txBody>
      </p:sp>
      <p:sp>
        <p:nvSpPr>
          <p:cNvPr id="1048687" name="Content Placeholder 2"/>
          <p:cNvSpPr>
            <a:spLocks noGrp="1"/>
          </p:cNvSpPr>
          <p:nvPr>
            <p:ph idx="1"/>
          </p:nvPr>
        </p:nvSpPr>
        <p:spPr>
          <a:xfrm>
            <a:off x="677333" y="1930400"/>
            <a:ext cx="8596668" cy="4723664"/>
          </a:xfrm>
        </p:spPr>
        <p:txBody>
          <a:bodyPr/>
          <a:p>
            <a:r>
              <a:rPr b="1" dirty="0" sz="2100" lang="en-US"/>
              <a:t>Childhood schizophrenia</a:t>
            </a:r>
            <a:r>
              <a:rPr dirty="0" sz="2100" lang="en-US"/>
              <a:t> (also known as </a:t>
            </a:r>
            <a:r>
              <a:rPr b="1" dirty="0" sz="2100" lang="en-US"/>
              <a:t>childhood-onset schizophrenia</a:t>
            </a:r>
            <a:r>
              <a:rPr dirty="0" sz="2100" lang="en-US"/>
              <a:t>, and </a:t>
            </a:r>
            <a:r>
              <a:rPr b="1" dirty="0" sz="2100" lang="en-US"/>
              <a:t>very early-onset schizophrenia</a:t>
            </a:r>
            <a:r>
              <a:rPr dirty="0" sz="2100" lang="en-US"/>
              <a:t>) is characterized by hallucinations, disorganized speech, delusions, catatonic behavior and "negative symptoms", such as inappropriate or blunted affect and abolition with onset before 13 years of age.</a:t>
            </a:r>
            <a:endParaRPr dirty="0" sz="2100" lang="en-US"/>
          </a:p>
          <a:p>
            <a:endParaRPr dirty="0" sz="2100" lang="en-US"/>
          </a:p>
          <a:p>
            <a:r>
              <a:rPr dirty="0" sz="2100" lang="en-US"/>
              <a:t>The disorder presents symptoms such as auditory and visual hallucinations, strange thoughts or feelings, and abnormal behavior, profoundly impacting the child's ability to function and sustain normal interpersonal relationships</a:t>
            </a:r>
            <a:endParaRPr dirty="0" sz="2100" lang="en-US"/>
          </a:p>
          <a:p>
            <a:pPr indent="0" marL="0">
              <a:buNone/>
            </a:pPr>
            <a:endParaRPr dirty="0" sz="2100"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88" name="Title 1"/>
          <p:cNvSpPr>
            <a:spLocks noGrp="1"/>
          </p:cNvSpPr>
          <p:nvPr>
            <p:ph type="title"/>
          </p:nvPr>
        </p:nvSpPr>
        <p:spPr/>
        <p:txBody>
          <a:bodyPr/>
          <a:p>
            <a:r>
              <a:rPr b="1" dirty="0" sz="5500" i="1" lang="en-IN" u="sng"/>
              <a:t>Causes</a:t>
            </a:r>
            <a:r>
              <a:rPr dirty="0" sz="5500" lang="en-IN"/>
              <a:t> :-</a:t>
            </a:r>
            <a:endParaRPr dirty="0" sz="5500" lang="en-IN"/>
          </a:p>
        </p:txBody>
      </p:sp>
      <p:sp>
        <p:nvSpPr>
          <p:cNvPr id="1048689" name="Content Placeholder 2"/>
          <p:cNvSpPr>
            <a:spLocks noGrp="1"/>
          </p:cNvSpPr>
          <p:nvPr>
            <p:ph idx="1"/>
          </p:nvPr>
        </p:nvSpPr>
        <p:spPr>
          <a:xfrm>
            <a:off x="559184" y="2220465"/>
            <a:ext cx="8596668" cy="3880773"/>
          </a:xfrm>
        </p:spPr>
        <p:txBody>
          <a:bodyPr>
            <a:normAutofit fontScale="95455" lnSpcReduction="20000"/>
          </a:bodyPr>
          <a:p>
            <a:r>
              <a:rPr dirty="0" sz="2200" lang="en-US"/>
              <a:t>There is no known single cause or causes of schizophrenia, however, it is a heritable disorder.</a:t>
            </a:r>
            <a:endParaRPr dirty="0" sz="2200" lang="en-US"/>
          </a:p>
          <a:p>
            <a:endParaRPr dirty="0" sz="2200" lang="en-US"/>
          </a:p>
          <a:p>
            <a:r>
              <a:rPr dirty="0" sz="2200" lang="en-US"/>
              <a:t>Several environmental factors, including perinatal complications and prenatal maternal infections could cause schizophrenia. These factors in a greater severity or frequency could result in an earlier onset of schizophrenia. Maybe a genetic predisposition is an important factor too, familial illness reported for childhood-onset schizophrenic patients.</a:t>
            </a:r>
            <a:endParaRPr dirty="0" sz="2200" lang="en-US"/>
          </a:p>
          <a:p>
            <a:pPr indent="0" marL="0">
              <a:buNone/>
            </a:pPr>
            <a:endParaRPr dirty="0" sz="2200"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90" name="Title 1"/>
          <p:cNvSpPr>
            <a:spLocks noGrp="1"/>
          </p:cNvSpPr>
          <p:nvPr>
            <p:ph type="title"/>
          </p:nvPr>
        </p:nvSpPr>
        <p:spPr>
          <a:xfrm>
            <a:off x="677334" y="609600"/>
            <a:ext cx="8596668" cy="1320800"/>
          </a:xfrm>
        </p:spPr>
        <p:txBody>
          <a:bodyPr/>
          <a:p>
            <a:r>
              <a:rPr b="1" dirty="0" sz="5700" i="1" lang="en-IN" u="sng"/>
              <a:t>Signs and symptoms</a:t>
            </a:r>
            <a:r>
              <a:rPr b="1" dirty="0" sz="5700" lang="en-IN"/>
              <a:t> :-</a:t>
            </a:r>
            <a:endParaRPr b="1" dirty="0" sz="5700" lang="en-IN"/>
          </a:p>
        </p:txBody>
      </p:sp>
      <p:sp>
        <p:nvSpPr>
          <p:cNvPr id="1048691" name="Content Placeholder 2"/>
          <p:cNvSpPr>
            <a:spLocks noGrp="1"/>
          </p:cNvSpPr>
          <p:nvPr>
            <p:ph idx="1"/>
          </p:nvPr>
        </p:nvSpPr>
        <p:spPr>
          <a:xfrm>
            <a:off x="677334" y="1565565"/>
            <a:ext cx="8596668" cy="4475798"/>
          </a:xfrm>
        </p:spPr>
        <p:txBody>
          <a:bodyPr>
            <a:normAutofit fontScale="95455" lnSpcReduction="20000"/>
          </a:bodyPr>
          <a:p>
            <a:endParaRPr dirty="0" sz="2200" lang="en-US"/>
          </a:p>
          <a:p>
            <a:endParaRPr dirty="0" sz="2200" lang="en-US"/>
          </a:p>
          <a:p>
            <a:r>
              <a:rPr altLang="en" dirty="0" sz="2200" lang="en-US"/>
              <a:t>Abnormal mental</a:t>
            </a:r>
            <a:r>
              <a:rPr dirty="0" sz="2200" lang="en-US"/>
              <a:t> functions and disturbed behavior</a:t>
            </a:r>
            <a:endParaRPr altLang="en-US" sz="2200" lang="zh-CN"/>
          </a:p>
          <a:p>
            <a:r>
              <a:rPr altLang="en" dirty="0" sz="2200" lang="en-US"/>
              <a:t>Lagging</a:t>
            </a:r>
            <a:r>
              <a:rPr altLang="en" dirty="0" sz="2200" lang="en-US"/>
              <a:t> </a:t>
            </a:r>
            <a:r>
              <a:rPr dirty="0" sz="2200" lang="en-US"/>
              <a:t>in language and motor development</a:t>
            </a:r>
            <a:endParaRPr altLang="en-US" sz="2200" lang="zh-CN"/>
          </a:p>
          <a:p>
            <a:r>
              <a:rPr dirty="0" sz="2200" lang="en-US"/>
              <a:t> </a:t>
            </a:r>
            <a:r>
              <a:rPr altLang="en" dirty="0" sz="2200" lang="en-US"/>
              <a:t>D</a:t>
            </a:r>
            <a:r>
              <a:rPr altLang="en" dirty="0" sz="2200" lang="en-US"/>
              <a:t>e</a:t>
            </a:r>
            <a:r>
              <a:rPr dirty="0" sz="2200" lang="en-US"/>
              <a:t>terioration in school performance, </a:t>
            </a:r>
            <a:endParaRPr altLang="en-US" sz="2200" lang="zh-CN"/>
          </a:p>
          <a:p>
            <a:r>
              <a:rPr altLang="en" dirty="0" sz="2200" lang="en-US"/>
              <a:t>S</a:t>
            </a:r>
            <a:r>
              <a:rPr altLang="en" dirty="0" sz="2200" lang="en-US"/>
              <a:t>o</a:t>
            </a:r>
            <a:r>
              <a:rPr dirty="0" sz="2200" lang="en-US"/>
              <a:t>cial withdrawal, disorganized or unusual behavior, </a:t>
            </a:r>
            <a:endParaRPr altLang="en-US" sz="2200" lang="zh-CN"/>
          </a:p>
          <a:p>
            <a:r>
              <a:rPr altLang="en" dirty="0" sz="2200" lang="en-US"/>
              <a:t>D</a:t>
            </a:r>
            <a:r>
              <a:rPr altLang="en" dirty="0" sz="2200" lang="en-US"/>
              <a:t>e</a:t>
            </a:r>
            <a:r>
              <a:rPr dirty="0" sz="2200" lang="en-US"/>
              <a:t>creased ability to perform daily activities,</a:t>
            </a:r>
            <a:endParaRPr altLang="en-US" sz="2200" lang="zh-CN"/>
          </a:p>
          <a:p>
            <a:r>
              <a:rPr dirty="0" sz="2200" lang="en-US"/>
              <a:t> </a:t>
            </a:r>
            <a:r>
              <a:rPr altLang="en" dirty="0" sz="2200" lang="en-US"/>
              <a:t>D</a:t>
            </a:r>
            <a:r>
              <a:rPr altLang="en" dirty="0" sz="2200" lang="en-US"/>
              <a:t>e</a:t>
            </a:r>
            <a:r>
              <a:rPr dirty="0" sz="2200" lang="en-US"/>
              <a:t>terioration in self-care skills, bizarre hygiene and eating behaviors,</a:t>
            </a:r>
            <a:endParaRPr altLang="en-US" sz="2200" lang="zh-CN"/>
          </a:p>
          <a:p>
            <a:r>
              <a:rPr dirty="0" sz="2200" lang="en-US"/>
              <a:t> </a:t>
            </a:r>
            <a:r>
              <a:rPr altLang="en" dirty="0" sz="2200" lang="en-US"/>
              <a:t>L</a:t>
            </a:r>
            <a:r>
              <a:rPr altLang="en" dirty="0" sz="2200" lang="en-US"/>
              <a:t>a</a:t>
            </a:r>
            <a:r>
              <a:rPr altLang="en" dirty="0" sz="2200" lang="en-US"/>
              <a:t>c</a:t>
            </a:r>
            <a:r>
              <a:rPr altLang="en" dirty="0" sz="2200" lang="en-US"/>
              <a:t>k</a:t>
            </a:r>
            <a:r>
              <a:rPr dirty="0" sz="2200" lang="en-US"/>
              <a:t> of impulse control, hostility and aggression, and lethargy.</a:t>
            </a:r>
            <a:endParaRPr dirty="0" sz="2200"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92" name="Title 1"/>
          <p:cNvSpPr>
            <a:spLocks noGrp="1"/>
          </p:cNvSpPr>
          <p:nvPr>
            <p:ph type="title"/>
          </p:nvPr>
        </p:nvSpPr>
        <p:spPr>
          <a:xfrm>
            <a:off x="677334" y="466035"/>
            <a:ext cx="8596668" cy="1320800"/>
          </a:xfrm>
        </p:spPr>
        <p:txBody>
          <a:bodyPr/>
          <a:p>
            <a:r>
              <a:rPr b="1" dirty="0" sz="4700" i="1" lang="en-IN" u="sng"/>
              <a:t>Diagnosis</a:t>
            </a:r>
            <a:r>
              <a:rPr b="1" dirty="0" sz="4700" lang="en-IN"/>
              <a:t> :-</a:t>
            </a:r>
            <a:endParaRPr b="1" dirty="0" sz="4700" lang="en-IN"/>
          </a:p>
        </p:txBody>
      </p:sp>
      <p:sp>
        <p:nvSpPr>
          <p:cNvPr id="1048693" name="Content Placeholder 2"/>
          <p:cNvSpPr>
            <a:spLocks noGrp="1"/>
          </p:cNvSpPr>
          <p:nvPr>
            <p:ph idx="1"/>
          </p:nvPr>
        </p:nvSpPr>
        <p:spPr>
          <a:xfrm>
            <a:off x="677334" y="1470991"/>
            <a:ext cx="8596668" cy="4570371"/>
          </a:xfrm>
        </p:spPr>
        <p:txBody>
          <a:bodyPr>
            <a:noAutofit/>
          </a:bodyPr>
          <a:p>
            <a:r>
              <a:rPr dirty="0" sz="1900" lang="en-US"/>
              <a:t>Diagnosis of schizophrenia involves ruling out other mental health disorders and determining that symptoms are not due to substance abuse, medication or a medical condition. </a:t>
            </a:r>
            <a:endParaRPr dirty="0" sz="1900" lang="en-US"/>
          </a:p>
          <a:p>
            <a:pPr indent="0" marL="0">
              <a:buNone/>
            </a:pPr>
            <a:r>
              <a:rPr dirty="0" sz="1900" lang="en-US"/>
              <a:t>Determining a diagnosis of schizophrenia may include:</a:t>
            </a:r>
            <a:endParaRPr dirty="0" sz="1900" lang="en-US"/>
          </a:p>
          <a:p>
            <a:r>
              <a:rPr b="1" dirty="0" sz="1900" lang="en-US" u="sng"/>
              <a:t>Physical</a:t>
            </a:r>
            <a:r>
              <a:rPr b="1" dirty="0" sz="1900" lang="en-US"/>
              <a:t> </a:t>
            </a:r>
            <a:r>
              <a:rPr b="1" dirty="0" sz="1900" lang="en-US" u="sng"/>
              <a:t>exam</a:t>
            </a:r>
            <a:r>
              <a:rPr b="1" dirty="0" sz="1900" lang="en-US"/>
              <a:t> :</a:t>
            </a:r>
            <a:r>
              <a:rPr dirty="0" sz="1900" lang="en-US"/>
              <a:t> to rule out other problems that could be causing symptoms and to check for any related complications.</a:t>
            </a:r>
            <a:endParaRPr dirty="0" sz="1900" lang="en-US"/>
          </a:p>
          <a:p>
            <a:r>
              <a:rPr b="1" dirty="0" sz="1900" lang="en-US" u="sng"/>
              <a:t>Tests and screenings</a:t>
            </a:r>
            <a:r>
              <a:rPr b="1" dirty="0" sz="1900" lang="en-US"/>
              <a:t> :</a:t>
            </a:r>
            <a:r>
              <a:rPr dirty="0" sz="1900" lang="en-US"/>
              <a:t> These may include tests that help rule out conditions with similar symptoms. The doctor may also request imaging studies, such as an MRI or CT scan.</a:t>
            </a:r>
            <a:endParaRPr dirty="0" sz="1900" lang="en-US"/>
          </a:p>
          <a:p>
            <a:r>
              <a:rPr b="1" dirty="0" sz="1900" lang="en-US" u="sng"/>
              <a:t>Psychiatric evaluation:</a:t>
            </a:r>
            <a:r>
              <a:rPr dirty="0" sz="1900" lang="en-US"/>
              <a:t> A doctor or mental health professional checks mental status by observing appearance and demeanor and asking about thoughts, moods, delusions, hallucinations, substance use, and potential for violence or suicide. This also includes a discussion of family and personal history.</a:t>
            </a:r>
            <a:endParaRPr dirty="0" sz="1900" lang="en-US"/>
          </a:p>
          <a:p>
            <a:endParaRPr dirty="0" sz="1900"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94" name="Title 1"/>
          <p:cNvSpPr>
            <a:spLocks noGrp="1"/>
          </p:cNvSpPr>
          <p:nvPr>
            <p:ph type="title"/>
          </p:nvPr>
        </p:nvSpPr>
        <p:spPr/>
        <p:txBody>
          <a:bodyPr/>
          <a:p>
            <a:r>
              <a:rPr b="1" dirty="0" sz="6100" i="1" lang="en-US" u="sng"/>
              <a:t>Treatment</a:t>
            </a:r>
            <a:r>
              <a:rPr b="1" dirty="0" sz="6100" lang="en-US"/>
              <a:t> :-</a:t>
            </a:r>
            <a:endParaRPr b="1" dirty="0" sz="6100" lang="en-IN"/>
          </a:p>
        </p:txBody>
      </p:sp>
      <p:sp>
        <p:nvSpPr>
          <p:cNvPr id="1048695" name="Content Placeholder 2"/>
          <p:cNvSpPr>
            <a:spLocks noGrp="1"/>
          </p:cNvSpPr>
          <p:nvPr>
            <p:ph idx="1"/>
          </p:nvPr>
        </p:nvSpPr>
        <p:spPr/>
        <p:txBody>
          <a:bodyPr/>
          <a:p>
            <a:endParaRPr dirty="0" sz="2200" lang="en-US"/>
          </a:p>
          <a:p>
            <a:r>
              <a:rPr dirty="0" sz="2200" lang="en-US"/>
              <a:t>Schizophrenia requires lifelong treatment, even when symptoms have subsided. Treatment with medications and psychosocial therapy can help manage the condition.</a:t>
            </a:r>
            <a:endParaRPr dirty="0" sz="2200" lang="en-US"/>
          </a:p>
          <a:p>
            <a:r>
              <a:rPr altLang="en" dirty="0" sz="2200" lang="en-US"/>
              <a:t>Use</a:t>
            </a:r>
            <a:r>
              <a:rPr altLang="en" dirty="0" sz="2200" lang="en-US"/>
              <a:t> </a:t>
            </a:r>
            <a:r>
              <a:rPr dirty="0" sz="2200" lang="en-US"/>
              <a:t>of antipsychotic medication is commonly the first line of treatment. Chlorpromazine, </a:t>
            </a:r>
            <a:r>
              <a:rPr dirty="0" sz="2200" lang="en-US" err="1"/>
              <a:t>cariprazine</a:t>
            </a:r>
            <a:r>
              <a:rPr dirty="0" sz="2200" lang="en-US"/>
              <a:t> are commonly used.</a:t>
            </a:r>
            <a:endParaRPr altLang="en-US" sz="2200" lang="zh-CN"/>
          </a:p>
          <a:p>
            <a:r>
              <a:rPr dirty="0" sz="2200" lang="en-US"/>
              <a:t>Individual therapy, family therapy, social skill training and vocational rehabilitation plays an important role.</a:t>
            </a:r>
            <a:endParaRPr dirty="0" sz="2200" lang="en-US"/>
          </a:p>
          <a:p>
            <a:endParaRPr dirty="0" sz="2200"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96" name="Title 1"/>
          <p:cNvSpPr>
            <a:spLocks noGrp="1"/>
          </p:cNvSpPr>
          <p:nvPr>
            <p:ph type="title"/>
          </p:nvPr>
        </p:nvSpPr>
        <p:spPr/>
        <p:txBody>
          <a:bodyPr/>
          <a:p>
            <a:r>
              <a:rPr b="1" dirty="0" sz="5600" i="1" lang="en-IN" u="sng"/>
              <a:t>Prognosis</a:t>
            </a:r>
            <a:r>
              <a:rPr b="1" dirty="0" sz="5600" lang="en-IN"/>
              <a:t> :-</a:t>
            </a:r>
            <a:endParaRPr b="1" dirty="0" sz="5600" lang="en-IN"/>
          </a:p>
        </p:txBody>
      </p:sp>
      <p:sp>
        <p:nvSpPr>
          <p:cNvPr id="1048697" name="Content Placeholder 2"/>
          <p:cNvSpPr>
            <a:spLocks noGrp="1"/>
          </p:cNvSpPr>
          <p:nvPr>
            <p:ph idx="1"/>
          </p:nvPr>
        </p:nvSpPr>
        <p:spPr>
          <a:xfrm>
            <a:off x="677334" y="2568864"/>
            <a:ext cx="8596668" cy="3880773"/>
          </a:xfrm>
        </p:spPr>
        <p:txBody>
          <a:bodyPr/>
          <a:p>
            <a:r>
              <a:rPr dirty="0" sz="2300" lang="en-US"/>
              <a:t>A very-early onset schizophrenia leads to a worse prognosis than other psychotic disorders.</a:t>
            </a:r>
            <a:endParaRPr dirty="0" sz="2300" lang="en-US"/>
          </a:p>
          <a:p>
            <a:endParaRPr dirty="0" sz="2300" lang="en-US"/>
          </a:p>
          <a:p>
            <a:r>
              <a:rPr dirty="0" sz="2300" lang="en-US"/>
              <a:t>Regardless of treatment, children diagnosed with schizophrenia at an early age suffer diminished social skills, such as educational and vocational abilities.</a:t>
            </a:r>
            <a:endParaRPr dirty="0" sz="2300"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98" name="Title 1"/>
          <p:cNvSpPr>
            <a:spLocks noGrp="1"/>
          </p:cNvSpPr>
          <p:nvPr>
            <p:ph type="title"/>
          </p:nvPr>
        </p:nvSpPr>
        <p:spPr/>
        <p:txBody>
          <a:bodyPr/>
          <a:p>
            <a:r>
              <a:rPr b="1" dirty="0" sz="6000" i="1" lang="hi-IN" u="sng"/>
              <a:t>जड़त्व</a:t>
            </a:r>
            <a:r>
              <a:rPr b="1" dirty="0" sz="6000" lang="en-IN"/>
              <a:t> :-</a:t>
            </a:r>
            <a:endParaRPr b="1" dirty="0" sz="6000" lang="en-IN"/>
          </a:p>
        </p:txBody>
      </p:sp>
      <p:sp>
        <p:nvSpPr>
          <p:cNvPr id="1048699" name="Content Placeholder 2"/>
          <p:cNvSpPr>
            <a:spLocks noGrp="1"/>
          </p:cNvSpPr>
          <p:nvPr>
            <p:ph idx="1"/>
          </p:nvPr>
        </p:nvSpPr>
        <p:spPr>
          <a:xfrm>
            <a:off x="677333" y="1761863"/>
            <a:ext cx="8596668" cy="3880773"/>
          </a:xfrm>
        </p:spPr>
        <p:txBody>
          <a:bodyPr>
            <a:noAutofit/>
          </a:bodyPr>
          <a:p>
            <a:r>
              <a:rPr dirty="0" sz="2300" lang="hi-IN"/>
              <a:t>आयुर्वेद संहिताओं में मानसिक दौर्बल्य एवं जड़त्व का यत्र तत्र वर्णन मिलता है परन्तु किसी एक स्थल पर स्पष्ट वर्णन उपलब्ध नहीं </a:t>
            </a:r>
            <a:r>
              <a:rPr dirty="0" sz="2300" lang="en"/>
              <a:t>है</a:t>
            </a:r>
            <a:r>
              <a:rPr altLang="en" dirty="0" sz="2300" lang="en"/>
              <a:t>।</a:t>
            </a:r>
            <a:r>
              <a:rPr altLang="en" dirty="0" sz="2300" lang="en-US"/>
              <a:t> </a:t>
            </a:r>
            <a:endParaRPr dirty="0" sz="2300" lang="en-IN"/>
          </a:p>
          <a:p>
            <a:endParaRPr dirty="0" sz="2300" lang="en-IN"/>
          </a:p>
          <a:p>
            <a:r>
              <a:rPr dirty="0" sz="2300" lang="hi-IN"/>
              <a:t>मानसिक दौर्बल्य के लिए आयुर्वेद में विभिन्न शब्दों का प्रयोग किआ गया है </a:t>
            </a:r>
            <a:r>
              <a:rPr altLang="en" dirty="0" sz="2300" lang="en-US"/>
              <a:t>-</a:t>
            </a:r>
            <a:r>
              <a:rPr altLang="en" dirty="0" sz="2300" lang="en-US"/>
              <a:t> </a:t>
            </a:r>
            <a:r>
              <a:rPr dirty="0" sz="2300" lang="hi-IN"/>
              <a:t>जड़त्व उसी में से </a:t>
            </a:r>
            <a:r>
              <a:rPr dirty="0" sz="2300" lang="en"/>
              <a:t>एक</a:t>
            </a:r>
            <a:r>
              <a:rPr dirty="0" sz="2300" lang="hi-IN"/>
              <a:t> </a:t>
            </a:r>
            <a:r>
              <a:rPr dirty="0" sz="2300" lang="en"/>
              <a:t>है</a:t>
            </a:r>
            <a:r>
              <a:rPr altLang="en" dirty="0" sz="2300" lang="en"/>
              <a:t>।</a:t>
            </a:r>
            <a:r>
              <a:rPr dirty="0" sz="2300" lang="hi-IN"/>
              <a:t> </a:t>
            </a:r>
            <a:endParaRPr dirty="0" sz="2300" lang="en-IN"/>
          </a:p>
          <a:p>
            <a:endParaRPr dirty="0" sz="2300" lang="en-IN"/>
          </a:p>
          <a:p>
            <a:r>
              <a:rPr dirty="0" sz="2300" lang="hi-IN"/>
              <a:t>इसके अलावा अल्पबुद्धि, मूढ़ का भी वर्णन किया गया </a:t>
            </a:r>
            <a:r>
              <a:rPr dirty="0" sz="2300" lang="en"/>
              <a:t>है</a:t>
            </a:r>
            <a:r>
              <a:rPr dirty="0" sz="2300" lang="en"/>
              <a:t>।</a:t>
            </a:r>
            <a:r>
              <a:rPr altLang="en" dirty="0" sz="2300" lang="en-US"/>
              <a:t> </a:t>
            </a:r>
            <a:endParaRPr dirty="0" sz="2300" lang="en-IN"/>
          </a:p>
          <a:p>
            <a:endParaRPr dirty="0" sz="2300" lang="en-IN"/>
          </a:p>
          <a:p>
            <a:r>
              <a:rPr dirty="0" sz="2300" lang="hi-IN"/>
              <a:t>जड़त्व जन्म से मिलने वाली अवस्था है जिसमे शिशु ज्ञानात्मक और क्रियात्मक दोनों प्रकार से दोषयुक्त हो जाता </a:t>
            </a:r>
            <a:r>
              <a:rPr dirty="0" sz="2300" lang="en"/>
              <a:t>है</a:t>
            </a:r>
            <a:r>
              <a:rPr altLang="en" dirty="0" sz="2300" lang="en"/>
              <a:t>।</a:t>
            </a:r>
            <a:r>
              <a:rPr altLang="en" dirty="0" sz="2300" lang="en-US"/>
              <a:t> </a:t>
            </a:r>
            <a:endParaRPr dirty="0" sz="2300"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00" name="Title 1"/>
          <p:cNvSpPr>
            <a:spLocks noGrp="1"/>
          </p:cNvSpPr>
          <p:nvPr>
            <p:ph type="title"/>
          </p:nvPr>
        </p:nvSpPr>
        <p:spPr/>
        <p:txBody>
          <a:bodyPr/>
          <a:p>
            <a:r>
              <a:rPr b="1" dirty="0" sz="5700" i="1" lang="en" err="1" u="sng"/>
              <a:t>निदान</a:t>
            </a:r>
            <a:r>
              <a:rPr altLang="en" b="1" dirty="0" sz="5700" i="1" lang="en-US" err="1" u="sng"/>
              <a:t> </a:t>
            </a:r>
            <a:r>
              <a:rPr b="1" dirty="0" sz="5700" lang="en-IN"/>
              <a:t>:- </a:t>
            </a:r>
            <a:endParaRPr altLang="en-US" b="1" sz="5700" lang="zh-CN"/>
          </a:p>
        </p:txBody>
      </p:sp>
      <p:sp>
        <p:nvSpPr>
          <p:cNvPr id="1048701" name="Content Placeholder 2"/>
          <p:cNvSpPr>
            <a:spLocks noGrp="1"/>
          </p:cNvSpPr>
          <p:nvPr>
            <p:ph idx="1"/>
          </p:nvPr>
        </p:nvSpPr>
        <p:spPr>
          <a:xfrm>
            <a:off x="677334" y="1616765"/>
            <a:ext cx="8596668" cy="4424597"/>
          </a:xfrm>
        </p:spPr>
        <p:txBody>
          <a:bodyPr>
            <a:noAutofit/>
          </a:bodyPr>
          <a:p>
            <a:pPr indent="0" marL="0">
              <a:buNone/>
            </a:pPr>
            <a:endParaRPr dirty="0" sz="2300" lang="hi-IN"/>
          </a:p>
          <a:p>
            <a:r>
              <a:rPr dirty="0" sz="2300" lang="hi-IN"/>
              <a:t>गर्भवती स्त्री के द्वारा अहितकर आहार विहार का प्रभाव गर्भस्थ शिशु पर पड़ता है तथा वह विभिन्न प्रकार की बुद्धि वाला पैदा होता है ।</a:t>
            </a:r>
            <a:endParaRPr dirty="0" sz="2300" lang="hi-IN"/>
          </a:p>
          <a:p>
            <a:endParaRPr dirty="0" sz="2300" lang="en-IN"/>
          </a:p>
          <a:p>
            <a:r>
              <a:rPr dirty="0" sz="2300" lang="hi-IN"/>
              <a:t>विवृत या अनावृत होकर या अनावृत देश में शयन करने वाली अथवा रात में घूमने वाली स्त्री उन्मत्त संतान को उत्पन्न करती </a:t>
            </a:r>
            <a:r>
              <a:rPr dirty="0" sz="2300" lang="en"/>
              <a:t>है</a:t>
            </a:r>
            <a:r>
              <a:rPr altLang="en" dirty="0" sz="2300" lang="en"/>
              <a:t>।</a:t>
            </a:r>
            <a:r>
              <a:rPr dirty="0" sz="2300" lang="hi-IN"/>
              <a:t> </a:t>
            </a:r>
            <a:endParaRPr dirty="0" sz="2300" lang="en-IN"/>
          </a:p>
          <a:p>
            <a:endParaRPr dirty="0" sz="2300" lang="hi-IN"/>
          </a:p>
          <a:p>
            <a:r>
              <a:rPr dirty="0" sz="2300" lang="hi-IN"/>
              <a:t>कलह करने वाली स्त्री अपस्मार से पीड़ित संतान को उत्पन्न करती </a:t>
            </a:r>
            <a:r>
              <a:rPr dirty="0" sz="2300" lang="en"/>
              <a:t>है</a:t>
            </a:r>
            <a:r>
              <a:rPr altLang="en" dirty="0" sz="2300" lang="en"/>
              <a:t>।</a:t>
            </a:r>
            <a:r>
              <a:rPr dirty="0" sz="2300" lang="hi-IN"/>
              <a:t> </a:t>
            </a:r>
            <a:endParaRPr altLang="en-US" sz="2300" lang="zh-CN"/>
          </a:p>
          <a:p>
            <a:r>
              <a:rPr dirty="0" sz="2300" lang="hi-IN"/>
              <a:t>अत्यधिक सोने वाली </a:t>
            </a:r>
            <a:r>
              <a:rPr dirty="0" sz="2300" lang="en"/>
              <a:t>स्त्री</a:t>
            </a:r>
            <a:r>
              <a:rPr altLang="en" dirty="0" sz="2300" lang="en-US"/>
              <a:t> </a:t>
            </a:r>
            <a:r>
              <a:rPr altLang="en" dirty="0" sz="2300" lang="en"/>
              <a:t>तंद्रालु</a:t>
            </a:r>
            <a:r>
              <a:rPr altLang="en" dirty="0" sz="2300" lang="en-US"/>
              <a:t> </a:t>
            </a:r>
            <a:r>
              <a:rPr altLang="en" dirty="0" sz="2300" lang="en"/>
              <a:t>व</a:t>
            </a:r>
            <a:r>
              <a:rPr altLang="en" dirty="0" sz="2300" lang="en-US"/>
              <a:t> </a:t>
            </a:r>
            <a:r>
              <a:rPr dirty="0" sz="2300" lang="hi-IN"/>
              <a:t>अबुद्धि संतान को उत्पन्न करती </a:t>
            </a:r>
            <a:r>
              <a:rPr dirty="0" sz="2300" lang="en"/>
              <a:t>है</a:t>
            </a:r>
            <a:r>
              <a:rPr altLang="en" dirty="0" sz="2300" lang="en"/>
              <a:t>।</a:t>
            </a:r>
            <a:r>
              <a:rPr dirty="0" sz="2300" lang="hi-IN"/>
              <a:t> </a:t>
            </a:r>
            <a:endParaRPr altLang="en-US" sz="2300" lang="zh-CN"/>
          </a:p>
          <a:p>
            <a:r>
              <a:rPr dirty="0" sz="2300" lang="hi-IN"/>
              <a:t>नित्य मद्य सेवन करने वाली स्त्री अल्पस्मृति एवं अस्थिरचित्त संतान </a:t>
            </a:r>
            <a:r>
              <a:rPr dirty="0" sz="2300" lang="en"/>
              <a:t>उत्पन्न</a:t>
            </a:r>
            <a:r>
              <a:rPr altLang="en" dirty="0" sz="2300" lang="en"/>
              <a:t>।</a:t>
            </a:r>
            <a:r>
              <a:rPr dirty="0" sz="2300" lang="hi-IN"/>
              <a:t> </a:t>
            </a:r>
            <a:endParaRPr altLang="en-US" sz="2300" lang="zh-CN"/>
          </a:p>
          <a:p>
            <a:r>
              <a:rPr dirty="0" sz="2300" lang="hi-IN"/>
              <a:t>नित्य मधुर खाने पर संतान प्रमेही और मूक होती </a:t>
            </a:r>
            <a:r>
              <a:rPr dirty="0" sz="2300" lang="en"/>
              <a:t>है</a:t>
            </a:r>
            <a:r>
              <a:rPr altLang="en" dirty="0" sz="2300" lang="en"/>
              <a:t>।</a:t>
            </a:r>
            <a:r>
              <a:rPr altLang="en" dirty="0" sz="2300" lang="en-US"/>
              <a:t> </a:t>
            </a:r>
            <a:endParaRPr dirty="0" sz="2300"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02" name="Title 1"/>
          <p:cNvSpPr>
            <a:spLocks noGrp="1"/>
          </p:cNvSpPr>
          <p:nvPr>
            <p:ph type="title"/>
          </p:nvPr>
        </p:nvSpPr>
        <p:spPr/>
        <p:txBody>
          <a:bodyPr/>
          <a:p>
            <a:r>
              <a:rPr dirty="0" lang="en-IN"/>
              <a:t>  </a:t>
            </a:r>
          </a:p>
        </p:txBody>
      </p:sp>
      <p:sp>
        <p:nvSpPr>
          <p:cNvPr id="1048703" name="Content Placeholder 2"/>
          <p:cNvSpPr>
            <a:spLocks noGrp="1"/>
          </p:cNvSpPr>
          <p:nvPr>
            <p:ph idx="1"/>
          </p:nvPr>
        </p:nvSpPr>
        <p:spPr>
          <a:xfrm>
            <a:off x="677334" y="1086679"/>
            <a:ext cx="8596668" cy="4954684"/>
          </a:xfrm>
        </p:spPr>
        <p:txBody>
          <a:bodyPr/>
          <a:p>
            <a:pPr indent="0" marL="0">
              <a:buNone/>
            </a:pPr>
            <a:r>
              <a:rPr b="1" dirty="0" sz="2500" lang="hi-IN"/>
              <a:t>'या तु मातुरिच्छा विहता, सा मातरि वातक्षोभं जनयति समानयोगक्षेमे ग</a:t>
            </a:r>
            <a:r>
              <a:rPr b="1" dirty="0" sz="2500" lang="en"/>
              <a:t>र</a:t>
            </a:r>
            <a:r>
              <a:rPr b="1" dirty="0" sz="2500" lang="en"/>
              <a:t>्</a:t>
            </a:r>
            <a:r>
              <a:rPr b="1" dirty="0" sz="2500" lang="en"/>
              <a:t>भ</a:t>
            </a:r>
            <a:r>
              <a:rPr b="1" dirty="0" sz="2500" lang="en"/>
              <a:t>े</a:t>
            </a:r>
            <a:r>
              <a:rPr b="1" dirty="0" sz="2500" lang="hi-IN"/>
              <a:t>ऽपिम</a:t>
            </a:r>
            <a:r>
              <a:rPr b="1" dirty="0" sz="2500" lang="en"/>
              <a:t>न</a:t>
            </a:r>
            <a:r>
              <a:rPr b="1" dirty="0" sz="2500" lang="en"/>
              <a:t>ा</a:t>
            </a:r>
            <a:r>
              <a:rPr b="1" dirty="0" sz="2500" lang="en"/>
              <a:t>ग</a:t>
            </a:r>
            <a:r>
              <a:rPr b="1" dirty="0" sz="2500" lang="en"/>
              <a:t>्</a:t>
            </a:r>
            <a:r>
              <a:rPr b="1" dirty="0" sz="2500" lang="en"/>
              <a:t>व</a:t>
            </a:r>
            <a:r>
              <a:rPr b="1" dirty="0" sz="2500" lang="en"/>
              <a:t>ि</a:t>
            </a:r>
            <a:r>
              <a:rPr b="1" dirty="0" sz="2500" lang="hi-IN"/>
              <a:t>कृति जन्नाद्विकृति जनयति ।(च.शा. 4:15 पर चक्रपाणि)</a:t>
            </a:r>
            <a:endParaRPr b="1" dirty="0" sz="2500" lang="en-IN"/>
          </a:p>
          <a:p>
            <a:endParaRPr dirty="0" sz="2500" lang="en-IN"/>
          </a:p>
          <a:p>
            <a:r>
              <a:rPr dirty="0" sz="2500" lang="hi-IN"/>
              <a:t>यदि माता की इच्छा का हनन हो तो माता की विकृत वायु माता </a:t>
            </a:r>
            <a:r>
              <a:rPr dirty="0" sz="2500" lang="en"/>
              <a:t>एवं</a:t>
            </a:r>
            <a:r>
              <a:rPr altLang="en" dirty="0" sz="2500" lang="en-US"/>
              <a:t> </a:t>
            </a:r>
            <a:r>
              <a:rPr altLang="en" dirty="0" sz="2500" lang="en"/>
              <a:t>ग</a:t>
            </a:r>
            <a:r>
              <a:rPr dirty="0" sz="2500" lang="hi-IN"/>
              <a:t>र्भ के समान योग (सुख-हेतु योग), क्षेम (प्रत्यवाय-परिहार) होने के कारण गर्भ </a:t>
            </a:r>
            <a:r>
              <a:rPr dirty="0" sz="2500" lang="en"/>
              <a:t>मे</a:t>
            </a:r>
            <a:r>
              <a:rPr altLang="en" dirty="0" sz="2500" lang="en-US"/>
              <a:t> </a:t>
            </a:r>
            <a:r>
              <a:rPr dirty="0" sz="2500" lang="hi-IN"/>
              <a:t>मानसिक विकार उत्पन्न कर अन्य विकृति उत्पन्न करता है।</a:t>
            </a:r>
            <a:endParaRPr dirty="0" sz="2500"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04" name="Title 1"/>
          <p:cNvSpPr>
            <a:spLocks noGrp="1"/>
          </p:cNvSpPr>
          <p:nvPr>
            <p:ph type="title"/>
          </p:nvPr>
        </p:nvSpPr>
        <p:spPr/>
        <p:txBody>
          <a:bodyPr/>
          <a:p>
            <a:r>
              <a:rPr b="1" dirty="0" sz="5800" i="1" lang="hi-IN" u="sng"/>
              <a:t>चिकित्सा</a:t>
            </a:r>
            <a:r>
              <a:rPr b="1" dirty="0" sz="5800" lang="hi-IN"/>
              <a:t> :-</a:t>
            </a:r>
            <a:endParaRPr b="1" dirty="0" sz="5800" lang="en-IN"/>
          </a:p>
        </p:txBody>
      </p:sp>
      <p:sp>
        <p:nvSpPr>
          <p:cNvPr id="1048705" name="Content Placeholder 2"/>
          <p:cNvSpPr>
            <a:spLocks noGrp="1"/>
          </p:cNvSpPr>
          <p:nvPr>
            <p:ph idx="1"/>
          </p:nvPr>
        </p:nvSpPr>
        <p:spPr>
          <a:xfrm>
            <a:off x="677334" y="1640929"/>
            <a:ext cx="8596668" cy="3880773"/>
          </a:xfrm>
        </p:spPr>
        <p:txBody>
          <a:bodyPr>
            <a:noAutofit/>
          </a:bodyPr>
          <a:p>
            <a:endParaRPr dirty="0" sz="2800" lang="hi-IN"/>
          </a:p>
          <a:p>
            <a:r>
              <a:rPr dirty="0" sz="2800" lang="hi-IN"/>
              <a:t>संवर्धन घृत जड़, मूक एवं अश्रुक बालको में लाभदायक</a:t>
            </a:r>
            <a:endParaRPr dirty="0" sz="2800" lang="en-IN"/>
          </a:p>
          <a:p>
            <a:endParaRPr dirty="0" sz="2800" lang="hi-IN"/>
          </a:p>
          <a:p>
            <a:r>
              <a:rPr dirty="0" sz="2800" lang="hi-IN"/>
              <a:t>नवजात शिशु में स्वर्णप्राशन</a:t>
            </a:r>
            <a:endParaRPr dirty="0" sz="2800" lang="en-IN"/>
          </a:p>
          <a:p>
            <a:endParaRPr dirty="0" sz="2800" lang="hi-IN"/>
          </a:p>
          <a:p>
            <a:r>
              <a:rPr dirty="0" sz="2800" lang="hi-IN"/>
              <a:t>ब्राह्मी, वच, शंखपुष्पी तथा </a:t>
            </a:r>
            <a:r>
              <a:rPr dirty="0" sz="2800" lang="en"/>
              <a:t>ज्योतिष</a:t>
            </a:r>
            <a:r>
              <a:rPr dirty="0" sz="2800" lang="hi-IN"/>
              <a:t>मती तैल का अभ्यन्तर प्रयोग</a:t>
            </a:r>
            <a:endParaRPr dirty="0" sz="2800" lang="en-IN"/>
          </a:p>
          <a:p>
            <a:endParaRPr dirty="0" sz="2800" lang="hi-IN"/>
          </a:p>
          <a:p>
            <a:r>
              <a:rPr dirty="0" sz="2800" lang="hi-IN"/>
              <a:t>कुछ बड़े बच्चे में मेध्य शिरोधारा</a:t>
            </a:r>
            <a:endParaRPr dirty="0" sz="2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24" name="Title 1"/>
          <p:cNvSpPr>
            <a:spLocks noGrp="1"/>
          </p:cNvSpPr>
          <p:nvPr>
            <p:ph type="title"/>
          </p:nvPr>
        </p:nvSpPr>
        <p:spPr>
          <a:xfrm>
            <a:off x="677334" y="609600"/>
            <a:ext cx="8596668" cy="901148"/>
          </a:xfrm>
        </p:spPr>
        <p:txBody>
          <a:bodyPr>
            <a:normAutofit fontScale="90000"/>
          </a:bodyPr>
          <a:p>
            <a:r>
              <a:rPr b="1" dirty="0" sz="4200" i="1" lang="en-IN" err="1" u="sng">
                <a:latin typeface="Comic Sans MS" panose="030F0702030302020204" pitchFamily="66" charset="0"/>
              </a:rPr>
              <a:t>Acc</a:t>
            </a:r>
            <a:r>
              <a:rPr b="1" dirty="0" sz="4200" i="1" lang="en-IN" u="sng">
                <a:latin typeface="Comic Sans MS" panose="030F0702030302020204" pitchFamily="66" charset="0"/>
              </a:rPr>
              <a:t> to Madhav </a:t>
            </a:r>
            <a:r>
              <a:rPr b="1" dirty="0" sz="4200" i="1" lang="en-IN" err="1" u="sng">
                <a:latin typeface="Comic Sans MS" panose="030F0702030302020204" pitchFamily="66" charset="0"/>
              </a:rPr>
              <a:t>nidaan</a:t>
            </a:r>
            <a:r>
              <a:rPr b="1" dirty="0" sz="4200" i="1" lang="en-IN" u="sng">
                <a:latin typeface="Comic Sans MS" panose="030F0702030302020204" pitchFamily="66" charset="0"/>
              </a:rPr>
              <a:t> :-</a:t>
            </a:r>
            <a:endParaRPr b="1" dirty="0" sz="4200" i="1" lang="en-IN" u="sng">
              <a:latin typeface="Comic Sans MS" panose="030F0702030302020204" pitchFamily="66" charset="0"/>
            </a:endParaRPr>
          </a:p>
        </p:txBody>
      </p:sp>
      <p:sp>
        <p:nvSpPr>
          <p:cNvPr id="1048625" name="Content Placeholder 2"/>
          <p:cNvSpPr>
            <a:spLocks noGrp="1"/>
          </p:cNvSpPr>
          <p:nvPr>
            <p:ph idx="1"/>
          </p:nvPr>
        </p:nvSpPr>
        <p:spPr>
          <a:xfrm>
            <a:off x="677334" y="1814854"/>
            <a:ext cx="8596668" cy="3880773"/>
          </a:xfrm>
        </p:spPr>
        <p:txBody>
          <a:bodyPr>
            <a:noAutofit/>
          </a:bodyPr>
          <a:p>
            <a:pPr indent="0" marL="0">
              <a:buNone/>
            </a:pPr>
            <a:r>
              <a:rPr b="1" dirty="0" sz="2300" lang="en-IN"/>
              <a:t>“</a:t>
            </a:r>
            <a:r>
              <a:rPr b="1" dirty="0" sz="2300" lang="hi-IN"/>
              <a:t>चिंताशोकादिभिः दोषः  क्रुद्धा हृत्स्रोतसि </a:t>
            </a:r>
            <a:r>
              <a:rPr b="1" dirty="0" sz="2300" lang="en"/>
              <a:t>स्थिताः</a:t>
            </a:r>
            <a:r>
              <a:rPr altLang="en" b="1" dirty="0" sz="2300" lang="en-US"/>
              <a:t> </a:t>
            </a:r>
            <a:r>
              <a:rPr altLang="en" b="1" dirty="0" sz="2300" lang="en"/>
              <a:t>।</a:t>
            </a:r>
            <a:r>
              <a:rPr b="1" dirty="0" sz="2300" lang="hi-IN"/>
              <a:t> </a:t>
            </a:r>
            <a:endParaRPr altLang="en-US" sz="2300" lang="zh-CN"/>
          </a:p>
          <a:p>
            <a:pPr indent="0" marL="0">
              <a:buNone/>
            </a:pPr>
            <a:r>
              <a:rPr b="1" dirty="0" sz="2300" lang="hi-IN"/>
              <a:t>कृत्वा स्मृते: उप</a:t>
            </a:r>
            <a:r>
              <a:rPr b="1" dirty="0" sz="2300" lang="en"/>
              <a:t>ध</a:t>
            </a:r>
            <a:r>
              <a:rPr b="1" dirty="0" sz="2300" lang="en"/>
              <a:t>्</a:t>
            </a:r>
            <a:r>
              <a:rPr b="1" dirty="0" sz="2300" lang="en"/>
              <a:t>व</a:t>
            </a:r>
            <a:r>
              <a:rPr b="1" dirty="0" sz="2300" lang="en"/>
              <a:t>ं</a:t>
            </a:r>
            <a:r>
              <a:rPr b="1" dirty="0" sz="2300" lang="en"/>
              <a:t>स</a:t>
            </a:r>
            <a:r>
              <a:rPr b="1" dirty="0" sz="2300" lang="en"/>
              <a:t>ं</a:t>
            </a:r>
            <a:r>
              <a:rPr b="1" dirty="0" sz="2300" lang="hi-IN"/>
              <a:t> अपस्मारं </a:t>
            </a:r>
            <a:r>
              <a:rPr b="1" dirty="0" sz="2300" lang="en"/>
              <a:t>प्रकुर्वते</a:t>
            </a:r>
            <a:r>
              <a:rPr altLang="en" b="1" dirty="0" sz="2300" lang="en"/>
              <a:t>।</a:t>
            </a:r>
            <a:r>
              <a:rPr altLang="en" b="1" dirty="0" sz="2300" lang="en"/>
              <a:t>।</a:t>
            </a:r>
            <a:r>
              <a:rPr altLang="en" b="1" dirty="0" sz="2300" lang="en-US"/>
              <a:t> </a:t>
            </a:r>
            <a:endParaRPr altLang="en-US" sz="2300" lang="zh-CN"/>
          </a:p>
          <a:p>
            <a:pPr indent="0" marL="0">
              <a:buNone/>
            </a:pPr>
            <a:r>
              <a:rPr b="1" dirty="0" sz="2300" lang="hi-IN"/>
              <a:t>तमः प्रवेशः स</a:t>
            </a:r>
            <a:r>
              <a:rPr b="1" dirty="0" sz="2300" lang="en"/>
              <a:t>र</a:t>
            </a:r>
            <a:r>
              <a:rPr b="1" dirty="0" sz="2300" lang="hi-IN"/>
              <a:t>म्भो </a:t>
            </a:r>
            <a:r>
              <a:rPr b="1" dirty="0" sz="2300" lang="en"/>
              <a:t>दोषोद्रेकहतस्मृतेः</a:t>
            </a:r>
            <a:r>
              <a:rPr altLang="en" b="1" dirty="0" sz="2300" lang="en"/>
              <a:t>।</a:t>
            </a:r>
            <a:r>
              <a:rPr b="1" dirty="0" sz="2300" lang="hi-IN"/>
              <a:t> </a:t>
            </a:r>
            <a:endParaRPr altLang="en-US" sz="2300" lang="zh-CN"/>
          </a:p>
          <a:p>
            <a:pPr indent="0" marL="0">
              <a:buNone/>
            </a:pPr>
            <a:r>
              <a:rPr b="1" dirty="0" sz="2300" lang="hi-IN"/>
              <a:t>अपस्मार </a:t>
            </a:r>
            <a:r>
              <a:rPr b="1" dirty="0" sz="2300" lang="en"/>
              <a:t>इ</a:t>
            </a:r>
            <a:r>
              <a:rPr b="1" dirty="0" sz="2300" lang="en"/>
              <a:t>त</a:t>
            </a:r>
            <a:r>
              <a:rPr b="1" dirty="0" sz="2300" lang="en"/>
              <a:t>ि</a:t>
            </a:r>
            <a:r>
              <a:rPr b="1" dirty="0" sz="2300" lang="hi-IN"/>
              <a:t> ज्ञेयो गदो </a:t>
            </a:r>
            <a:r>
              <a:rPr b="1" dirty="0" sz="2300" lang="en"/>
              <a:t>घोरश्चतुर्विदः</a:t>
            </a:r>
            <a:r>
              <a:rPr altLang="en" b="1" dirty="0" sz="2300" lang="en"/>
              <a:t>।</a:t>
            </a:r>
            <a:r>
              <a:rPr altLang="en" b="1" dirty="0" sz="2300" lang="en"/>
              <a:t>।</a:t>
            </a:r>
            <a:r>
              <a:rPr altLang="en" b="1" dirty="0" sz="2300" lang="en-US"/>
              <a:t> </a:t>
            </a:r>
            <a:r>
              <a:rPr b="1" dirty="0" sz="2300" lang="en-IN"/>
              <a:t>” </a:t>
            </a:r>
            <a:r>
              <a:rPr altLang="en" b="1" dirty="0" sz="2300" lang="en-US"/>
              <a:t>(</a:t>
            </a:r>
            <a:r>
              <a:rPr b="1" dirty="0" sz="2300" lang="en"/>
              <a:t>मा</a:t>
            </a:r>
            <a:r>
              <a:rPr altLang="en" b="1" dirty="0" sz="2300" lang="en-US"/>
              <a:t>.</a:t>
            </a:r>
            <a:r>
              <a:rPr altLang="en" b="1" dirty="0" sz="2300" lang="en-US"/>
              <a:t> </a:t>
            </a:r>
            <a:r>
              <a:rPr altLang="en" b="1" dirty="0" sz="2300" lang="en"/>
              <a:t>नि</a:t>
            </a:r>
            <a:r>
              <a:rPr altLang="en" b="1" dirty="0" sz="2300" lang="en-US"/>
              <a:t>.</a:t>
            </a:r>
            <a:r>
              <a:rPr b="1" dirty="0" sz="2300" lang="en-IN"/>
              <a:t>. </a:t>
            </a:r>
            <a:r>
              <a:rPr altLang="en" b="1" dirty="0" sz="2300" lang="en-US"/>
              <a:t>21.1</a:t>
            </a:r>
            <a:r>
              <a:rPr altLang="en" b="1" dirty="0" sz="2300" lang="en-US"/>
              <a:t>)</a:t>
            </a:r>
            <a:r>
              <a:rPr altLang="en" b="1" dirty="0" sz="2300" lang="en-US"/>
              <a:t> </a:t>
            </a:r>
            <a:endParaRPr altLang="en-US" sz="2300" lang="zh-CN"/>
          </a:p>
          <a:p>
            <a:endParaRPr dirty="0" sz="2300" lang="en-IN"/>
          </a:p>
          <a:p>
            <a:r>
              <a:rPr dirty="0" sz="2300" lang="hi-IN"/>
              <a:t>चिंता शोकादि से प्रकुपित दोष हृदय ( मस्तिष्क) के स्त्रोतों पर प्रभाव डालते है एवं स्मृति का नाश कर अपस्मार रोग उत्पन्न करते है </a:t>
            </a:r>
            <a:endParaRPr dirty="0" sz="2300" lang="hi-IN"/>
          </a:p>
          <a:p>
            <a:endParaRPr dirty="0" sz="2300" lang="hi-IN"/>
          </a:p>
          <a:p>
            <a:r>
              <a:rPr dirty="0" sz="2300" lang="hi-IN"/>
              <a:t>दोषो के प्रकोप से इसका आक्रमण होने पर नेत्रों के आगे अँधेरा </a:t>
            </a:r>
            <a:r>
              <a:rPr dirty="0" sz="2300" lang="en"/>
              <a:t>छ</a:t>
            </a:r>
            <a:r>
              <a:rPr dirty="0" sz="2300" lang="en"/>
              <a:t>ा</a:t>
            </a:r>
            <a:r>
              <a:rPr dirty="0" sz="2300" lang="hi-IN"/>
              <a:t> जाता है तथा रोगी हाथ पैर फैंकता है </a:t>
            </a:r>
            <a:endParaRPr dirty="0" sz="2300" lang="en-IN"/>
          </a:p>
          <a:p>
            <a:endParaRPr dirty="0" sz="2300"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06" name="Title 1"/>
          <p:cNvSpPr>
            <a:spLocks noGrp="1"/>
          </p:cNvSpPr>
          <p:nvPr>
            <p:ph type="title"/>
          </p:nvPr>
        </p:nvSpPr>
        <p:spPr/>
        <p:txBody>
          <a:bodyPr>
            <a:normAutofit/>
          </a:bodyPr>
          <a:p>
            <a:r>
              <a:rPr b="1" dirty="0" sz="5400" i="1" lang="en-IN" u="sng"/>
              <a:t>Mental retardation :-</a:t>
            </a:r>
            <a:endParaRPr b="1" dirty="0" sz="5400" i="1" lang="en-IN" u="sng"/>
          </a:p>
        </p:txBody>
      </p:sp>
      <p:sp>
        <p:nvSpPr>
          <p:cNvPr id="1048707" name="Content Placeholder 2"/>
          <p:cNvSpPr>
            <a:spLocks noGrp="1"/>
          </p:cNvSpPr>
          <p:nvPr>
            <p:ph idx="1"/>
          </p:nvPr>
        </p:nvSpPr>
        <p:spPr>
          <a:xfrm>
            <a:off x="677334" y="1484243"/>
            <a:ext cx="8596668" cy="4557119"/>
          </a:xfrm>
        </p:spPr>
        <p:txBody>
          <a:bodyPr>
            <a:noAutofit/>
          </a:bodyPr>
          <a:p>
            <a:endParaRPr dirty="0" sz="2400" lang="en-IN"/>
          </a:p>
          <a:p>
            <a:endParaRPr dirty="0" sz="2400" lang="en-IN"/>
          </a:p>
          <a:p>
            <a:r>
              <a:rPr dirty="0" sz="2400" lang="en-IN"/>
              <a:t>Mental retardation is defined as subaverage general intelligence, manifesting during early developmental period.</a:t>
            </a:r>
            <a:endParaRPr dirty="0" sz="2400" lang="en-IN"/>
          </a:p>
          <a:p>
            <a:r>
              <a:rPr dirty="0" sz="2400" lang="en-IN"/>
              <a:t>The child has diminished learning capacity</a:t>
            </a:r>
            <a:endParaRPr dirty="0" sz="2400" lang="en-IN"/>
          </a:p>
          <a:p>
            <a:r>
              <a:rPr dirty="0" sz="2400" lang="en-IN"/>
              <a:t>It is also known as Intellectual disability (ID), Intellectual developmental disorder (IDD) or general learning disability.</a:t>
            </a:r>
            <a:endParaRPr dirty="0" sz="2400" lang="en-IN"/>
          </a:p>
          <a:p>
            <a:r>
              <a:rPr dirty="0" sz="2400" lang="en-IN"/>
              <a:t>It is determined by an IQ score below 70 and deficit in two or more adaptive behaviours that affect everyday life.</a:t>
            </a:r>
            <a:endParaRPr dirty="0" sz="2400" lang="en-IN"/>
          </a:p>
          <a:p>
            <a:r>
              <a:rPr dirty="0" sz="2400" lang="en-IN"/>
              <a:t>About 2-3% of children have IQ below 70 while 0.4% are severely handicapped.</a:t>
            </a:r>
            <a:endParaRPr dirty="0" sz="2400"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08" name="Title 1"/>
          <p:cNvSpPr>
            <a:spLocks noGrp="1"/>
          </p:cNvSpPr>
          <p:nvPr>
            <p:ph type="title"/>
          </p:nvPr>
        </p:nvSpPr>
        <p:spPr>
          <a:xfrm>
            <a:off x="677334" y="609600"/>
            <a:ext cx="8596668" cy="781878"/>
          </a:xfrm>
        </p:spPr>
        <p:txBody>
          <a:bodyPr>
            <a:noAutofit/>
          </a:bodyPr>
          <a:p>
            <a:r>
              <a:rPr b="1" dirty="0" sz="5400" i="1" lang="en-IN" err="1" u="sng"/>
              <a:t>Etiology</a:t>
            </a:r>
            <a:r>
              <a:rPr b="1" dirty="0" sz="5400" lang="en-IN"/>
              <a:t> :-</a:t>
            </a:r>
            <a:endParaRPr b="1" dirty="0" sz="5400" lang="en-IN"/>
          </a:p>
        </p:txBody>
      </p:sp>
      <p:sp>
        <p:nvSpPr>
          <p:cNvPr id="1048709" name="Content Placeholder 2"/>
          <p:cNvSpPr>
            <a:spLocks noGrp="1"/>
          </p:cNvSpPr>
          <p:nvPr>
            <p:ph idx="1"/>
          </p:nvPr>
        </p:nvSpPr>
        <p:spPr>
          <a:xfrm>
            <a:off x="677334" y="1391479"/>
            <a:ext cx="8596668" cy="4649884"/>
          </a:xfrm>
        </p:spPr>
        <p:txBody>
          <a:bodyPr>
            <a:noAutofit/>
          </a:bodyPr>
          <a:p>
            <a:endParaRPr dirty="0" sz="2000" lang="en-IN"/>
          </a:p>
          <a:p>
            <a:r>
              <a:rPr dirty="0" sz="2000" lang="en-IN" u="sng"/>
              <a:t>Prenatal factors</a:t>
            </a:r>
            <a:r>
              <a:rPr dirty="0" sz="2000" lang="en-IN"/>
              <a:t> </a:t>
            </a:r>
            <a:r>
              <a:rPr altLang="en" dirty="0" sz="2000" lang="en-US"/>
              <a:t>:</a:t>
            </a:r>
            <a:r>
              <a:rPr altLang="en" dirty="0" sz="2000" lang="en-US"/>
              <a:t> </a:t>
            </a:r>
            <a:r>
              <a:rPr dirty="0" sz="2000" lang="en-IN"/>
              <a:t>chromosomal disorders, carbohydrate disorders , iodine deficiency, developmental defects</a:t>
            </a:r>
            <a:endParaRPr altLang="en-US" sz="2000" lang="zh-CN"/>
          </a:p>
          <a:p>
            <a:endParaRPr dirty="0" sz="2000" lang="en-IN"/>
          </a:p>
          <a:p>
            <a:r>
              <a:rPr dirty="0" sz="2000" lang="en-IN" u="sng"/>
              <a:t>Maternal factors</a:t>
            </a:r>
            <a:r>
              <a:rPr dirty="0" sz="2000" lang="en-IN"/>
              <a:t> :</a:t>
            </a:r>
            <a:r>
              <a:rPr altLang="en" dirty="0" sz="2000" lang="en-US"/>
              <a:t> </a:t>
            </a:r>
            <a:r>
              <a:rPr dirty="0" sz="2000" lang="en-IN"/>
              <a:t>use of teratogens, intrauterine infections, placental insufficiency, radiation</a:t>
            </a:r>
            <a:endParaRPr altLang="en-US" sz="2000" lang="zh-CN"/>
          </a:p>
          <a:p>
            <a:endParaRPr dirty="0" sz="2000" lang="en-IN"/>
          </a:p>
          <a:p>
            <a:r>
              <a:rPr dirty="0" sz="2000" lang="en-IN" u="sng"/>
              <a:t>Natal factors</a:t>
            </a:r>
            <a:r>
              <a:rPr dirty="0" sz="2000" lang="en-IN"/>
              <a:t> :</a:t>
            </a:r>
            <a:r>
              <a:rPr altLang="en" dirty="0" sz="2000" lang="en-US"/>
              <a:t> </a:t>
            </a:r>
            <a:r>
              <a:rPr dirty="0" sz="2000" lang="en-IN"/>
              <a:t>birth injuries, HIE, intracerebral haemorrhage </a:t>
            </a:r>
            <a:endParaRPr altLang="en-US" sz="2000" lang="zh-CN"/>
          </a:p>
          <a:p>
            <a:r>
              <a:rPr dirty="0" sz="2000" lang="en-IN" u="sng"/>
              <a:t>Post natal or acquired factors</a:t>
            </a:r>
            <a:r>
              <a:rPr dirty="0" sz="2000" lang="en-IN"/>
              <a:t> :- infection of CNS, head injuries, hypoxia, malnutrition </a:t>
            </a:r>
            <a:endParaRPr dirty="0" sz="2000" lang="en-IN"/>
          </a:p>
          <a:p>
            <a:endParaRPr dirty="0" sz="2000" lang="en-IN"/>
          </a:p>
          <a:p>
            <a:pPr indent="0" marL="0">
              <a:buNone/>
            </a:pPr>
            <a:r>
              <a:rPr dirty="0" sz="2000" lang="en-IN" u="sng"/>
              <a:t>Predisposing factors</a:t>
            </a:r>
            <a:r>
              <a:rPr dirty="0" sz="2000" lang="en-IN"/>
              <a:t> : low socio economic status, LBW, advanced maternal age  </a:t>
            </a:r>
            <a:endParaRPr dirty="0" sz="2000"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10" name="Title 1"/>
          <p:cNvSpPr>
            <a:spLocks noGrp="1"/>
          </p:cNvSpPr>
          <p:nvPr>
            <p:ph type="title"/>
          </p:nvPr>
        </p:nvSpPr>
        <p:spPr>
          <a:xfrm>
            <a:off x="677334" y="609600"/>
            <a:ext cx="8596668" cy="689113"/>
          </a:xfrm>
        </p:spPr>
        <p:txBody>
          <a:bodyPr>
            <a:noAutofit/>
          </a:bodyPr>
          <a:p>
            <a:r>
              <a:rPr b="1" dirty="0" sz="6000" i="1" lang="en-IN" u="sng"/>
              <a:t>Sign and symptoms :</a:t>
            </a:r>
            <a:endParaRPr b="1" dirty="0" sz="6000" i="1" lang="en-IN" u="sng"/>
          </a:p>
        </p:txBody>
      </p:sp>
      <p:sp>
        <p:nvSpPr>
          <p:cNvPr id="1048711" name="Content Placeholder 2"/>
          <p:cNvSpPr>
            <a:spLocks noGrp="1"/>
          </p:cNvSpPr>
          <p:nvPr>
            <p:ph idx="1"/>
          </p:nvPr>
        </p:nvSpPr>
        <p:spPr>
          <a:xfrm>
            <a:off x="677334" y="1590261"/>
            <a:ext cx="8596668" cy="4451101"/>
          </a:xfrm>
        </p:spPr>
        <p:txBody>
          <a:bodyPr>
            <a:noAutofit/>
          </a:bodyPr>
          <a:p>
            <a:endParaRPr dirty="0" sz="2500" lang="en-IN"/>
          </a:p>
          <a:p>
            <a:endParaRPr dirty="0" sz="2500" lang="en-IN"/>
          </a:p>
          <a:p>
            <a:r>
              <a:rPr dirty="0" sz="2500" lang="en-IN" err="1"/>
              <a:t>Behavorial</a:t>
            </a:r>
            <a:r>
              <a:rPr dirty="0" sz="2500" lang="en-IN"/>
              <a:t> syndrome like </a:t>
            </a:r>
            <a:r>
              <a:rPr altLang="en" dirty="0" sz="2500" lang="en-US" err="1"/>
              <a:t>hyperactivity</a:t>
            </a:r>
            <a:r>
              <a:rPr altLang="en" dirty="0" sz="2500" lang="en-US" err="1"/>
              <a:t> </a:t>
            </a:r>
            <a:r>
              <a:rPr dirty="0" sz="2500" lang="en-IN"/>
              <a:t>, short span of attention, distractibility</a:t>
            </a:r>
            <a:endParaRPr altLang="en-US" sz="2500" lang="zh-CN"/>
          </a:p>
          <a:p>
            <a:r>
              <a:rPr dirty="0" sz="2500" lang="en-IN"/>
              <a:t>Poor concentration, poor memory, impulsiveness, awkward clumsy </a:t>
            </a:r>
            <a:r>
              <a:rPr altLang="en" dirty="0" sz="2500" lang="en-US" err="1"/>
              <a:t>movement</a:t>
            </a:r>
            <a:r>
              <a:rPr dirty="0" sz="2500" lang="en-IN"/>
              <a:t> </a:t>
            </a:r>
            <a:endParaRPr altLang="en-US" sz="2500" lang="zh-CN"/>
          </a:p>
          <a:p>
            <a:r>
              <a:rPr dirty="0" sz="2500" lang="en-IN"/>
              <a:t>Disturbed sleep, emotional instability, low frustration tolerance</a:t>
            </a:r>
            <a:endParaRPr dirty="0" sz="2500" lang="en-IN"/>
          </a:p>
          <a:p>
            <a:r>
              <a:rPr dirty="0" sz="2500" lang="en-IN"/>
              <a:t>Vision, speech and hearing defects</a:t>
            </a:r>
            <a:endParaRPr dirty="0" sz="2500" lang="en-IN"/>
          </a:p>
          <a:p>
            <a:r>
              <a:rPr dirty="0" sz="2500" lang="en-IN"/>
              <a:t>Defect of musculoskeletal system</a:t>
            </a:r>
            <a:endParaRPr dirty="0" sz="2500" lang="en-IN"/>
          </a:p>
          <a:p>
            <a:endParaRPr dirty="0" sz="2500"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12" name="Title 1"/>
          <p:cNvSpPr>
            <a:spLocks noGrp="1"/>
          </p:cNvSpPr>
          <p:nvPr>
            <p:ph type="title"/>
          </p:nvPr>
        </p:nvSpPr>
        <p:spPr/>
        <p:txBody>
          <a:bodyPr>
            <a:noAutofit/>
          </a:bodyPr>
          <a:p>
            <a:r>
              <a:rPr b="1" dirty="0" sz="5700" i="1" lang="en-IN" u="sng"/>
              <a:t>Management</a:t>
            </a:r>
            <a:r>
              <a:rPr b="1" dirty="0" sz="5700" lang="en-IN"/>
              <a:t> :-</a:t>
            </a:r>
            <a:br>
              <a:rPr b="1" dirty="0" sz="5700" lang="en-IN"/>
            </a:br>
            <a:endParaRPr b="1" dirty="0" sz="5700" lang="en-IN"/>
          </a:p>
        </p:txBody>
      </p:sp>
      <p:sp>
        <p:nvSpPr>
          <p:cNvPr id="1048713" name="Content Placeholder 2"/>
          <p:cNvSpPr>
            <a:spLocks noGrp="1"/>
          </p:cNvSpPr>
          <p:nvPr>
            <p:ph idx="1"/>
          </p:nvPr>
        </p:nvSpPr>
        <p:spPr>
          <a:xfrm>
            <a:off x="677334" y="1470991"/>
            <a:ext cx="8596668" cy="4570371"/>
          </a:xfrm>
        </p:spPr>
        <p:txBody>
          <a:bodyPr>
            <a:noAutofit/>
          </a:bodyPr>
          <a:p>
            <a:endParaRPr dirty="0" sz="2200" lang="en-IN"/>
          </a:p>
          <a:p>
            <a:r>
              <a:rPr dirty="0" sz="2200" lang="en-IN"/>
              <a:t>“No cure” is available for mental disability.</a:t>
            </a:r>
            <a:endParaRPr dirty="0" sz="2200" lang="en-IN"/>
          </a:p>
          <a:p>
            <a:r>
              <a:rPr dirty="0" sz="2200" lang="en-IN"/>
              <a:t>Associated diseases and dysfunctions (of vision, hearing, locomotion etc) should be appropriately managed</a:t>
            </a:r>
            <a:endParaRPr dirty="0" sz="2200" lang="en-IN"/>
          </a:p>
          <a:p>
            <a:r>
              <a:rPr dirty="0" sz="2200" lang="en-IN" err="1"/>
              <a:t>Anticonvulsives</a:t>
            </a:r>
            <a:r>
              <a:rPr dirty="0" sz="2200" lang="en-IN"/>
              <a:t> for convulsions and seizures</a:t>
            </a:r>
            <a:endParaRPr dirty="0" sz="2200" lang="en-IN"/>
          </a:p>
          <a:p>
            <a:r>
              <a:rPr dirty="0" sz="2200" lang="en-IN" err="1"/>
              <a:t>Counseling</a:t>
            </a:r>
            <a:r>
              <a:rPr dirty="0" sz="2200" lang="en-IN"/>
              <a:t> of parents play an important role</a:t>
            </a:r>
            <a:endParaRPr dirty="0" sz="2200" lang="en-IN"/>
          </a:p>
          <a:p>
            <a:r>
              <a:rPr dirty="0" sz="2200" lang="en-IN"/>
              <a:t>Promote normal lifestyle of child</a:t>
            </a:r>
            <a:endParaRPr dirty="0" sz="2200" lang="en-IN"/>
          </a:p>
          <a:p>
            <a:r>
              <a:rPr dirty="0" sz="2200" lang="en-IN"/>
              <a:t>Supportive and vocational therapy</a:t>
            </a:r>
            <a:endParaRPr dirty="0" sz="2200" lang="en-IN"/>
          </a:p>
          <a:p>
            <a:r>
              <a:rPr dirty="0" sz="2200" lang="en-IN"/>
              <a:t>Preventive measures like genetic counselling should be done in suspected cases</a:t>
            </a:r>
            <a:endParaRPr dirty="0" sz="2200" lang="en-IN"/>
          </a:p>
          <a:p>
            <a:r>
              <a:rPr dirty="0" sz="2200" lang="en-IN"/>
              <a:t>Neonatal neurological infections should be diagnosed and treated promptly.</a:t>
            </a:r>
            <a:endParaRPr dirty="0" sz="2200"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14" name=""/>
          <p:cNvSpPr>
            <a:spLocks noGrp="1"/>
          </p:cNvSpPr>
          <p:nvPr>
            <p:ph type="ctrTitle"/>
          </p:nvPr>
        </p:nvSpPr>
        <p:spPr/>
        <p:txBody>
          <a:bodyPr/>
          <a:p>
            <a:pPr algn="ctr"/>
            <a:r>
              <a:rPr altLang="en" b="1" sz="9000" lang="en-US"/>
              <a:t>Thank </a:t>
            </a:r>
            <a:r>
              <a:rPr altLang="en" b="1" sz="9000" lang="en-US"/>
              <a:t>you</a:t>
            </a:r>
            <a:r>
              <a:rPr altLang="en" b="1" sz="9000" lang="en-US"/>
              <a:t>!</a:t>
            </a:r>
            <a:r>
              <a:rPr altLang="en" b="1" sz="9000" lang="en-US"/>
              <a:t> </a:t>
            </a:r>
            <a:endParaRPr b="1" sz="9000" lang="en-IN"/>
          </a:p>
        </p:txBody>
      </p:sp>
      <p:sp>
        <p:nvSpPr>
          <p:cNvPr id="1048715" name=""/>
          <p:cNvSpPr>
            <a:spLocks noGrp="1"/>
          </p:cNvSpPr>
          <p:nvPr>
            <p:ph type="subTitle" idx="1"/>
          </p:nvPr>
        </p:nvSpPr>
        <p:spPr/>
        <p:txBody>
          <a:bodyPr/>
          <a:p>
            <a:r>
              <a:rPr altLang="en" lang="en-US"/>
              <a:t> </a:t>
            </a:r>
            <a:r>
              <a:rPr altLang="en" lang="en-US"/>
              <a:t> </a:t>
            </a:r>
            <a:r>
              <a:rPr altLang="en" lang="en-US"/>
              <a:t> </a:t>
            </a:r>
            <a:r>
              <a:rPr altLang="en" lang="en-US"/>
              <a:t> </a:t>
            </a:r>
            <a:r>
              <a:rPr altLang="en" lang="en-US"/>
              <a:t> </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26" name="Title 1"/>
          <p:cNvSpPr>
            <a:spLocks noGrp="1"/>
          </p:cNvSpPr>
          <p:nvPr>
            <p:ph type="title"/>
          </p:nvPr>
        </p:nvSpPr>
        <p:spPr/>
        <p:txBody>
          <a:bodyPr/>
          <a:p>
            <a:r>
              <a:rPr b="1" dirty="0" sz="5000" lang="en" u="sng">
                <a:latin typeface="Comic Sans MS" panose="030F0702030302020204" pitchFamily="66" charset="0"/>
              </a:rPr>
              <a:t>भेद</a:t>
            </a:r>
            <a:r>
              <a:rPr altLang="en" b="1" dirty="0" sz="5000" lang="en-US" u="sng">
                <a:latin typeface="Comic Sans MS" panose="030F0702030302020204" pitchFamily="66" charset="0"/>
              </a:rPr>
              <a:t> </a:t>
            </a:r>
            <a:r>
              <a:rPr b="1" dirty="0" sz="5000" lang="en-IN" u="sng">
                <a:latin typeface="Comic Sans MS" panose="030F0702030302020204" pitchFamily="66" charset="0"/>
              </a:rPr>
              <a:t> :-</a:t>
            </a:r>
            <a:endParaRPr altLang="en-US" sz="5000" lang="zh-CN"/>
          </a:p>
        </p:txBody>
      </p:sp>
      <p:sp>
        <p:nvSpPr>
          <p:cNvPr id="1048627" name="Content Placeholder 2"/>
          <p:cNvSpPr>
            <a:spLocks noGrp="1"/>
          </p:cNvSpPr>
          <p:nvPr>
            <p:ph idx="1"/>
          </p:nvPr>
        </p:nvSpPr>
        <p:spPr/>
        <p:txBody>
          <a:bodyPr/>
          <a:p>
            <a:pPr indent="0" marL="0">
              <a:buNone/>
            </a:pPr>
            <a:r>
              <a:rPr dirty="0" lang="en-IN"/>
              <a:t>               </a:t>
            </a:r>
          </a:p>
        </p:txBody>
      </p:sp>
      <p:graphicFrame>
        <p:nvGraphicFramePr>
          <p:cNvPr id="4194304" name="Diagram 3"/>
          <p:cNvGraphicFramePr>
            <a:graphicFrameLocks/>
          </p:cNvGraphicFramePr>
          <p:nvPr/>
        </p:nvGraphicFramePr>
        <p:xfrm>
          <a:off x="869950" y="1674679"/>
          <a:ext cx="6997700" cy="436668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28" name="Title 1"/>
          <p:cNvSpPr>
            <a:spLocks noGrp="1"/>
          </p:cNvSpPr>
          <p:nvPr>
            <p:ph type="title"/>
          </p:nvPr>
        </p:nvSpPr>
        <p:spPr/>
        <p:txBody>
          <a:bodyPr/>
          <a:p>
            <a:r>
              <a:rPr b="1" dirty="0" sz="5400" lang="hi-IN" u="sng"/>
              <a:t>लक्षण </a:t>
            </a:r>
            <a:r>
              <a:rPr b="1" dirty="0" sz="5400" lang="en-IN" u="sng"/>
              <a:t>:-</a:t>
            </a:r>
            <a:endParaRPr b="1" dirty="0" sz="5400" lang="en-IN" u="sng"/>
          </a:p>
        </p:txBody>
      </p:sp>
      <p:sp>
        <p:nvSpPr>
          <p:cNvPr id="1048629" name="Content Placeholder 2"/>
          <p:cNvSpPr>
            <a:spLocks noGrp="1"/>
          </p:cNvSpPr>
          <p:nvPr>
            <p:ph idx="1"/>
          </p:nvPr>
        </p:nvSpPr>
        <p:spPr>
          <a:xfrm>
            <a:off x="677334" y="1457739"/>
            <a:ext cx="8596668" cy="4583623"/>
          </a:xfrm>
        </p:spPr>
        <p:txBody>
          <a:bodyPr>
            <a:noAutofit/>
          </a:bodyPr>
          <a:p>
            <a:pPr indent="0" marL="0">
              <a:buNone/>
            </a:pPr>
            <a:endParaRPr dirty="0" sz="1900" lang="en-IN"/>
          </a:p>
          <a:p>
            <a:pPr indent="0" marL="0">
              <a:buNone/>
            </a:pPr>
            <a:r>
              <a:rPr b="1" dirty="0" sz="1900" lang="hi-IN"/>
              <a:t>प</a:t>
            </a:r>
            <a:r>
              <a:rPr b="1" dirty="0" sz="1900" lang="en"/>
              <a:t>श</a:t>
            </a:r>
            <a:r>
              <a:rPr b="1" dirty="0" sz="1900" lang="en"/>
              <a:t>्</a:t>
            </a:r>
            <a:r>
              <a:rPr b="1" dirty="0" sz="1900" lang="en"/>
              <a:t>य</a:t>
            </a:r>
            <a:r>
              <a:rPr b="1" dirty="0" sz="1900" lang="hi-IN"/>
              <a:t>त्यसन्ति रूपाणि पतति </a:t>
            </a:r>
            <a:r>
              <a:rPr b="1" dirty="0" sz="1900" lang="en"/>
              <a:t>प्रस्फुरत्यपि</a:t>
            </a:r>
            <a:r>
              <a:rPr altLang="en" b="1" dirty="0" sz="1900" lang="en-US"/>
              <a:t> </a:t>
            </a:r>
            <a:r>
              <a:rPr altLang="en" b="1" dirty="0" sz="1900" lang="en"/>
              <a:t>।</a:t>
            </a:r>
            <a:endParaRPr b="1" dirty="0" sz="1900" lang="hi-IN"/>
          </a:p>
          <a:p>
            <a:pPr indent="0" marL="0">
              <a:buNone/>
            </a:pPr>
            <a:r>
              <a:rPr b="1" dirty="0" sz="1900" lang="en"/>
              <a:t>जिह्वाऽक्षीभ्रूः</a:t>
            </a:r>
            <a:r>
              <a:rPr altLang="en" b="1" dirty="0" sz="1900" lang="en-US"/>
              <a:t> </a:t>
            </a:r>
            <a:r>
              <a:rPr altLang="en" b="1" dirty="0" sz="1900" lang="en"/>
              <a:t>स</a:t>
            </a:r>
            <a:r>
              <a:rPr altLang="en" b="1" dirty="0" sz="1900" lang="en"/>
              <a:t>्</a:t>
            </a:r>
            <a:r>
              <a:rPr altLang="en" b="1" dirty="0" sz="1900" lang="en"/>
              <a:t>र</a:t>
            </a:r>
            <a:r>
              <a:rPr b="1" dirty="0" sz="1900" lang="hi-IN"/>
              <a:t>व</a:t>
            </a:r>
            <a:r>
              <a:rPr b="1" dirty="0" sz="1900" lang="en"/>
              <a:t>ल</a:t>
            </a:r>
            <a:r>
              <a:rPr b="1" dirty="0" sz="1900" lang="en"/>
              <a:t>्</a:t>
            </a:r>
            <a:r>
              <a:rPr b="1" dirty="0" sz="1900" lang="en"/>
              <a:t>ल</a:t>
            </a:r>
            <a:r>
              <a:rPr b="1" dirty="0" sz="1900" lang="en"/>
              <a:t>ा</a:t>
            </a:r>
            <a:r>
              <a:rPr b="1" dirty="0" sz="1900" lang="hi-IN"/>
              <a:t>लो हस्तौ प</a:t>
            </a:r>
            <a:r>
              <a:rPr b="1" dirty="0" sz="1900" lang="en"/>
              <a:t>द</a:t>
            </a:r>
            <a:r>
              <a:rPr b="1" dirty="0" sz="1900" lang="en"/>
              <a:t>ौ</a:t>
            </a:r>
            <a:r>
              <a:rPr b="1" dirty="0" sz="1900" lang="hi-IN"/>
              <a:t> च विक्षिपन् || ||</a:t>
            </a:r>
            <a:endParaRPr b="1" dirty="0" sz="1900" lang="hi-IN"/>
          </a:p>
          <a:p>
            <a:pPr indent="0" marL="0">
              <a:buNone/>
            </a:pPr>
            <a:r>
              <a:rPr b="1" dirty="0" sz="1900" lang="hi-IN"/>
              <a:t>दोषवेगे च विगते </a:t>
            </a:r>
            <a:r>
              <a:rPr b="1" dirty="0" sz="1900" lang="en"/>
              <a:t>सुप्तवत</a:t>
            </a:r>
            <a:r>
              <a:rPr altLang="en" b="1" dirty="0" sz="1900" lang="en-US"/>
              <a:t> </a:t>
            </a:r>
            <a:r>
              <a:rPr altLang="en" b="1" dirty="0" sz="1900" lang="en"/>
              <a:t>प्रतिबुध्यते</a:t>
            </a:r>
            <a:r>
              <a:rPr altLang="en" b="1" dirty="0" sz="1900" lang="en-US"/>
              <a:t> </a:t>
            </a:r>
            <a:r>
              <a:rPr altLang="en" b="1" dirty="0" sz="1900" lang="en"/>
              <a:t>।</a:t>
            </a:r>
            <a:r>
              <a:rPr altLang="en" b="1" dirty="0" sz="1900" lang="en"/>
              <a:t>।</a:t>
            </a:r>
            <a:r>
              <a:rPr b="1" dirty="0" sz="1900" lang="hi-IN"/>
              <a:t> </a:t>
            </a:r>
            <a:r>
              <a:rPr altLang="en" b="1" dirty="0" sz="1900" lang="en-US"/>
              <a:t>(</a:t>
            </a:r>
            <a:r>
              <a:rPr b="1" dirty="0" sz="1900" lang="hi-IN"/>
              <a:t> च. ची </a:t>
            </a:r>
            <a:r>
              <a:rPr b="1" dirty="0" sz="1900" lang="en"/>
              <a:t>१०.७</a:t>
            </a:r>
            <a:r>
              <a:rPr altLang="en" b="1" dirty="0" sz="1900" lang="en-US"/>
              <a:t>)</a:t>
            </a:r>
            <a:r>
              <a:rPr altLang="en" b="1" dirty="0" sz="1900" lang="en-US"/>
              <a:t> </a:t>
            </a:r>
            <a:endParaRPr b="1" dirty="0" sz="1900" lang="en-IN"/>
          </a:p>
          <a:p>
            <a:endParaRPr dirty="0" sz="1900" lang="en-IN"/>
          </a:p>
          <a:p>
            <a:r>
              <a:rPr dirty="0" sz="1900" lang="hi-IN"/>
              <a:t>अविद्यमान रूप को देखना</a:t>
            </a:r>
            <a:endParaRPr dirty="0" sz="1900" lang="hi-IN"/>
          </a:p>
          <a:p>
            <a:r>
              <a:rPr dirty="0" sz="1900" lang="hi-IN"/>
              <a:t>भूमि पर गिरना , कांपना</a:t>
            </a:r>
            <a:endParaRPr dirty="0" sz="1900" lang="hi-IN"/>
          </a:p>
          <a:p>
            <a:r>
              <a:rPr dirty="0" sz="1900" lang="hi-IN"/>
              <a:t>आंखे और भौहे टेढ़ी और कुटिल हो जाना </a:t>
            </a:r>
            <a:endParaRPr dirty="0" sz="1900" lang="hi-IN"/>
          </a:p>
          <a:p>
            <a:r>
              <a:rPr dirty="0" sz="1900" lang="hi-IN"/>
              <a:t>मुख से लार बहना</a:t>
            </a:r>
            <a:endParaRPr dirty="0" sz="1900" lang="hi-IN"/>
          </a:p>
          <a:p>
            <a:r>
              <a:rPr dirty="0" sz="1900" lang="hi-IN"/>
              <a:t>हाथ पैर इधर उधर फेंकना </a:t>
            </a:r>
            <a:endParaRPr dirty="0" sz="1900" lang="hi-IN"/>
          </a:p>
          <a:p>
            <a:r>
              <a:rPr dirty="0" sz="1900" lang="hi-IN"/>
              <a:t>विभिन्न बिभित्स चेष्टाएँ </a:t>
            </a:r>
            <a:endParaRPr dirty="0" sz="1900" lang="hi-IN"/>
          </a:p>
          <a:p>
            <a:r>
              <a:rPr dirty="0" sz="1900" lang="hi-IN"/>
              <a:t>दोषो का वेग शांत होने पर रोगी सो कर उठने के समान जागता है  </a:t>
            </a:r>
            <a:endParaRPr dirty="0" sz="1900" lang="en-IN"/>
          </a:p>
          <a:p>
            <a:endParaRPr dirty="0" sz="1900" lang="en-IN"/>
          </a:p>
          <a:p>
            <a:endParaRPr dirty="0" sz="19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0" name=""/>
          <p:cNvSpPr>
            <a:spLocks noGrp="1"/>
          </p:cNvSpPr>
          <p:nvPr>
            <p:ph type="title"/>
          </p:nvPr>
        </p:nvSpPr>
        <p:spPr/>
        <p:txBody>
          <a:bodyPr>
            <a:noAutofit/>
          </a:bodyPr>
          <a:p>
            <a:r>
              <a:rPr b="1" sz="4800" lang="en"/>
              <a:t>काश्यपोक्त</a:t>
            </a:r>
            <a:r>
              <a:rPr altLang="en" b="1" sz="4800" lang="en-US"/>
              <a:t> </a:t>
            </a:r>
            <a:r>
              <a:rPr altLang="en" b="1" sz="4800" lang="en"/>
              <a:t>वेदना</a:t>
            </a:r>
            <a:r>
              <a:rPr altLang="en" b="1" sz="4800" lang="en-US"/>
              <a:t> </a:t>
            </a:r>
            <a:r>
              <a:rPr altLang="en" b="1" sz="4800" lang="en"/>
              <a:t>अध्याय</a:t>
            </a:r>
            <a:r>
              <a:rPr altLang="en" b="1" sz="4800" lang="en-US"/>
              <a:t> </a:t>
            </a:r>
            <a:r>
              <a:rPr altLang="en" b="1" sz="4800" lang="en"/>
              <a:t>मे</a:t>
            </a:r>
            <a:r>
              <a:rPr altLang="en" b="1" sz="4800" lang="en-US"/>
              <a:t> </a:t>
            </a:r>
            <a:r>
              <a:rPr altLang="en" b="1" sz="4800" lang="en"/>
              <a:t>वर्णित</a:t>
            </a:r>
            <a:r>
              <a:rPr altLang="en" b="1" sz="4800" lang="en-US"/>
              <a:t> </a:t>
            </a:r>
            <a:r>
              <a:rPr altLang="en" b="1" sz="4800" lang="en"/>
              <a:t>लक्षण</a:t>
            </a:r>
            <a:r>
              <a:rPr altLang="en" b="1" sz="4800" lang="en-US"/>
              <a:t> </a:t>
            </a:r>
            <a:r>
              <a:rPr altLang="en" b="1" sz="4800" lang="en-US"/>
              <a:t>:</a:t>
            </a:r>
            <a:r>
              <a:rPr altLang="en" b="1" sz="4800" lang="en-US"/>
              <a:t> </a:t>
            </a:r>
            <a:endParaRPr b="1" sz="4800" lang="en-IN"/>
          </a:p>
        </p:txBody>
      </p:sp>
      <p:sp>
        <p:nvSpPr>
          <p:cNvPr id="1048631" name=""/>
          <p:cNvSpPr>
            <a:spLocks noGrp="1"/>
          </p:cNvSpPr>
          <p:nvPr>
            <p:ph idx="1"/>
          </p:nvPr>
        </p:nvSpPr>
        <p:spPr>
          <a:xfrm>
            <a:off x="887378" y="2397652"/>
            <a:ext cx="8596668" cy="3880773"/>
          </a:xfrm>
        </p:spPr>
        <p:txBody>
          <a:bodyPr/>
          <a:p>
            <a:r>
              <a:rPr b="1" sz="2500" lang="en"/>
              <a:t>अकस्मादट्टहसनमपस्माराय</a:t>
            </a:r>
            <a:r>
              <a:rPr altLang="en" b="1" sz="2500" lang="en-US"/>
              <a:t> </a:t>
            </a:r>
            <a:r>
              <a:rPr altLang="en" b="1" sz="2500" lang="en"/>
              <a:t>कल्पते</a:t>
            </a:r>
            <a:r>
              <a:rPr altLang="en" b="1" sz="2500" lang="en-US"/>
              <a:t> </a:t>
            </a:r>
            <a:r>
              <a:rPr altLang="en" b="1" sz="2500" lang="en"/>
              <a:t>।</a:t>
            </a:r>
            <a:endParaRPr b="1" sz="2500" lang="en-IN"/>
          </a:p>
          <a:p>
            <a:r>
              <a:rPr altLang="en" b="1" sz="2500" lang="en"/>
              <a:t>प्रलापारतिवैचित्यैरुन्मादं</a:t>
            </a:r>
            <a:r>
              <a:rPr altLang="en" b="1" sz="2500" lang="en-US"/>
              <a:t> </a:t>
            </a:r>
            <a:r>
              <a:rPr altLang="en" b="1" sz="2500" lang="en"/>
              <a:t>चोपलक्षयेत्</a:t>
            </a:r>
            <a:r>
              <a:rPr altLang="en" b="1" sz="2500" lang="en"/>
              <a:t>।</a:t>
            </a:r>
            <a:r>
              <a:rPr altLang="en" b="1" sz="2500" lang="en"/>
              <a:t>।</a:t>
            </a:r>
            <a:endParaRPr sz="2500" lang="en-IN"/>
          </a:p>
          <a:p>
            <a:endParaRPr sz="2500" lang="en-IN"/>
          </a:p>
          <a:p>
            <a:r>
              <a:rPr altLang="en" sz="2500" lang="en-US"/>
              <a:t> </a:t>
            </a:r>
            <a:r>
              <a:rPr altLang="en" sz="2500" lang="en"/>
              <a:t>सहसा</a:t>
            </a:r>
            <a:r>
              <a:rPr altLang="en" sz="2500" lang="en-US"/>
              <a:t> </a:t>
            </a:r>
            <a:r>
              <a:rPr altLang="en" sz="2500" lang="en"/>
              <a:t>जोर</a:t>
            </a:r>
            <a:r>
              <a:rPr altLang="en" sz="2500" lang="en-US"/>
              <a:t> </a:t>
            </a:r>
            <a:r>
              <a:rPr altLang="en" sz="2500" lang="en"/>
              <a:t>से</a:t>
            </a:r>
            <a:r>
              <a:rPr altLang="en" sz="2500" lang="en-US"/>
              <a:t> </a:t>
            </a:r>
            <a:r>
              <a:rPr altLang="en" sz="2500" lang="en"/>
              <a:t>अट्टहास</a:t>
            </a:r>
            <a:r>
              <a:rPr altLang="en" sz="2500" lang="en-US"/>
              <a:t> </a:t>
            </a:r>
            <a:r>
              <a:rPr altLang="en" sz="2500" lang="en"/>
              <a:t>क</a:t>
            </a:r>
            <a:r>
              <a:rPr altLang="en" sz="2500" lang="en"/>
              <a:t>र</a:t>
            </a:r>
            <a:r>
              <a:rPr altLang="en" sz="2500" lang="en"/>
              <a:t>न</a:t>
            </a:r>
            <a:r>
              <a:rPr altLang="en" sz="2500" lang="en"/>
              <a:t>ा</a:t>
            </a:r>
            <a:endParaRPr sz="2500" lang="en-IN"/>
          </a:p>
          <a:p>
            <a:r>
              <a:rPr altLang="en" sz="2500" lang="en"/>
              <a:t>प</a:t>
            </a:r>
            <a:r>
              <a:rPr altLang="en" sz="2500" lang="en"/>
              <a:t>्</a:t>
            </a:r>
            <a:r>
              <a:rPr altLang="en" sz="2500" lang="en"/>
              <a:t>र</a:t>
            </a:r>
            <a:r>
              <a:rPr altLang="en" sz="2500" lang="en"/>
              <a:t>ल</a:t>
            </a:r>
            <a:r>
              <a:rPr altLang="en" sz="2500" lang="en"/>
              <a:t>ा</a:t>
            </a:r>
            <a:r>
              <a:rPr altLang="en" sz="2500" lang="en"/>
              <a:t>प</a:t>
            </a:r>
            <a:endParaRPr sz="2500" lang="en-IN"/>
          </a:p>
          <a:p>
            <a:r>
              <a:rPr altLang="en" sz="2500" lang="en"/>
              <a:t>अ</a:t>
            </a:r>
            <a:r>
              <a:rPr altLang="en" sz="2500" lang="en"/>
              <a:t>र</a:t>
            </a:r>
            <a:r>
              <a:rPr altLang="en" sz="2500" lang="en"/>
              <a:t>त</a:t>
            </a:r>
            <a:r>
              <a:rPr altLang="en" sz="2500" lang="en"/>
              <a:t>ि</a:t>
            </a:r>
            <a:endParaRPr sz="2500" lang="en-IN"/>
          </a:p>
          <a:p>
            <a:r>
              <a:rPr altLang="en" sz="2500" lang="en"/>
              <a:t>व</a:t>
            </a:r>
            <a:r>
              <a:rPr altLang="en" sz="2500" lang="en"/>
              <a:t>ै</a:t>
            </a:r>
            <a:r>
              <a:rPr altLang="en" sz="2500" lang="en"/>
              <a:t>च</a:t>
            </a:r>
            <a:r>
              <a:rPr altLang="en" sz="2500" lang="en"/>
              <a:t>ि</a:t>
            </a:r>
            <a:r>
              <a:rPr altLang="en" sz="2500" lang="en"/>
              <a:t>त</a:t>
            </a:r>
            <a:r>
              <a:rPr altLang="en" sz="2500" lang="en"/>
              <a:t>्</a:t>
            </a:r>
            <a:r>
              <a:rPr altLang="en" sz="2500" lang="en"/>
              <a:t>य</a:t>
            </a:r>
            <a:endParaRPr sz="25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32" name="Title 1"/>
          <p:cNvSpPr>
            <a:spLocks noGrp="1"/>
          </p:cNvSpPr>
          <p:nvPr>
            <p:ph type="title"/>
          </p:nvPr>
        </p:nvSpPr>
        <p:spPr/>
        <p:txBody>
          <a:bodyPr>
            <a:normAutofit/>
          </a:bodyPr>
          <a:p>
            <a:r>
              <a:rPr dirty="0" lang="en-IN"/>
              <a:t>  </a:t>
            </a:r>
          </a:p>
        </p:txBody>
      </p:sp>
      <p:sp>
        <p:nvSpPr>
          <p:cNvPr id="1048633" name="Content Placeholder 2"/>
          <p:cNvSpPr>
            <a:spLocks noGrp="1"/>
          </p:cNvSpPr>
          <p:nvPr>
            <p:ph idx="1"/>
          </p:nvPr>
        </p:nvSpPr>
        <p:spPr>
          <a:xfrm>
            <a:off x="677334" y="516835"/>
            <a:ext cx="8596668" cy="5524527"/>
          </a:xfrm>
        </p:spPr>
        <p:txBody>
          <a:bodyPr>
            <a:normAutofit fontScale="95238" lnSpcReduction="20000"/>
          </a:bodyPr>
          <a:p>
            <a:endParaRPr dirty="0" sz="2100" lang="en-IN"/>
          </a:p>
          <a:p>
            <a:pPr indent="0" marL="0">
              <a:buNone/>
            </a:pPr>
            <a:r>
              <a:rPr b="1" dirty="0" sz="2100" lang="hi-IN"/>
              <a:t>सामान्यं रूपमु</a:t>
            </a:r>
            <a:r>
              <a:rPr b="1" dirty="0" sz="2100" lang="en"/>
              <a:t>त</a:t>
            </a:r>
            <a:r>
              <a:rPr b="1" dirty="0" sz="2100" lang="en"/>
              <a:t>्</a:t>
            </a:r>
            <a:r>
              <a:rPr b="1" dirty="0" sz="2100" lang="hi-IN"/>
              <a:t>त्रासजृम्भाभ्रूक्षेप </a:t>
            </a:r>
            <a:r>
              <a:rPr b="1" dirty="0" sz="2100" lang="en"/>
              <a:t>दीनताः</a:t>
            </a:r>
            <a:r>
              <a:rPr altLang="en" b="1" dirty="0" sz="2100" lang="en-US"/>
              <a:t> </a:t>
            </a:r>
            <a:r>
              <a:rPr altLang="en" b="1" dirty="0" sz="2100" lang="en"/>
              <a:t>।</a:t>
            </a:r>
            <a:r>
              <a:rPr b="1" dirty="0" sz="2100" lang="hi-IN"/>
              <a:t> </a:t>
            </a:r>
            <a:br>
              <a:rPr b="1" dirty="0" sz="2100" lang="hi-IN"/>
            </a:br>
            <a:r>
              <a:rPr b="1" dirty="0" sz="2100" lang="hi-IN"/>
              <a:t>फेनस्राव ऊर्ध्वदृष्टयोष्ट</a:t>
            </a:r>
            <a:r>
              <a:rPr b="1" dirty="0" sz="2100" lang="en"/>
              <a:t>द</a:t>
            </a:r>
            <a:r>
              <a:rPr b="1" dirty="0" sz="2100" lang="en"/>
              <a:t>ं</a:t>
            </a:r>
            <a:r>
              <a:rPr b="1" dirty="0" sz="2100" lang="hi-IN"/>
              <a:t>तदंशप्रजागराः  ॥ </a:t>
            </a:r>
            <a:r>
              <a:rPr altLang="en" b="1" dirty="0" sz="2100" lang="en-US"/>
              <a:t>(</a:t>
            </a:r>
            <a:r>
              <a:rPr b="1" dirty="0" sz="2100" lang="hi-IN"/>
              <a:t>अ. </a:t>
            </a:r>
            <a:r>
              <a:rPr b="1" dirty="0" sz="2100" lang="en"/>
              <a:t>स.</a:t>
            </a:r>
            <a:r>
              <a:rPr altLang="en" b="1" dirty="0" sz="2100" lang="en-US"/>
              <a:t> </a:t>
            </a:r>
            <a:r>
              <a:rPr altLang="en" b="1" dirty="0" sz="2100" lang="en"/>
              <a:t>उ</a:t>
            </a:r>
            <a:r>
              <a:rPr altLang="en" b="1" dirty="0" sz="2100" lang="en-US"/>
              <a:t>.</a:t>
            </a:r>
            <a:r>
              <a:rPr b="1" dirty="0" sz="2100" lang="hi-IN"/>
              <a:t> </a:t>
            </a:r>
            <a:r>
              <a:rPr b="1" dirty="0" sz="2100" lang="en"/>
              <a:t>३.१३</a:t>
            </a:r>
            <a:r>
              <a:rPr altLang="en" b="1" dirty="0" sz="2100" lang="en-US"/>
              <a:t>)</a:t>
            </a:r>
            <a:r>
              <a:rPr b="1" dirty="0" sz="2100" lang="hi-IN"/>
              <a:t> </a:t>
            </a:r>
            <a:endParaRPr b="1" dirty="0" sz="2100" lang="en-IN"/>
          </a:p>
          <a:p>
            <a:endParaRPr dirty="0" sz="2100" lang="en-IN"/>
          </a:p>
          <a:p>
            <a:r>
              <a:rPr dirty="0" sz="2100" lang="hi-IN"/>
              <a:t>उत्रास (भय) </a:t>
            </a:r>
            <a:r>
              <a:rPr dirty="0" sz="2100" lang="en-IN"/>
              <a:t>    – fear, scary look of neonate</a:t>
            </a:r>
            <a:endParaRPr dirty="0" sz="2100" lang="hi-IN"/>
          </a:p>
          <a:p>
            <a:r>
              <a:rPr dirty="0" sz="2100" lang="hi-IN"/>
              <a:t>जृम्भा </a:t>
            </a:r>
            <a:r>
              <a:rPr dirty="0" sz="2100" lang="en-IN"/>
              <a:t>            - excessive yawning</a:t>
            </a:r>
            <a:endParaRPr dirty="0" sz="2100" lang="hi-IN"/>
          </a:p>
          <a:p>
            <a:r>
              <a:rPr dirty="0" sz="2100" lang="hi-IN"/>
              <a:t>भ्रू आक्षेप </a:t>
            </a:r>
            <a:r>
              <a:rPr dirty="0" sz="2100" lang="en-IN"/>
              <a:t>        - raised eyebrow, sudden jerky involuntary movement of           eyelids</a:t>
            </a:r>
            <a:endParaRPr dirty="0" sz="2100" lang="hi-IN"/>
          </a:p>
          <a:p>
            <a:r>
              <a:rPr dirty="0" sz="2100" lang="hi-IN"/>
              <a:t>दीनता </a:t>
            </a:r>
            <a:r>
              <a:rPr dirty="0" sz="2100" lang="en-IN"/>
              <a:t>            - dull look of neonate</a:t>
            </a:r>
            <a:endParaRPr dirty="0" sz="2100" lang="hi-IN"/>
          </a:p>
          <a:p>
            <a:r>
              <a:rPr dirty="0" sz="2100" lang="hi-IN"/>
              <a:t>फेनस्राव </a:t>
            </a:r>
            <a:r>
              <a:rPr dirty="0" sz="2100" lang="en-IN"/>
              <a:t>          - excessive salivation, </a:t>
            </a:r>
            <a:r>
              <a:rPr dirty="0" sz="2100" lang="en-IN" err="1"/>
              <a:t>dribbing</a:t>
            </a:r>
            <a:r>
              <a:rPr dirty="0" sz="2100" lang="en-IN"/>
              <a:t> of saliva through mouth</a:t>
            </a:r>
            <a:endParaRPr dirty="0" sz="2100" lang="hi-IN"/>
          </a:p>
          <a:p>
            <a:r>
              <a:rPr dirty="0" sz="2100" lang="hi-IN"/>
              <a:t>ऊर्ध्वदृष्टि</a:t>
            </a:r>
            <a:r>
              <a:rPr dirty="0" sz="2100" lang="en-IN"/>
              <a:t>         - </a:t>
            </a:r>
            <a:r>
              <a:rPr dirty="0" sz="2100" lang="en-IN" err="1"/>
              <a:t>uprolling</a:t>
            </a:r>
            <a:r>
              <a:rPr dirty="0" sz="2100" lang="en-IN"/>
              <a:t> of eye</a:t>
            </a:r>
            <a:endParaRPr dirty="0" sz="2100" lang="hi-IN"/>
          </a:p>
          <a:p>
            <a:r>
              <a:rPr dirty="0" sz="2100" lang="hi-IN"/>
              <a:t>ओष्ठ दन्त दंश </a:t>
            </a:r>
            <a:r>
              <a:rPr dirty="0" sz="2100" lang="en-IN"/>
              <a:t>– biting of lips and grinding of teeth</a:t>
            </a:r>
            <a:endParaRPr dirty="0" sz="2100" lang="hi-IN"/>
          </a:p>
          <a:p>
            <a:r>
              <a:rPr dirty="0" sz="2100" lang="hi-IN"/>
              <a:t>प्रजागर</a:t>
            </a:r>
            <a:r>
              <a:rPr dirty="0" sz="2100" lang="en-IN"/>
              <a:t>             - loss of sleep or disturbed sleeping </a:t>
            </a:r>
            <a:r>
              <a:rPr dirty="0" sz="2100" lang="en-IN" err="1"/>
              <a:t>patten</a:t>
            </a:r>
            <a:endParaRPr dirty="0" sz="2100" lang="hi-IN"/>
          </a:p>
          <a:p>
            <a:endParaRPr dirty="0" sz="2100" lang="en-IN"/>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Kaumarbhritya</dc:title>
  <dc:creator>sarthak khandelwal</dc:creator>
  <cp:lastModifiedBy>sarthak khandelwal</cp:lastModifiedBy>
  <dcterms:created xsi:type="dcterms:W3CDTF">2019-08-25T03:10:53Z</dcterms:created>
  <dcterms:modified xsi:type="dcterms:W3CDTF">2019-09-25T18:45:19Z</dcterms:modified>
</cp:coreProperties>
</file>