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sldIdLst>
    <p:sldId id="256" r:id="rId2"/>
    <p:sldId id="259" r:id="rId3"/>
    <p:sldId id="275" r:id="rId4"/>
    <p:sldId id="262" r:id="rId5"/>
    <p:sldId id="265" r:id="rId6"/>
    <p:sldId id="278" r:id="rId7"/>
    <p:sldId id="280" r:id="rId8"/>
    <p:sldId id="266" r:id="rId9"/>
    <p:sldId id="263" r:id="rId10"/>
    <p:sldId id="268" r:id="rId11"/>
    <p:sldId id="269" r:id="rId12"/>
    <p:sldId id="276" r:id="rId13"/>
    <p:sldId id="27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4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4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4AC0F-9CEE-459D-AAA3-E238481B692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947A82-9464-4ACB-A55C-3C55E7B722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Knowledge</a:t>
          </a:r>
        </a:p>
      </dgm:t>
    </dgm:pt>
    <dgm:pt modelId="{0EBFE372-9334-4DA2-98B7-0A010A2DAD9F}" type="parTrans" cxnId="{F8F602AA-9669-46D3-8F8B-3FFF8D83D3D9}">
      <dgm:prSet/>
      <dgm:spPr/>
      <dgm:t>
        <a:bodyPr/>
        <a:lstStyle/>
        <a:p>
          <a:endParaRPr lang="en-US"/>
        </a:p>
      </dgm:t>
    </dgm:pt>
    <dgm:pt modelId="{E6CF502C-B152-4854-9EC9-F784613A4760}" type="sibTrans" cxnId="{F8F602AA-9669-46D3-8F8B-3FFF8D83D3D9}">
      <dgm:prSet/>
      <dgm:spPr/>
      <dgm:t>
        <a:bodyPr/>
        <a:lstStyle/>
        <a:p>
          <a:endParaRPr lang="en-US"/>
        </a:p>
      </dgm:t>
    </dgm:pt>
    <dgm:pt modelId="{E9E39440-91AD-4CBF-A64D-C8CBB233A1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Entertainment </a:t>
          </a:r>
        </a:p>
      </dgm:t>
    </dgm:pt>
    <dgm:pt modelId="{4C14F673-48C4-4413-9680-404A390AB8C4}" type="parTrans" cxnId="{7BB15202-0A88-49F8-BF18-90C63999747A}">
      <dgm:prSet/>
      <dgm:spPr/>
      <dgm:t>
        <a:bodyPr/>
        <a:lstStyle/>
        <a:p>
          <a:endParaRPr lang="en-US"/>
        </a:p>
      </dgm:t>
    </dgm:pt>
    <dgm:pt modelId="{DA0D203D-55A8-4D8F-BD3B-0111A49705D1}" type="sibTrans" cxnId="{7BB15202-0A88-49F8-BF18-90C63999747A}">
      <dgm:prSet/>
      <dgm:spPr/>
      <dgm:t>
        <a:bodyPr/>
        <a:lstStyle/>
        <a:p>
          <a:endParaRPr lang="en-US"/>
        </a:p>
      </dgm:t>
    </dgm:pt>
    <dgm:pt modelId="{B9560CA0-1763-4814-845F-1C46B19EF514}" type="pres">
      <dgm:prSet presAssocID="{30D4AC0F-9CEE-459D-AAA3-E238481B692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B7933C-1593-4E9A-B911-67F9F7D6818A}" type="pres">
      <dgm:prSet presAssocID="{CA947A82-9464-4ACB-A55C-3C55E7B7223F}" presName="compNode" presStyleCnt="0"/>
      <dgm:spPr/>
    </dgm:pt>
    <dgm:pt modelId="{7BA12010-EEE1-43D7-9397-59608EEA891E}" type="pres">
      <dgm:prSet presAssocID="{CA947A82-9464-4ACB-A55C-3C55E7B722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82A4BAF6-FBBC-4B3F-A80D-9C941B53501A}" type="pres">
      <dgm:prSet presAssocID="{CA947A82-9464-4ACB-A55C-3C55E7B7223F}" presName="spaceRect" presStyleCnt="0"/>
      <dgm:spPr/>
    </dgm:pt>
    <dgm:pt modelId="{52A7D281-08BE-446A-AF22-4763913D763E}" type="pres">
      <dgm:prSet presAssocID="{CA947A82-9464-4ACB-A55C-3C55E7B7223F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001D84E-E82E-436D-A880-31B990D26DA7}" type="pres">
      <dgm:prSet presAssocID="{E6CF502C-B152-4854-9EC9-F784613A4760}" presName="sibTrans" presStyleCnt="0"/>
      <dgm:spPr/>
    </dgm:pt>
    <dgm:pt modelId="{647B4E99-3092-4C84-93F1-3DA75863796C}" type="pres">
      <dgm:prSet presAssocID="{E9E39440-91AD-4CBF-A64D-C8CBB233A19D}" presName="compNode" presStyleCnt="0"/>
      <dgm:spPr/>
    </dgm:pt>
    <dgm:pt modelId="{354538BA-D6C6-4ED0-8D56-946726DFE7D6}" type="pres">
      <dgm:prSet presAssocID="{E9E39440-91AD-4CBF-A64D-C8CBB233A1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F3AAA4B3-60C9-4860-9CAA-C3AC313AE144}" type="pres">
      <dgm:prSet presAssocID="{E9E39440-91AD-4CBF-A64D-C8CBB233A19D}" presName="spaceRect" presStyleCnt="0"/>
      <dgm:spPr/>
    </dgm:pt>
    <dgm:pt modelId="{DDE84C5E-51C6-4002-8D7E-865001F11A54}" type="pres">
      <dgm:prSet presAssocID="{E9E39440-91AD-4CBF-A64D-C8CBB233A19D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923177-71CE-4F40-9EA5-2F93F840574C}" type="presOf" srcId="{E9E39440-91AD-4CBF-A64D-C8CBB233A19D}" destId="{DDE84C5E-51C6-4002-8D7E-865001F11A54}" srcOrd="0" destOrd="0" presId="urn:microsoft.com/office/officeart/2018/2/layout/IconLabelList"/>
    <dgm:cxn modelId="{17C4E7B6-8B0D-5D4B-A979-CCFD84988DD3}" type="presOf" srcId="{30D4AC0F-9CEE-459D-AAA3-E238481B692E}" destId="{B9560CA0-1763-4814-845F-1C46B19EF514}" srcOrd="0" destOrd="0" presId="urn:microsoft.com/office/officeart/2018/2/layout/IconLabelList"/>
    <dgm:cxn modelId="{F8F602AA-9669-46D3-8F8B-3FFF8D83D3D9}" srcId="{30D4AC0F-9CEE-459D-AAA3-E238481B692E}" destId="{CA947A82-9464-4ACB-A55C-3C55E7B7223F}" srcOrd="0" destOrd="0" parTransId="{0EBFE372-9334-4DA2-98B7-0A010A2DAD9F}" sibTransId="{E6CF502C-B152-4854-9EC9-F784613A4760}"/>
    <dgm:cxn modelId="{7CACB8E7-8AA6-0749-B133-54F1A3CDCDE9}" type="presOf" srcId="{CA947A82-9464-4ACB-A55C-3C55E7B7223F}" destId="{52A7D281-08BE-446A-AF22-4763913D763E}" srcOrd="0" destOrd="0" presId="urn:microsoft.com/office/officeart/2018/2/layout/IconLabelList"/>
    <dgm:cxn modelId="{7BB15202-0A88-49F8-BF18-90C63999747A}" srcId="{30D4AC0F-9CEE-459D-AAA3-E238481B692E}" destId="{E9E39440-91AD-4CBF-A64D-C8CBB233A19D}" srcOrd="1" destOrd="0" parTransId="{4C14F673-48C4-4413-9680-404A390AB8C4}" sibTransId="{DA0D203D-55A8-4D8F-BD3B-0111A49705D1}"/>
    <dgm:cxn modelId="{5C5AEABA-F6D0-B149-B499-930649095B7A}" type="presParOf" srcId="{B9560CA0-1763-4814-845F-1C46B19EF514}" destId="{55B7933C-1593-4E9A-B911-67F9F7D6818A}" srcOrd="0" destOrd="0" presId="urn:microsoft.com/office/officeart/2018/2/layout/IconLabelList"/>
    <dgm:cxn modelId="{BF4583F3-0DA1-A343-A6D6-45D3E327F941}" type="presParOf" srcId="{55B7933C-1593-4E9A-B911-67F9F7D6818A}" destId="{7BA12010-EEE1-43D7-9397-59608EEA891E}" srcOrd="0" destOrd="0" presId="urn:microsoft.com/office/officeart/2018/2/layout/IconLabelList"/>
    <dgm:cxn modelId="{95157D06-B3F3-6944-AE4F-A6DD542117C6}" type="presParOf" srcId="{55B7933C-1593-4E9A-B911-67F9F7D6818A}" destId="{82A4BAF6-FBBC-4B3F-A80D-9C941B53501A}" srcOrd="1" destOrd="0" presId="urn:microsoft.com/office/officeart/2018/2/layout/IconLabelList"/>
    <dgm:cxn modelId="{D9C0CBEB-5D18-204A-950A-333DEE14F0C3}" type="presParOf" srcId="{55B7933C-1593-4E9A-B911-67F9F7D6818A}" destId="{52A7D281-08BE-446A-AF22-4763913D763E}" srcOrd="2" destOrd="0" presId="urn:microsoft.com/office/officeart/2018/2/layout/IconLabelList"/>
    <dgm:cxn modelId="{8390799D-C890-5945-8E27-1933CA8A0883}" type="presParOf" srcId="{B9560CA0-1763-4814-845F-1C46B19EF514}" destId="{7001D84E-E82E-436D-A880-31B990D26DA7}" srcOrd="1" destOrd="0" presId="urn:microsoft.com/office/officeart/2018/2/layout/IconLabelList"/>
    <dgm:cxn modelId="{F3BE3178-2388-B241-876D-11759999A2C8}" type="presParOf" srcId="{B9560CA0-1763-4814-845F-1C46B19EF514}" destId="{647B4E99-3092-4C84-93F1-3DA75863796C}" srcOrd="2" destOrd="0" presId="urn:microsoft.com/office/officeart/2018/2/layout/IconLabelList"/>
    <dgm:cxn modelId="{68AE35E8-215C-BB49-AEE0-D1332D7DB445}" type="presParOf" srcId="{647B4E99-3092-4C84-93F1-3DA75863796C}" destId="{354538BA-D6C6-4ED0-8D56-946726DFE7D6}" srcOrd="0" destOrd="0" presId="urn:microsoft.com/office/officeart/2018/2/layout/IconLabelList"/>
    <dgm:cxn modelId="{3C06A1EE-4F6D-514D-8BA2-D3F62C4A3C23}" type="presParOf" srcId="{647B4E99-3092-4C84-93F1-3DA75863796C}" destId="{F3AAA4B3-60C9-4860-9CAA-C3AC313AE144}" srcOrd="1" destOrd="0" presId="urn:microsoft.com/office/officeart/2018/2/layout/IconLabelList"/>
    <dgm:cxn modelId="{0D817DB0-F70A-C249-A1F4-AF37B7BF77C2}" type="presParOf" srcId="{647B4E99-3092-4C84-93F1-3DA75863796C}" destId="{DDE84C5E-51C6-4002-8D7E-865001F11A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0A8669-443B-4F94-8F34-E9814D97DB0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3E08CC-615C-49E9-A076-77C4AB42B36F}">
      <dgm:prSet/>
      <dgm:spPr/>
      <dgm:t>
        <a:bodyPr/>
        <a:lstStyle/>
        <a:p>
          <a:r>
            <a:rPr lang="en-US"/>
            <a:t>Play game </a:t>
          </a:r>
        </a:p>
      </dgm:t>
    </dgm:pt>
    <dgm:pt modelId="{BB4019D9-F31C-4196-B20D-FDBD8E2F452C}" type="parTrans" cxnId="{1016B547-585F-401B-90B3-7E66523BB51A}">
      <dgm:prSet/>
      <dgm:spPr/>
      <dgm:t>
        <a:bodyPr/>
        <a:lstStyle/>
        <a:p>
          <a:endParaRPr lang="en-US"/>
        </a:p>
      </dgm:t>
    </dgm:pt>
    <dgm:pt modelId="{A17175D5-956F-46F6-AC4B-259DD4A010DA}" type="sibTrans" cxnId="{1016B547-585F-401B-90B3-7E66523BB51A}">
      <dgm:prSet/>
      <dgm:spPr/>
      <dgm:t>
        <a:bodyPr/>
        <a:lstStyle/>
        <a:p>
          <a:endParaRPr lang="en-US"/>
        </a:p>
      </dgm:t>
    </dgm:pt>
    <dgm:pt modelId="{FDC821A4-9F9F-482D-882C-661DDC220511}">
      <dgm:prSet/>
      <dgm:spPr/>
      <dgm:t>
        <a:bodyPr/>
        <a:lstStyle/>
        <a:p>
          <a:r>
            <a:rPr lang="en-US"/>
            <a:t>Create game</a:t>
          </a:r>
        </a:p>
      </dgm:t>
    </dgm:pt>
    <dgm:pt modelId="{1187061E-5774-445D-A053-1D7B36E68AAC}" type="parTrans" cxnId="{9F93C3DA-A5B9-4BB4-946F-8B8BC14A65EE}">
      <dgm:prSet/>
      <dgm:spPr/>
      <dgm:t>
        <a:bodyPr/>
        <a:lstStyle/>
        <a:p>
          <a:endParaRPr lang="en-US"/>
        </a:p>
      </dgm:t>
    </dgm:pt>
    <dgm:pt modelId="{5A426E8D-3463-46A9-88F7-2414513DBA1F}" type="sibTrans" cxnId="{9F93C3DA-A5B9-4BB4-946F-8B8BC14A65EE}">
      <dgm:prSet/>
      <dgm:spPr/>
      <dgm:t>
        <a:bodyPr/>
        <a:lstStyle/>
        <a:p>
          <a:endParaRPr lang="en-US"/>
        </a:p>
      </dgm:t>
    </dgm:pt>
    <dgm:pt modelId="{A9DF3BF7-56AF-4B42-84FD-9593DB0D5643}">
      <dgm:prSet/>
      <dgm:spPr/>
      <dgm:t>
        <a:bodyPr/>
        <a:lstStyle/>
        <a:p>
          <a:r>
            <a:rPr lang="en-US"/>
            <a:t>Leaderboard</a:t>
          </a:r>
        </a:p>
      </dgm:t>
    </dgm:pt>
    <dgm:pt modelId="{3C4E0685-F9E0-4A82-8940-61A46F4F4EE4}" type="parTrans" cxnId="{69D818C2-7F87-4D95-A83F-61F1064DA6D4}">
      <dgm:prSet/>
      <dgm:spPr/>
      <dgm:t>
        <a:bodyPr/>
        <a:lstStyle/>
        <a:p>
          <a:endParaRPr lang="en-US"/>
        </a:p>
      </dgm:t>
    </dgm:pt>
    <dgm:pt modelId="{4964CC0A-A373-45FF-9A33-EC996530208B}" type="sibTrans" cxnId="{69D818C2-7F87-4D95-A83F-61F1064DA6D4}">
      <dgm:prSet/>
      <dgm:spPr/>
      <dgm:t>
        <a:bodyPr/>
        <a:lstStyle/>
        <a:p>
          <a:endParaRPr lang="en-US"/>
        </a:p>
      </dgm:t>
    </dgm:pt>
    <dgm:pt modelId="{1ED3D920-9B97-3B46-AC57-4E62799463DF}" type="pres">
      <dgm:prSet presAssocID="{C10A8669-443B-4F94-8F34-E9814D97DB0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9B65DE2-63D6-9F4E-AED2-4FA280FD9817}" type="pres">
      <dgm:prSet presAssocID="{953E08CC-615C-49E9-A076-77C4AB42B36F}" presName="thickLine" presStyleLbl="alignNode1" presStyleIdx="0" presStyleCnt="3"/>
      <dgm:spPr/>
    </dgm:pt>
    <dgm:pt modelId="{F72CC2EB-B0DD-F54A-A3B2-D1BC0C98B696}" type="pres">
      <dgm:prSet presAssocID="{953E08CC-615C-49E9-A076-77C4AB42B36F}" presName="horz1" presStyleCnt="0"/>
      <dgm:spPr/>
    </dgm:pt>
    <dgm:pt modelId="{A3542C99-06BE-5949-A439-DD8F328532C5}" type="pres">
      <dgm:prSet presAssocID="{953E08CC-615C-49E9-A076-77C4AB42B36F}" presName="tx1" presStyleLbl="revTx" presStyleIdx="0" presStyleCnt="3"/>
      <dgm:spPr/>
      <dgm:t>
        <a:bodyPr/>
        <a:lstStyle/>
        <a:p>
          <a:endParaRPr lang="en-US"/>
        </a:p>
      </dgm:t>
    </dgm:pt>
    <dgm:pt modelId="{82AD024C-90DE-4F4D-B725-57ED3DD0BBE1}" type="pres">
      <dgm:prSet presAssocID="{953E08CC-615C-49E9-A076-77C4AB42B36F}" presName="vert1" presStyleCnt="0"/>
      <dgm:spPr/>
    </dgm:pt>
    <dgm:pt modelId="{B7150915-0253-E74A-A39A-BD61D46300E6}" type="pres">
      <dgm:prSet presAssocID="{FDC821A4-9F9F-482D-882C-661DDC220511}" presName="thickLine" presStyleLbl="alignNode1" presStyleIdx="1" presStyleCnt="3"/>
      <dgm:spPr/>
    </dgm:pt>
    <dgm:pt modelId="{B1F1C969-0645-1F41-B64E-6FE64344E883}" type="pres">
      <dgm:prSet presAssocID="{FDC821A4-9F9F-482D-882C-661DDC220511}" presName="horz1" presStyleCnt="0"/>
      <dgm:spPr/>
    </dgm:pt>
    <dgm:pt modelId="{B312BF3D-8DAD-2047-A018-EC560E45A84D}" type="pres">
      <dgm:prSet presAssocID="{FDC821A4-9F9F-482D-882C-661DDC220511}" presName="tx1" presStyleLbl="revTx" presStyleIdx="1" presStyleCnt="3"/>
      <dgm:spPr/>
      <dgm:t>
        <a:bodyPr/>
        <a:lstStyle/>
        <a:p>
          <a:endParaRPr lang="en-US"/>
        </a:p>
      </dgm:t>
    </dgm:pt>
    <dgm:pt modelId="{0C3E1B34-4AFC-BC45-B0D4-75BE3937E3B3}" type="pres">
      <dgm:prSet presAssocID="{FDC821A4-9F9F-482D-882C-661DDC220511}" presName="vert1" presStyleCnt="0"/>
      <dgm:spPr/>
    </dgm:pt>
    <dgm:pt modelId="{1E4039AE-9FB5-7F42-BE7A-75CB5824C145}" type="pres">
      <dgm:prSet presAssocID="{A9DF3BF7-56AF-4B42-84FD-9593DB0D5643}" presName="thickLine" presStyleLbl="alignNode1" presStyleIdx="2" presStyleCnt="3"/>
      <dgm:spPr/>
    </dgm:pt>
    <dgm:pt modelId="{226BC533-23C0-9146-A178-78880ED1C10D}" type="pres">
      <dgm:prSet presAssocID="{A9DF3BF7-56AF-4B42-84FD-9593DB0D5643}" presName="horz1" presStyleCnt="0"/>
      <dgm:spPr/>
    </dgm:pt>
    <dgm:pt modelId="{CDBE53EB-F32D-084D-908A-DE1DB85973C0}" type="pres">
      <dgm:prSet presAssocID="{A9DF3BF7-56AF-4B42-84FD-9593DB0D5643}" presName="tx1" presStyleLbl="revTx" presStyleIdx="2" presStyleCnt="3"/>
      <dgm:spPr/>
      <dgm:t>
        <a:bodyPr/>
        <a:lstStyle/>
        <a:p>
          <a:endParaRPr lang="en-US"/>
        </a:p>
      </dgm:t>
    </dgm:pt>
    <dgm:pt modelId="{50C6892C-DC6B-3744-822D-DA5513C472D8}" type="pres">
      <dgm:prSet presAssocID="{A9DF3BF7-56AF-4B42-84FD-9593DB0D5643}" presName="vert1" presStyleCnt="0"/>
      <dgm:spPr/>
    </dgm:pt>
  </dgm:ptLst>
  <dgm:cxnLst>
    <dgm:cxn modelId="{164D9D60-DEB9-404E-9CD8-DF6F70E3C936}" type="presOf" srcId="{C10A8669-443B-4F94-8F34-E9814D97DB06}" destId="{1ED3D920-9B97-3B46-AC57-4E62799463DF}" srcOrd="0" destOrd="0" presId="urn:microsoft.com/office/officeart/2008/layout/LinedList"/>
    <dgm:cxn modelId="{9F93C3DA-A5B9-4BB4-946F-8B8BC14A65EE}" srcId="{C10A8669-443B-4F94-8F34-E9814D97DB06}" destId="{FDC821A4-9F9F-482D-882C-661DDC220511}" srcOrd="1" destOrd="0" parTransId="{1187061E-5774-445D-A053-1D7B36E68AAC}" sibTransId="{5A426E8D-3463-46A9-88F7-2414513DBA1F}"/>
    <dgm:cxn modelId="{1016B547-585F-401B-90B3-7E66523BB51A}" srcId="{C10A8669-443B-4F94-8F34-E9814D97DB06}" destId="{953E08CC-615C-49E9-A076-77C4AB42B36F}" srcOrd="0" destOrd="0" parTransId="{BB4019D9-F31C-4196-B20D-FDBD8E2F452C}" sibTransId="{A17175D5-956F-46F6-AC4B-259DD4A010DA}"/>
    <dgm:cxn modelId="{EC3907B6-5C65-7A45-A853-051D03CC2EE7}" type="presOf" srcId="{953E08CC-615C-49E9-A076-77C4AB42B36F}" destId="{A3542C99-06BE-5949-A439-DD8F328532C5}" srcOrd="0" destOrd="0" presId="urn:microsoft.com/office/officeart/2008/layout/LinedList"/>
    <dgm:cxn modelId="{E009A27B-9F7A-F347-9304-E5AA86618CAB}" type="presOf" srcId="{A9DF3BF7-56AF-4B42-84FD-9593DB0D5643}" destId="{CDBE53EB-F32D-084D-908A-DE1DB85973C0}" srcOrd="0" destOrd="0" presId="urn:microsoft.com/office/officeart/2008/layout/LinedList"/>
    <dgm:cxn modelId="{E3354DEE-7BCE-7145-971E-9CBA046450C3}" type="presOf" srcId="{FDC821A4-9F9F-482D-882C-661DDC220511}" destId="{B312BF3D-8DAD-2047-A018-EC560E45A84D}" srcOrd="0" destOrd="0" presId="urn:microsoft.com/office/officeart/2008/layout/LinedList"/>
    <dgm:cxn modelId="{69D818C2-7F87-4D95-A83F-61F1064DA6D4}" srcId="{C10A8669-443B-4F94-8F34-E9814D97DB06}" destId="{A9DF3BF7-56AF-4B42-84FD-9593DB0D5643}" srcOrd="2" destOrd="0" parTransId="{3C4E0685-F9E0-4A82-8940-61A46F4F4EE4}" sibTransId="{4964CC0A-A373-45FF-9A33-EC996530208B}"/>
    <dgm:cxn modelId="{27ADFAC6-B6A2-274E-8B96-72AA3BB25773}" type="presParOf" srcId="{1ED3D920-9B97-3B46-AC57-4E62799463DF}" destId="{49B65DE2-63D6-9F4E-AED2-4FA280FD9817}" srcOrd="0" destOrd="0" presId="urn:microsoft.com/office/officeart/2008/layout/LinedList"/>
    <dgm:cxn modelId="{934FBD9D-AA10-8941-9AA8-222DF3A813D3}" type="presParOf" srcId="{1ED3D920-9B97-3B46-AC57-4E62799463DF}" destId="{F72CC2EB-B0DD-F54A-A3B2-D1BC0C98B696}" srcOrd="1" destOrd="0" presId="urn:microsoft.com/office/officeart/2008/layout/LinedList"/>
    <dgm:cxn modelId="{74F36BFD-9D67-FB4E-A4BE-8A9477236737}" type="presParOf" srcId="{F72CC2EB-B0DD-F54A-A3B2-D1BC0C98B696}" destId="{A3542C99-06BE-5949-A439-DD8F328532C5}" srcOrd="0" destOrd="0" presId="urn:microsoft.com/office/officeart/2008/layout/LinedList"/>
    <dgm:cxn modelId="{1151BE88-8F8D-0844-BDFD-F767723B80BC}" type="presParOf" srcId="{F72CC2EB-B0DD-F54A-A3B2-D1BC0C98B696}" destId="{82AD024C-90DE-4F4D-B725-57ED3DD0BBE1}" srcOrd="1" destOrd="0" presId="urn:microsoft.com/office/officeart/2008/layout/LinedList"/>
    <dgm:cxn modelId="{F511960E-9F69-C043-9362-F1FA87C4D348}" type="presParOf" srcId="{1ED3D920-9B97-3B46-AC57-4E62799463DF}" destId="{B7150915-0253-E74A-A39A-BD61D46300E6}" srcOrd="2" destOrd="0" presId="urn:microsoft.com/office/officeart/2008/layout/LinedList"/>
    <dgm:cxn modelId="{69BC1306-71CE-A84C-8E19-7CAA4CA6CD5B}" type="presParOf" srcId="{1ED3D920-9B97-3B46-AC57-4E62799463DF}" destId="{B1F1C969-0645-1F41-B64E-6FE64344E883}" srcOrd="3" destOrd="0" presId="urn:microsoft.com/office/officeart/2008/layout/LinedList"/>
    <dgm:cxn modelId="{C1B4CBA7-16C4-FA4D-B83D-6EFB0BA614A7}" type="presParOf" srcId="{B1F1C969-0645-1F41-B64E-6FE64344E883}" destId="{B312BF3D-8DAD-2047-A018-EC560E45A84D}" srcOrd="0" destOrd="0" presId="urn:microsoft.com/office/officeart/2008/layout/LinedList"/>
    <dgm:cxn modelId="{75F6043F-3705-0D4F-BD4B-4EC1EB151B51}" type="presParOf" srcId="{B1F1C969-0645-1F41-B64E-6FE64344E883}" destId="{0C3E1B34-4AFC-BC45-B0D4-75BE3937E3B3}" srcOrd="1" destOrd="0" presId="urn:microsoft.com/office/officeart/2008/layout/LinedList"/>
    <dgm:cxn modelId="{EEBABE49-A5D5-064A-95D1-EE9F110CD946}" type="presParOf" srcId="{1ED3D920-9B97-3B46-AC57-4E62799463DF}" destId="{1E4039AE-9FB5-7F42-BE7A-75CB5824C145}" srcOrd="4" destOrd="0" presId="urn:microsoft.com/office/officeart/2008/layout/LinedList"/>
    <dgm:cxn modelId="{8F8145D6-FB54-1847-A523-2A0BCADAB91F}" type="presParOf" srcId="{1ED3D920-9B97-3B46-AC57-4E62799463DF}" destId="{226BC533-23C0-9146-A178-78880ED1C10D}" srcOrd="5" destOrd="0" presId="urn:microsoft.com/office/officeart/2008/layout/LinedList"/>
    <dgm:cxn modelId="{25695262-88BB-A644-B96E-DE0DE36EB474}" type="presParOf" srcId="{226BC533-23C0-9146-A178-78880ED1C10D}" destId="{CDBE53EB-F32D-084D-908A-DE1DB85973C0}" srcOrd="0" destOrd="0" presId="urn:microsoft.com/office/officeart/2008/layout/LinedList"/>
    <dgm:cxn modelId="{470D462B-1351-FC41-AFD7-D93688DC93F5}" type="presParOf" srcId="{226BC533-23C0-9146-A178-78880ED1C10D}" destId="{50C6892C-DC6B-3744-822D-DA5513C472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D4AC0F-9CEE-459D-AAA3-E238481B692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947A82-9464-4ACB-A55C-3C55E7B722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Node </a:t>
          </a:r>
          <a:r>
            <a:rPr lang="en-US" dirty="0" err="1"/>
            <a:t>js</a:t>
          </a:r>
          <a:endParaRPr lang="en-US" dirty="0"/>
        </a:p>
      </dgm:t>
    </dgm:pt>
    <dgm:pt modelId="{0EBFE372-9334-4DA2-98B7-0A010A2DAD9F}" type="parTrans" cxnId="{F8F602AA-9669-46D3-8F8B-3FFF8D83D3D9}">
      <dgm:prSet/>
      <dgm:spPr/>
      <dgm:t>
        <a:bodyPr/>
        <a:lstStyle/>
        <a:p>
          <a:endParaRPr lang="en-US"/>
        </a:p>
      </dgm:t>
    </dgm:pt>
    <dgm:pt modelId="{E6CF502C-B152-4854-9EC9-F784613A4760}" type="sibTrans" cxnId="{F8F602AA-9669-46D3-8F8B-3FFF8D83D3D9}">
      <dgm:prSet/>
      <dgm:spPr/>
      <dgm:t>
        <a:bodyPr/>
        <a:lstStyle/>
        <a:p>
          <a:endParaRPr lang="en-US"/>
        </a:p>
      </dgm:t>
    </dgm:pt>
    <dgm:pt modelId="{E9E39440-91AD-4CBF-A64D-C8CBB233A1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React </a:t>
          </a:r>
          <a:r>
            <a:rPr lang="en-US" dirty="0" err="1"/>
            <a:t>js</a:t>
          </a:r>
          <a:r>
            <a:rPr lang="en-US" dirty="0"/>
            <a:t> </a:t>
          </a:r>
        </a:p>
      </dgm:t>
    </dgm:pt>
    <dgm:pt modelId="{4C14F673-48C4-4413-9680-404A390AB8C4}" type="parTrans" cxnId="{7BB15202-0A88-49F8-BF18-90C63999747A}">
      <dgm:prSet/>
      <dgm:spPr/>
      <dgm:t>
        <a:bodyPr/>
        <a:lstStyle/>
        <a:p>
          <a:endParaRPr lang="en-US"/>
        </a:p>
      </dgm:t>
    </dgm:pt>
    <dgm:pt modelId="{DA0D203D-55A8-4D8F-BD3B-0111A49705D1}" type="sibTrans" cxnId="{7BB15202-0A88-49F8-BF18-90C63999747A}">
      <dgm:prSet/>
      <dgm:spPr/>
      <dgm:t>
        <a:bodyPr/>
        <a:lstStyle/>
        <a:p>
          <a:endParaRPr lang="en-US"/>
        </a:p>
      </dgm:t>
    </dgm:pt>
    <dgm:pt modelId="{B9560CA0-1763-4814-845F-1C46B19EF514}" type="pres">
      <dgm:prSet presAssocID="{30D4AC0F-9CEE-459D-AAA3-E238481B692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B7933C-1593-4E9A-B911-67F9F7D6818A}" type="pres">
      <dgm:prSet presAssocID="{CA947A82-9464-4ACB-A55C-3C55E7B7223F}" presName="compNode" presStyleCnt="0"/>
      <dgm:spPr/>
    </dgm:pt>
    <dgm:pt modelId="{7BA12010-EEE1-43D7-9397-59608EEA891E}" type="pres">
      <dgm:prSet presAssocID="{CA947A82-9464-4ACB-A55C-3C55E7B7223F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82A4BAF6-FBBC-4B3F-A80D-9C941B53501A}" type="pres">
      <dgm:prSet presAssocID="{CA947A82-9464-4ACB-A55C-3C55E7B7223F}" presName="spaceRect" presStyleCnt="0"/>
      <dgm:spPr/>
    </dgm:pt>
    <dgm:pt modelId="{52A7D281-08BE-446A-AF22-4763913D763E}" type="pres">
      <dgm:prSet presAssocID="{CA947A82-9464-4ACB-A55C-3C55E7B7223F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001D84E-E82E-436D-A880-31B990D26DA7}" type="pres">
      <dgm:prSet presAssocID="{E6CF502C-B152-4854-9EC9-F784613A4760}" presName="sibTrans" presStyleCnt="0"/>
      <dgm:spPr/>
    </dgm:pt>
    <dgm:pt modelId="{647B4E99-3092-4C84-93F1-3DA75863796C}" type="pres">
      <dgm:prSet presAssocID="{E9E39440-91AD-4CBF-A64D-C8CBB233A19D}" presName="compNode" presStyleCnt="0"/>
      <dgm:spPr/>
    </dgm:pt>
    <dgm:pt modelId="{354538BA-D6C6-4ED0-8D56-946726DFE7D6}" type="pres">
      <dgm:prSet presAssocID="{E9E39440-91AD-4CBF-A64D-C8CBB233A19D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F3AAA4B3-60C9-4860-9CAA-C3AC313AE144}" type="pres">
      <dgm:prSet presAssocID="{E9E39440-91AD-4CBF-A64D-C8CBB233A19D}" presName="spaceRect" presStyleCnt="0"/>
      <dgm:spPr/>
    </dgm:pt>
    <dgm:pt modelId="{DDE84C5E-51C6-4002-8D7E-865001F11A54}" type="pres">
      <dgm:prSet presAssocID="{E9E39440-91AD-4CBF-A64D-C8CBB233A19D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923177-71CE-4F40-9EA5-2F93F840574C}" type="presOf" srcId="{E9E39440-91AD-4CBF-A64D-C8CBB233A19D}" destId="{DDE84C5E-51C6-4002-8D7E-865001F11A54}" srcOrd="0" destOrd="0" presId="urn:microsoft.com/office/officeart/2018/2/layout/IconLabelList"/>
    <dgm:cxn modelId="{17C4E7B6-8B0D-5D4B-A979-CCFD84988DD3}" type="presOf" srcId="{30D4AC0F-9CEE-459D-AAA3-E238481B692E}" destId="{B9560CA0-1763-4814-845F-1C46B19EF514}" srcOrd="0" destOrd="0" presId="urn:microsoft.com/office/officeart/2018/2/layout/IconLabelList"/>
    <dgm:cxn modelId="{F8F602AA-9669-46D3-8F8B-3FFF8D83D3D9}" srcId="{30D4AC0F-9CEE-459D-AAA3-E238481B692E}" destId="{CA947A82-9464-4ACB-A55C-3C55E7B7223F}" srcOrd="0" destOrd="0" parTransId="{0EBFE372-9334-4DA2-98B7-0A010A2DAD9F}" sibTransId="{E6CF502C-B152-4854-9EC9-F784613A4760}"/>
    <dgm:cxn modelId="{7CACB8E7-8AA6-0749-B133-54F1A3CDCDE9}" type="presOf" srcId="{CA947A82-9464-4ACB-A55C-3C55E7B7223F}" destId="{52A7D281-08BE-446A-AF22-4763913D763E}" srcOrd="0" destOrd="0" presId="urn:microsoft.com/office/officeart/2018/2/layout/IconLabelList"/>
    <dgm:cxn modelId="{7BB15202-0A88-49F8-BF18-90C63999747A}" srcId="{30D4AC0F-9CEE-459D-AAA3-E238481B692E}" destId="{E9E39440-91AD-4CBF-A64D-C8CBB233A19D}" srcOrd="1" destOrd="0" parTransId="{4C14F673-48C4-4413-9680-404A390AB8C4}" sibTransId="{DA0D203D-55A8-4D8F-BD3B-0111A49705D1}"/>
    <dgm:cxn modelId="{5C5AEABA-F6D0-B149-B499-930649095B7A}" type="presParOf" srcId="{B9560CA0-1763-4814-845F-1C46B19EF514}" destId="{55B7933C-1593-4E9A-B911-67F9F7D6818A}" srcOrd="0" destOrd="0" presId="urn:microsoft.com/office/officeart/2018/2/layout/IconLabelList"/>
    <dgm:cxn modelId="{BF4583F3-0DA1-A343-A6D6-45D3E327F941}" type="presParOf" srcId="{55B7933C-1593-4E9A-B911-67F9F7D6818A}" destId="{7BA12010-EEE1-43D7-9397-59608EEA891E}" srcOrd="0" destOrd="0" presId="urn:microsoft.com/office/officeart/2018/2/layout/IconLabelList"/>
    <dgm:cxn modelId="{95157D06-B3F3-6944-AE4F-A6DD542117C6}" type="presParOf" srcId="{55B7933C-1593-4E9A-B911-67F9F7D6818A}" destId="{82A4BAF6-FBBC-4B3F-A80D-9C941B53501A}" srcOrd="1" destOrd="0" presId="urn:microsoft.com/office/officeart/2018/2/layout/IconLabelList"/>
    <dgm:cxn modelId="{D9C0CBEB-5D18-204A-950A-333DEE14F0C3}" type="presParOf" srcId="{55B7933C-1593-4E9A-B911-67F9F7D6818A}" destId="{52A7D281-08BE-446A-AF22-4763913D763E}" srcOrd="2" destOrd="0" presId="urn:microsoft.com/office/officeart/2018/2/layout/IconLabelList"/>
    <dgm:cxn modelId="{8390799D-C890-5945-8E27-1933CA8A0883}" type="presParOf" srcId="{B9560CA0-1763-4814-845F-1C46B19EF514}" destId="{7001D84E-E82E-436D-A880-31B990D26DA7}" srcOrd="1" destOrd="0" presId="urn:microsoft.com/office/officeart/2018/2/layout/IconLabelList"/>
    <dgm:cxn modelId="{F3BE3178-2388-B241-876D-11759999A2C8}" type="presParOf" srcId="{B9560CA0-1763-4814-845F-1C46B19EF514}" destId="{647B4E99-3092-4C84-93F1-3DA75863796C}" srcOrd="2" destOrd="0" presId="urn:microsoft.com/office/officeart/2018/2/layout/IconLabelList"/>
    <dgm:cxn modelId="{68AE35E8-215C-BB49-AEE0-D1332D7DB445}" type="presParOf" srcId="{647B4E99-3092-4C84-93F1-3DA75863796C}" destId="{354538BA-D6C6-4ED0-8D56-946726DFE7D6}" srcOrd="0" destOrd="0" presId="urn:microsoft.com/office/officeart/2018/2/layout/IconLabelList"/>
    <dgm:cxn modelId="{3C06A1EE-4F6D-514D-8BA2-D3F62C4A3C23}" type="presParOf" srcId="{647B4E99-3092-4C84-93F1-3DA75863796C}" destId="{F3AAA4B3-60C9-4860-9CAA-C3AC313AE144}" srcOrd="1" destOrd="0" presId="urn:microsoft.com/office/officeart/2018/2/layout/IconLabelList"/>
    <dgm:cxn modelId="{0D817DB0-F70A-C249-A1F4-AF37B7BF77C2}" type="presParOf" srcId="{647B4E99-3092-4C84-93F1-3DA75863796C}" destId="{DDE84C5E-51C6-4002-8D7E-865001F11A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35A301-0800-4AE3-993F-8A4D1D886BE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EC1AE5-4B17-45AE-8964-47F8CBFD3E7F}">
      <dgm:prSet/>
      <dgm:spPr/>
      <dgm:t>
        <a:bodyPr/>
        <a:lstStyle/>
        <a:p>
          <a:r>
            <a:rPr lang="en-US"/>
            <a:t>Play game – different categories </a:t>
          </a:r>
        </a:p>
      </dgm:t>
    </dgm:pt>
    <dgm:pt modelId="{FD9B4268-8290-480C-AAE7-9241E74B355D}" type="parTrans" cxnId="{41BDD8D3-20F5-436A-9BA3-47038E6C4B94}">
      <dgm:prSet/>
      <dgm:spPr/>
      <dgm:t>
        <a:bodyPr/>
        <a:lstStyle/>
        <a:p>
          <a:endParaRPr lang="en-US"/>
        </a:p>
      </dgm:t>
    </dgm:pt>
    <dgm:pt modelId="{DAB7854C-DCB0-4A7B-BDCB-22099C76EC91}" type="sibTrans" cxnId="{41BDD8D3-20F5-436A-9BA3-47038E6C4B94}">
      <dgm:prSet/>
      <dgm:spPr/>
      <dgm:t>
        <a:bodyPr/>
        <a:lstStyle/>
        <a:p>
          <a:endParaRPr lang="en-US"/>
        </a:p>
      </dgm:t>
    </dgm:pt>
    <dgm:pt modelId="{A2CF2DD7-A8A2-48FE-9F53-8E3A1F6955C2}">
      <dgm:prSet/>
      <dgm:spPr/>
      <dgm:t>
        <a:bodyPr/>
        <a:lstStyle/>
        <a:p>
          <a:r>
            <a:rPr lang="en-US"/>
            <a:t>Create game – leaderboard</a:t>
          </a:r>
        </a:p>
      </dgm:t>
    </dgm:pt>
    <dgm:pt modelId="{D906F29E-ED90-4FBD-A73A-CC93A2391C12}" type="parTrans" cxnId="{97625A18-1546-4E69-B6E0-C5C944C0FE2C}">
      <dgm:prSet/>
      <dgm:spPr/>
      <dgm:t>
        <a:bodyPr/>
        <a:lstStyle/>
        <a:p>
          <a:endParaRPr lang="en-US"/>
        </a:p>
      </dgm:t>
    </dgm:pt>
    <dgm:pt modelId="{65467B9C-196F-4172-BBAF-582002A38ECE}" type="sibTrans" cxnId="{97625A18-1546-4E69-B6E0-C5C944C0FE2C}">
      <dgm:prSet/>
      <dgm:spPr/>
      <dgm:t>
        <a:bodyPr/>
        <a:lstStyle/>
        <a:p>
          <a:endParaRPr lang="en-US"/>
        </a:p>
      </dgm:t>
    </dgm:pt>
    <dgm:pt modelId="{47B926DC-D8F9-403B-8A1E-41B17175CDC6}">
      <dgm:prSet/>
      <dgm:spPr/>
      <dgm:t>
        <a:bodyPr/>
        <a:lstStyle/>
        <a:p>
          <a:r>
            <a:rPr lang="en-US"/>
            <a:t>Other leaderboard features</a:t>
          </a:r>
          <a:br>
            <a:rPr lang="en-US"/>
          </a:br>
          <a:r>
            <a:rPr lang="en-US"/>
            <a:t>- number of time the user has played</a:t>
          </a:r>
          <a:br>
            <a:rPr lang="en-US"/>
          </a:br>
          <a:r>
            <a:rPr lang="en-US"/>
            <a:t>- average score till now</a:t>
          </a:r>
        </a:p>
      </dgm:t>
    </dgm:pt>
    <dgm:pt modelId="{9FD6D915-6E0A-40A4-BDA2-5E941C80E0D6}" type="parTrans" cxnId="{27AAA514-0EE9-4210-AD22-1E165EBE572E}">
      <dgm:prSet/>
      <dgm:spPr/>
      <dgm:t>
        <a:bodyPr/>
        <a:lstStyle/>
        <a:p>
          <a:endParaRPr lang="en-US"/>
        </a:p>
      </dgm:t>
    </dgm:pt>
    <dgm:pt modelId="{910DA402-218A-414A-8148-50455129E119}" type="sibTrans" cxnId="{27AAA514-0EE9-4210-AD22-1E165EBE572E}">
      <dgm:prSet/>
      <dgm:spPr/>
      <dgm:t>
        <a:bodyPr/>
        <a:lstStyle/>
        <a:p>
          <a:endParaRPr lang="en-US"/>
        </a:p>
      </dgm:t>
    </dgm:pt>
    <dgm:pt modelId="{EDC78826-BF49-42AC-8821-7D4E8CD93A7B}">
      <dgm:prSet/>
      <dgm:spPr/>
      <dgm:t>
        <a:bodyPr/>
        <a:lstStyle/>
        <a:p>
          <a:r>
            <a:rPr lang="en-US"/>
            <a:t>Mobile application</a:t>
          </a:r>
        </a:p>
      </dgm:t>
    </dgm:pt>
    <dgm:pt modelId="{229E3F5D-5A5B-4274-B221-AF6BBA5D8760}" type="parTrans" cxnId="{D8B55812-1D35-47CD-9388-52524A244877}">
      <dgm:prSet/>
      <dgm:spPr/>
      <dgm:t>
        <a:bodyPr/>
        <a:lstStyle/>
        <a:p>
          <a:endParaRPr lang="en-US"/>
        </a:p>
      </dgm:t>
    </dgm:pt>
    <dgm:pt modelId="{41DF3CF3-8B59-4316-99AD-7BBDEF5B9343}" type="sibTrans" cxnId="{D8B55812-1D35-47CD-9388-52524A244877}">
      <dgm:prSet/>
      <dgm:spPr/>
      <dgm:t>
        <a:bodyPr/>
        <a:lstStyle/>
        <a:p>
          <a:endParaRPr lang="en-US"/>
        </a:p>
      </dgm:t>
    </dgm:pt>
    <dgm:pt modelId="{979D62D9-AEE1-45C7-85DC-E95A6F0D9983}" type="pres">
      <dgm:prSet presAssocID="{8D35A301-0800-4AE3-993F-8A4D1D886BE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715ADE-6005-4E13-9CC2-91B11D6E1313}" type="pres">
      <dgm:prSet presAssocID="{11EC1AE5-4B17-45AE-8964-47F8CBFD3E7F}" presName="compNode" presStyleCnt="0"/>
      <dgm:spPr/>
    </dgm:pt>
    <dgm:pt modelId="{507FCC11-1E66-40F1-A8A4-2A270CE46ACC}" type="pres">
      <dgm:prSet presAssocID="{11EC1AE5-4B17-45AE-8964-47F8CBFD3E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D2F1352-49E7-4B7A-BB20-073D204FF058}" type="pres">
      <dgm:prSet presAssocID="{11EC1AE5-4B17-45AE-8964-47F8CBFD3E7F}" presName="spaceRect" presStyleCnt="0"/>
      <dgm:spPr/>
    </dgm:pt>
    <dgm:pt modelId="{AED4A0E2-7415-4AFD-A1C8-139E3CCA80B6}" type="pres">
      <dgm:prSet presAssocID="{11EC1AE5-4B17-45AE-8964-47F8CBFD3E7F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89DF3C7-3550-4531-B90A-36F406AAEEFA}" type="pres">
      <dgm:prSet presAssocID="{DAB7854C-DCB0-4A7B-BDCB-22099C76EC91}" presName="sibTrans" presStyleCnt="0"/>
      <dgm:spPr/>
    </dgm:pt>
    <dgm:pt modelId="{BE27D1BC-E174-41C5-BA48-D1F1C3A6A4EB}" type="pres">
      <dgm:prSet presAssocID="{A2CF2DD7-A8A2-48FE-9F53-8E3A1F6955C2}" presName="compNode" presStyleCnt="0"/>
      <dgm:spPr/>
    </dgm:pt>
    <dgm:pt modelId="{364A288C-F8AB-4554-B60D-B13F6C7E0647}" type="pres">
      <dgm:prSet presAssocID="{A2CF2DD7-A8A2-48FE-9F53-8E3A1F6955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B05CB1D7-8252-4B42-B2EE-F10110F5CAE8}" type="pres">
      <dgm:prSet presAssocID="{A2CF2DD7-A8A2-48FE-9F53-8E3A1F6955C2}" presName="spaceRect" presStyleCnt="0"/>
      <dgm:spPr/>
    </dgm:pt>
    <dgm:pt modelId="{46370563-C783-4A4A-9CDB-1E44B8D628C4}" type="pres">
      <dgm:prSet presAssocID="{A2CF2DD7-A8A2-48FE-9F53-8E3A1F6955C2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9735639-7032-400B-86C3-CD4C9E6CD4B4}" type="pres">
      <dgm:prSet presAssocID="{65467B9C-196F-4172-BBAF-582002A38ECE}" presName="sibTrans" presStyleCnt="0"/>
      <dgm:spPr/>
    </dgm:pt>
    <dgm:pt modelId="{EFF1BF1A-EF2C-4FD7-94B3-18BE35DAA0B5}" type="pres">
      <dgm:prSet presAssocID="{47B926DC-D8F9-403B-8A1E-41B17175CDC6}" presName="compNode" presStyleCnt="0"/>
      <dgm:spPr/>
    </dgm:pt>
    <dgm:pt modelId="{E87D8765-019F-414A-9EAE-1B2C924D855C}" type="pres">
      <dgm:prSet presAssocID="{47B926DC-D8F9-403B-8A1E-41B17175CD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7796875-F0EA-402C-8017-90FD76B61B3B}" type="pres">
      <dgm:prSet presAssocID="{47B926DC-D8F9-403B-8A1E-41B17175CDC6}" presName="spaceRect" presStyleCnt="0"/>
      <dgm:spPr/>
    </dgm:pt>
    <dgm:pt modelId="{4A675EF6-E373-4B64-B410-A6489B2E76D2}" type="pres">
      <dgm:prSet presAssocID="{47B926DC-D8F9-403B-8A1E-41B17175CDC6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117380D-4D44-4310-9B24-6E4E50275FF7}" type="pres">
      <dgm:prSet presAssocID="{910DA402-218A-414A-8148-50455129E119}" presName="sibTrans" presStyleCnt="0"/>
      <dgm:spPr/>
    </dgm:pt>
    <dgm:pt modelId="{638763BB-9CA8-4A19-BF0C-BAC5D49DD380}" type="pres">
      <dgm:prSet presAssocID="{EDC78826-BF49-42AC-8821-7D4E8CD93A7B}" presName="compNode" presStyleCnt="0"/>
      <dgm:spPr/>
    </dgm:pt>
    <dgm:pt modelId="{D1988116-023A-4BAF-BF5F-A39064786FAB}" type="pres">
      <dgm:prSet presAssocID="{EDC78826-BF49-42AC-8821-7D4E8CD93A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50B89FC-F653-449F-92E1-685DED271631}" type="pres">
      <dgm:prSet presAssocID="{EDC78826-BF49-42AC-8821-7D4E8CD93A7B}" presName="spaceRect" presStyleCnt="0"/>
      <dgm:spPr/>
    </dgm:pt>
    <dgm:pt modelId="{EC5CD8C3-2746-4872-B6C8-5909328243BE}" type="pres">
      <dgm:prSet presAssocID="{EDC78826-BF49-42AC-8821-7D4E8CD93A7B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9A50A2-D32A-4BD7-95AD-E576A0F7CD50}" type="presOf" srcId="{11EC1AE5-4B17-45AE-8964-47F8CBFD3E7F}" destId="{AED4A0E2-7415-4AFD-A1C8-139E3CCA80B6}" srcOrd="0" destOrd="0" presId="urn:microsoft.com/office/officeart/2018/2/layout/IconLabelList"/>
    <dgm:cxn modelId="{B2AEEED9-BAC4-4133-B8D2-D5C8DABAECB0}" type="presOf" srcId="{8D35A301-0800-4AE3-993F-8A4D1D886BE9}" destId="{979D62D9-AEE1-45C7-85DC-E95A6F0D9983}" srcOrd="0" destOrd="0" presId="urn:microsoft.com/office/officeart/2018/2/layout/IconLabelList"/>
    <dgm:cxn modelId="{41BDD8D3-20F5-436A-9BA3-47038E6C4B94}" srcId="{8D35A301-0800-4AE3-993F-8A4D1D886BE9}" destId="{11EC1AE5-4B17-45AE-8964-47F8CBFD3E7F}" srcOrd="0" destOrd="0" parTransId="{FD9B4268-8290-480C-AAE7-9241E74B355D}" sibTransId="{DAB7854C-DCB0-4A7B-BDCB-22099C76EC91}"/>
    <dgm:cxn modelId="{27AAA514-0EE9-4210-AD22-1E165EBE572E}" srcId="{8D35A301-0800-4AE3-993F-8A4D1D886BE9}" destId="{47B926DC-D8F9-403B-8A1E-41B17175CDC6}" srcOrd="2" destOrd="0" parTransId="{9FD6D915-6E0A-40A4-BDA2-5E941C80E0D6}" sibTransId="{910DA402-218A-414A-8148-50455129E119}"/>
    <dgm:cxn modelId="{97625A18-1546-4E69-B6E0-C5C944C0FE2C}" srcId="{8D35A301-0800-4AE3-993F-8A4D1D886BE9}" destId="{A2CF2DD7-A8A2-48FE-9F53-8E3A1F6955C2}" srcOrd="1" destOrd="0" parTransId="{D906F29E-ED90-4FBD-A73A-CC93A2391C12}" sibTransId="{65467B9C-196F-4172-BBAF-582002A38ECE}"/>
    <dgm:cxn modelId="{1EF41D48-D1BC-4731-A8CB-9EB941E7DAC9}" type="presOf" srcId="{47B926DC-D8F9-403B-8A1E-41B17175CDC6}" destId="{4A675EF6-E373-4B64-B410-A6489B2E76D2}" srcOrd="0" destOrd="0" presId="urn:microsoft.com/office/officeart/2018/2/layout/IconLabelList"/>
    <dgm:cxn modelId="{24100584-34B1-48E4-890D-E25F39E4412D}" type="presOf" srcId="{EDC78826-BF49-42AC-8821-7D4E8CD93A7B}" destId="{EC5CD8C3-2746-4872-B6C8-5909328243BE}" srcOrd="0" destOrd="0" presId="urn:microsoft.com/office/officeart/2018/2/layout/IconLabelList"/>
    <dgm:cxn modelId="{3A724AE9-3957-435A-B7AE-9748FDC37F20}" type="presOf" srcId="{A2CF2DD7-A8A2-48FE-9F53-8E3A1F6955C2}" destId="{46370563-C783-4A4A-9CDB-1E44B8D628C4}" srcOrd="0" destOrd="0" presId="urn:microsoft.com/office/officeart/2018/2/layout/IconLabelList"/>
    <dgm:cxn modelId="{D8B55812-1D35-47CD-9388-52524A244877}" srcId="{8D35A301-0800-4AE3-993F-8A4D1D886BE9}" destId="{EDC78826-BF49-42AC-8821-7D4E8CD93A7B}" srcOrd="3" destOrd="0" parTransId="{229E3F5D-5A5B-4274-B221-AF6BBA5D8760}" sibTransId="{41DF3CF3-8B59-4316-99AD-7BBDEF5B9343}"/>
    <dgm:cxn modelId="{719C2EE4-B910-417D-8AEC-C03DCD54990B}" type="presParOf" srcId="{979D62D9-AEE1-45C7-85DC-E95A6F0D9983}" destId="{3B715ADE-6005-4E13-9CC2-91B11D6E1313}" srcOrd="0" destOrd="0" presId="urn:microsoft.com/office/officeart/2018/2/layout/IconLabelList"/>
    <dgm:cxn modelId="{67549B52-E78B-4AC1-B00F-D80EBE4E947B}" type="presParOf" srcId="{3B715ADE-6005-4E13-9CC2-91B11D6E1313}" destId="{507FCC11-1E66-40F1-A8A4-2A270CE46ACC}" srcOrd="0" destOrd="0" presId="urn:microsoft.com/office/officeart/2018/2/layout/IconLabelList"/>
    <dgm:cxn modelId="{137042FF-F39F-4D6D-A3ED-FCFF2B7FFFFD}" type="presParOf" srcId="{3B715ADE-6005-4E13-9CC2-91B11D6E1313}" destId="{7D2F1352-49E7-4B7A-BB20-073D204FF058}" srcOrd="1" destOrd="0" presId="urn:microsoft.com/office/officeart/2018/2/layout/IconLabelList"/>
    <dgm:cxn modelId="{BFD1C5D7-0AB5-442E-A7EE-C08A8875A049}" type="presParOf" srcId="{3B715ADE-6005-4E13-9CC2-91B11D6E1313}" destId="{AED4A0E2-7415-4AFD-A1C8-139E3CCA80B6}" srcOrd="2" destOrd="0" presId="urn:microsoft.com/office/officeart/2018/2/layout/IconLabelList"/>
    <dgm:cxn modelId="{187E528B-C0A7-4ED4-B58B-07DFCEE65CA1}" type="presParOf" srcId="{979D62D9-AEE1-45C7-85DC-E95A6F0D9983}" destId="{889DF3C7-3550-4531-B90A-36F406AAEEFA}" srcOrd="1" destOrd="0" presId="urn:microsoft.com/office/officeart/2018/2/layout/IconLabelList"/>
    <dgm:cxn modelId="{3F7AFAE3-9A46-43AC-BDB0-292030D90D50}" type="presParOf" srcId="{979D62D9-AEE1-45C7-85DC-E95A6F0D9983}" destId="{BE27D1BC-E174-41C5-BA48-D1F1C3A6A4EB}" srcOrd="2" destOrd="0" presId="urn:microsoft.com/office/officeart/2018/2/layout/IconLabelList"/>
    <dgm:cxn modelId="{2C1552F2-E554-4CAD-8FDF-DEA6CD5CECC2}" type="presParOf" srcId="{BE27D1BC-E174-41C5-BA48-D1F1C3A6A4EB}" destId="{364A288C-F8AB-4554-B60D-B13F6C7E0647}" srcOrd="0" destOrd="0" presId="urn:microsoft.com/office/officeart/2018/2/layout/IconLabelList"/>
    <dgm:cxn modelId="{39A15FAA-1D90-4F1D-90C7-DA482EBD395B}" type="presParOf" srcId="{BE27D1BC-E174-41C5-BA48-D1F1C3A6A4EB}" destId="{B05CB1D7-8252-4B42-B2EE-F10110F5CAE8}" srcOrd="1" destOrd="0" presId="urn:microsoft.com/office/officeart/2018/2/layout/IconLabelList"/>
    <dgm:cxn modelId="{6510F241-3818-41DE-B5C4-58891204C6E7}" type="presParOf" srcId="{BE27D1BC-E174-41C5-BA48-D1F1C3A6A4EB}" destId="{46370563-C783-4A4A-9CDB-1E44B8D628C4}" srcOrd="2" destOrd="0" presId="urn:microsoft.com/office/officeart/2018/2/layout/IconLabelList"/>
    <dgm:cxn modelId="{CF2C8C9F-2ACC-4440-BA9D-5E63531B88E3}" type="presParOf" srcId="{979D62D9-AEE1-45C7-85DC-E95A6F0D9983}" destId="{29735639-7032-400B-86C3-CD4C9E6CD4B4}" srcOrd="3" destOrd="0" presId="urn:microsoft.com/office/officeart/2018/2/layout/IconLabelList"/>
    <dgm:cxn modelId="{BE8BA974-7315-492C-B262-264E32667104}" type="presParOf" srcId="{979D62D9-AEE1-45C7-85DC-E95A6F0D9983}" destId="{EFF1BF1A-EF2C-4FD7-94B3-18BE35DAA0B5}" srcOrd="4" destOrd="0" presId="urn:microsoft.com/office/officeart/2018/2/layout/IconLabelList"/>
    <dgm:cxn modelId="{364FDBEF-1419-4C33-BFD5-AC1041621B3B}" type="presParOf" srcId="{EFF1BF1A-EF2C-4FD7-94B3-18BE35DAA0B5}" destId="{E87D8765-019F-414A-9EAE-1B2C924D855C}" srcOrd="0" destOrd="0" presId="urn:microsoft.com/office/officeart/2018/2/layout/IconLabelList"/>
    <dgm:cxn modelId="{8AFB4CB2-FB63-4376-BE0E-3D52550DC87B}" type="presParOf" srcId="{EFF1BF1A-EF2C-4FD7-94B3-18BE35DAA0B5}" destId="{E7796875-F0EA-402C-8017-90FD76B61B3B}" srcOrd="1" destOrd="0" presId="urn:microsoft.com/office/officeart/2018/2/layout/IconLabelList"/>
    <dgm:cxn modelId="{07B492A3-B79A-430E-A4B2-CAE6CED6F090}" type="presParOf" srcId="{EFF1BF1A-EF2C-4FD7-94B3-18BE35DAA0B5}" destId="{4A675EF6-E373-4B64-B410-A6489B2E76D2}" srcOrd="2" destOrd="0" presId="urn:microsoft.com/office/officeart/2018/2/layout/IconLabelList"/>
    <dgm:cxn modelId="{2D25B37D-B7A3-4D43-82C9-DA7D6E8D9207}" type="presParOf" srcId="{979D62D9-AEE1-45C7-85DC-E95A6F0D9983}" destId="{8117380D-4D44-4310-9B24-6E4E50275FF7}" srcOrd="5" destOrd="0" presId="urn:microsoft.com/office/officeart/2018/2/layout/IconLabelList"/>
    <dgm:cxn modelId="{35A191A5-6C3A-44C0-9BFE-8CE25B8B1652}" type="presParOf" srcId="{979D62D9-AEE1-45C7-85DC-E95A6F0D9983}" destId="{638763BB-9CA8-4A19-BF0C-BAC5D49DD380}" srcOrd="6" destOrd="0" presId="urn:microsoft.com/office/officeart/2018/2/layout/IconLabelList"/>
    <dgm:cxn modelId="{7ACB91B7-C5AA-40A0-83BD-58960A20FA5A}" type="presParOf" srcId="{638763BB-9CA8-4A19-BF0C-BAC5D49DD380}" destId="{D1988116-023A-4BAF-BF5F-A39064786FAB}" srcOrd="0" destOrd="0" presId="urn:microsoft.com/office/officeart/2018/2/layout/IconLabelList"/>
    <dgm:cxn modelId="{ADF5195E-46C3-4C59-91D8-107D50D161BF}" type="presParOf" srcId="{638763BB-9CA8-4A19-BF0C-BAC5D49DD380}" destId="{D50B89FC-F653-449F-92E1-685DED271631}" srcOrd="1" destOrd="0" presId="urn:microsoft.com/office/officeart/2018/2/layout/IconLabelList"/>
    <dgm:cxn modelId="{957D0397-457A-49BA-BF80-7BF73CC789F5}" type="presParOf" srcId="{638763BB-9CA8-4A19-BF0C-BAC5D49DD380}" destId="{EC5CD8C3-2746-4872-B6C8-5909328243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12010-EEE1-43D7-9397-59608EEA891E}">
      <dsp:nvSpPr>
        <dsp:cNvPr id="0" name=""/>
        <dsp:cNvSpPr/>
      </dsp:nvSpPr>
      <dsp:spPr>
        <a:xfrm>
          <a:off x="1465051" y="55864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7D281-08BE-446A-AF22-4763913D763E}">
      <dsp:nvSpPr>
        <dsp:cNvPr id="0" name=""/>
        <dsp:cNvSpPr/>
      </dsp:nvSpPr>
      <dsp:spPr>
        <a:xfrm>
          <a:off x="277051" y="297297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2178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/>
            <a:t>Knowledge</a:t>
          </a:r>
        </a:p>
      </dsp:txBody>
      <dsp:txXfrm>
        <a:off x="277051" y="2972975"/>
        <a:ext cx="4320000" cy="720000"/>
      </dsp:txXfrm>
    </dsp:sp>
    <dsp:sp modelId="{354538BA-D6C6-4ED0-8D56-946726DFE7D6}">
      <dsp:nvSpPr>
        <dsp:cNvPr id="0" name=""/>
        <dsp:cNvSpPr/>
      </dsp:nvSpPr>
      <dsp:spPr>
        <a:xfrm>
          <a:off x="6541051" y="55864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84C5E-51C6-4002-8D7E-865001F11A54}">
      <dsp:nvSpPr>
        <dsp:cNvPr id="0" name=""/>
        <dsp:cNvSpPr/>
      </dsp:nvSpPr>
      <dsp:spPr>
        <a:xfrm>
          <a:off x="5353051" y="297297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2178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/>
            <a:t>Entertainment </a:t>
          </a:r>
        </a:p>
      </dsp:txBody>
      <dsp:txXfrm>
        <a:off x="5353051" y="2972975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65DE2-63D6-9F4E-AED2-4FA280FD9817}">
      <dsp:nvSpPr>
        <dsp:cNvPr id="0" name=""/>
        <dsp:cNvSpPr/>
      </dsp:nvSpPr>
      <dsp:spPr>
        <a:xfrm>
          <a:off x="0" y="2418"/>
          <a:ext cx="66093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42C99-06BE-5949-A439-DD8F328532C5}">
      <dsp:nvSpPr>
        <dsp:cNvPr id="0" name=""/>
        <dsp:cNvSpPr/>
      </dsp:nvSpPr>
      <dsp:spPr>
        <a:xfrm>
          <a:off x="0" y="2418"/>
          <a:ext cx="6609313" cy="1649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/>
            <a:t>Play game </a:t>
          </a:r>
        </a:p>
      </dsp:txBody>
      <dsp:txXfrm>
        <a:off x="0" y="2418"/>
        <a:ext cx="6609313" cy="1649387"/>
      </dsp:txXfrm>
    </dsp:sp>
    <dsp:sp modelId="{B7150915-0253-E74A-A39A-BD61D46300E6}">
      <dsp:nvSpPr>
        <dsp:cNvPr id="0" name=""/>
        <dsp:cNvSpPr/>
      </dsp:nvSpPr>
      <dsp:spPr>
        <a:xfrm>
          <a:off x="0" y="1651806"/>
          <a:ext cx="6609313" cy="0"/>
        </a:xfrm>
        <a:prstGeom prst="line">
          <a:avLst/>
        </a:prstGeom>
        <a:solidFill>
          <a:schemeClr val="accent2">
            <a:hueOff val="-747476"/>
            <a:satOff val="-209"/>
            <a:lumOff val="3529"/>
            <a:alphaOff val="0"/>
          </a:schemeClr>
        </a:solidFill>
        <a:ln w="12700" cap="flat" cmpd="sng" algn="ctr">
          <a:solidFill>
            <a:schemeClr val="accent2">
              <a:hueOff val="-747476"/>
              <a:satOff val="-209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2BF3D-8DAD-2047-A018-EC560E45A84D}">
      <dsp:nvSpPr>
        <dsp:cNvPr id="0" name=""/>
        <dsp:cNvSpPr/>
      </dsp:nvSpPr>
      <dsp:spPr>
        <a:xfrm>
          <a:off x="0" y="1651806"/>
          <a:ext cx="6609313" cy="1649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/>
            <a:t>Create game</a:t>
          </a:r>
        </a:p>
      </dsp:txBody>
      <dsp:txXfrm>
        <a:off x="0" y="1651806"/>
        <a:ext cx="6609313" cy="1649387"/>
      </dsp:txXfrm>
    </dsp:sp>
    <dsp:sp modelId="{1E4039AE-9FB5-7F42-BE7A-75CB5824C145}">
      <dsp:nvSpPr>
        <dsp:cNvPr id="0" name=""/>
        <dsp:cNvSpPr/>
      </dsp:nvSpPr>
      <dsp:spPr>
        <a:xfrm>
          <a:off x="0" y="3301193"/>
          <a:ext cx="6609313" cy="0"/>
        </a:xfrm>
        <a:prstGeom prst="line">
          <a:avLst/>
        </a:prstGeom>
        <a:solidFill>
          <a:schemeClr val="accent2">
            <a:hueOff val="-1494952"/>
            <a:satOff val="-418"/>
            <a:lumOff val="7058"/>
            <a:alphaOff val="0"/>
          </a:schemeClr>
        </a:solidFill>
        <a:ln w="12700" cap="flat" cmpd="sng" algn="ctr">
          <a:solidFill>
            <a:schemeClr val="accent2">
              <a:hueOff val="-1494952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E53EB-F32D-084D-908A-DE1DB85973C0}">
      <dsp:nvSpPr>
        <dsp:cNvPr id="0" name=""/>
        <dsp:cNvSpPr/>
      </dsp:nvSpPr>
      <dsp:spPr>
        <a:xfrm>
          <a:off x="0" y="3301193"/>
          <a:ext cx="6609313" cy="1649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/>
            <a:t>Leaderboard</a:t>
          </a:r>
        </a:p>
      </dsp:txBody>
      <dsp:txXfrm>
        <a:off x="0" y="3301193"/>
        <a:ext cx="6609313" cy="1649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12010-EEE1-43D7-9397-59608EEA891E}">
      <dsp:nvSpPr>
        <dsp:cNvPr id="0" name=""/>
        <dsp:cNvSpPr/>
      </dsp:nvSpPr>
      <dsp:spPr>
        <a:xfrm>
          <a:off x="1465051" y="558640"/>
          <a:ext cx="1944000" cy="19440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7D281-08BE-446A-AF22-4763913D763E}">
      <dsp:nvSpPr>
        <dsp:cNvPr id="0" name=""/>
        <dsp:cNvSpPr/>
      </dsp:nvSpPr>
      <dsp:spPr>
        <a:xfrm>
          <a:off x="277051" y="297297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2178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/>
            <a:t>Node </a:t>
          </a:r>
          <a:r>
            <a:rPr lang="en-US" sz="4900" kern="1200" dirty="0" err="1"/>
            <a:t>js</a:t>
          </a:r>
          <a:endParaRPr lang="en-US" sz="4900" kern="1200" dirty="0"/>
        </a:p>
      </dsp:txBody>
      <dsp:txXfrm>
        <a:off x="277051" y="2972975"/>
        <a:ext cx="4320000" cy="720000"/>
      </dsp:txXfrm>
    </dsp:sp>
    <dsp:sp modelId="{354538BA-D6C6-4ED0-8D56-946726DFE7D6}">
      <dsp:nvSpPr>
        <dsp:cNvPr id="0" name=""/>
        <dsp:cNvSpPr/>
      </dsp:nvSpPr>
      <dsp:spPr>
        <a:xfrm>
          <a:off x="6541051" y="558640"/>
          <a:ext cx="1944000" cy="194400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84C5E-51C6-4002-8D7E-865001F11A54}">
      <dsp:nvSpPr>
        <dsp:cNvPr id="0" name=""/>
        <dsp:cNvSpPr/>
      </dsp:nvSpPr>
      <dsp:spPr>
        <a:xfrm>
          <a:off x="5353051" y="297297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2178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/>
            <a:t>React </a:t>
          </a:r>
          <a:r>
            <a:rPr lang="en-US" sz="4900" kern="1200" dirty="0" err="1"/>
            <a:t>js</a:t>
          </a:r>
          <a:r>
            <a:rPr lang="en-US" sz="4900" kern="1200" dirty="0"/>
            <a:t> </a:t>
          </a:r>
        </a:p>
      </dsp:txBody>
      <dsp:txXfrm>
        <a:off x="5353051" y="2972975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FCC11-1E66-40F1-A8A4-2A270CE46ACC}">
      <dsp:nvSpPr>
        <dsp:cNvPr id="0" name=""/>
        <dsp:cNvSpPr/>
      </dsp:nvSpPr>
      <dsp:spPr>
        <a:xfrm>
          <a:off x="929043" y="597087"/>
          <a:ext cx="925821" cy="925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4A0E2-7415-4AFD-A1C8-139E3CCA80B6}">
      <dsp:nvSpPr>
        <dsp:cNvPr id="0" name=""/>
        <dsp:cNvSpPr/>
      </dsp:nvSpPr>
      <dsp:spPr>
        <a:xfrm>
          <a:off x="363264" y="1813462"/>
          <a:ext cx="20573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Play game – different categories </a:t>
          </a:r>
        </a:p>
      </dsp:txBody>
      <dsp:txXfrm>
        <a:off x="363264" y="1813462"/>
        <a:ext cx="2057380" cy="720000"/>
      </dsp:txXfrm>
    </dsp:sp>
    <dsp:sp modelId="{364A288C-F8AB-4554-B60D-B13F6C7E0647}">
      <dsp:nvSpPr>
        <dsp:cNvPr id="0" name=""/>
        <dsp:cNvSpPr/>
      </dsp:nvSpPr>
      <dsp:spPr>
        <a:xfrm>
          <a:off x="3346465" y="597087"/>
          <a:ext cx="925821" cy="9258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70563-C783-4A4A-9CDB-1E44B8D628C4}">
      <dsp:nvSpPr>
        <dsp:cNvPr id="0" name=""/>
        <dsp:cNvSpPr/>
      </dsp:nvSpPr>
      <dsp:spPr>
        <a:xfrm>
          <a:off x="2780686" y="1813462"/>
          <a:ext cx="20573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Create game – leaderboard</a:t>
          </a:r>
        </a:p>
      </dsp:txBody>
      <dsp:txXfrm>
        <a:off x="2780686" y="1813462"/>
        <a:ext cx="2057380" cy="720000"/>
      </dsp:txXfrm>
    </dsp:sp>
    <dsp:sp modelId="{E87D8765-019F-414A-9EAE-1B2C924D855C}">
      <dsp:nvSpPr>
        <dsp:cNvPr id="0" name=""/>
        <dsp:cNvSpPr/>
      </dsp:nvSpPr>
      <dsp:spPr>
        <a:xfrm>
          <a:off x="5763887" y="597087"/>
          <a:ext cx="925821" cy="9258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75EF6-E373-4B64-B410-A6489B2E76D2}">
      <dsp:nvSpPr>
        <dsp:cNvPr id="0" name=""/>
        <dsp:cNvSpPr/>
      </dsp:nvSpPr>
      <dsp:spPr>
        <a:xfrm>
          <a:off x="5198108" y="1813462"/>
          <a:ext cx="20573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Other leaderboard features</a:t>
          </a:r>
          <a:br>
            <a:rPr lang="en-US" sz="1300" kern="1200"/>
          </a:br>
          <a:r>
            <a:rPr lang="en-US" sz="1300" kern="1200"/>
            <a:t>- number of time the user has played</a:t>
          </a:r>
          <a:br>
            <a:rPr lang="en-US" sz="1300" kern="1200"/>
          </a:br>
          <a:r>
            <a:rPr lang="en-US" sz="1300" kern="1200"/>
            <a:t>- average score till now</a:t>
          </a:r>
        </a:p>
      </dsp:txBody>
      <dsp:txXfrm>
        <a:off x="5198108" y="1813462"/>
        <a:ext cx="2057380" cy="720000"/>
      </dsp:txXfrm>
    </dsp:sp>
    <dsp:sp modelId="{D1988116-023A-4BAF-BF5F-A39064786FAB}">
      <dsp:nvSpPr>
        <dsp:cNvPr id="0" name=""/>
        <dsp:cNvSpPr/>
      </dsp:nvSpPr>
      <dsp:spPr>
        <a:xfrm>
          <a:off x="8181309" y="597087"/>
          <a:ext cx="925821" cy="9258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CD8C3-2746-4872-B6C8-5909328243BE}">
      <dsp:nvSpPr>
        <dsp:cNvPr id="0" name=""/>
        <dsp:cNvSpPr/>
      </dsp:nvSpPr>
      <dsp:spPr>
        <a:xfrm>
          <a:off x="7615530" y="1813462"/>
          <a:ext cx="20573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Mobile application</a:t>
          </a:r>
        </a:p>
      </dsp:txBody>
      <dsp:txXfrm>
        <a:off x="7615530" y="1813462"/>
        <a:ext cx="205738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9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7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7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4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4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4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DB2CF-A822-6741-AA5B-E6774D609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23640"/>
            <a:ext cx="4348578" cy="3177646"/>
          </a:xfrm>
        </p:spPr>
        <p:txBody>
          <a:bodyPr>
            <a:normAutofit/>
          </a:bodyPr>
          <a:lstStyle/>
          <a:p>
            <a:r>
              <a:rPr lang="en-US" sz="2800" b="0" dirty="0"/>
              <a:t>Group-25</a:t>
            </a:r>
            <a:br>
              <a:rPr lang="en-US" sz="2800" b="0" dirty="0"/>
            </a:br>
            <a:r>
              <a:rPr lang="en-US" sz="2800" b="0" dirty="0" err="1" smtClean="0"/>
              <a:t>CloudUp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0" dirty="0" smtClean="0"/>
              <a:t>CSCI-5409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Adv Topics in Cloud Computing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2FEBB-97ED-4740-9E51-15EBF2583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90"/>
            <a:ext cx="5365233" cy="1557304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</a:pPr>
            <a:r>
              <a:rPr lang="en-US" sz="2600" dirty="0"/>
              <a:t>Sarthak Patel – B00912612</a:t>
            </a:r>
          </a:p>
          <a:p>
            <a:pPr>
              <a:spcBef>
                <a:spcPts val="0"/>
              </a:spcBef>
            </a:pPr>
            <a:r>
              <a:rPr lang="en-US" sz="2600" dirty="0" err="1"/>
              <a:t>Kavan</a:t>
            </a:r>
            <a:r>
              <a:rPr lang="en-US" sz="2600" dirty="0"/>
              <a:t> Patel – B00869224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Hardee Rameshchandra Garala – </a:t>
            </a:r>
            <a:r>
              <a:rPr lang="en-US" sz="2600" dirty="0" smtClean="0"/>
              <a:t>B00869195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Faculty - Prof. Robert </a:t>
            </a:r>
            <a:r>
              <a:rPr lang="en-US" sz="2200" dirty="0" err="1" smtClean="0"/>
              <a:t>Hawkey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TA – </a:t>
            </a:r>
            <a:r>
              <a:rPr lang="en-US" sz="2200" dirty="0" err="1" smtClean="0"/>
              <a:t>Devarshi</a:t>
            </a:r>
            <a:r>
              <a:rPr lang="en-US" sz="2200" dirty="0" smtClean="0"/>
              <a:t> Vyas </a:t>
            </a:r>
            <a:endParaRPr lang="en-US" sz="2200" dirty="0"/>
          </a:p>
        </p:txBody>
      </p:sp>
      <p:pic>
        <p:nvPicPr>
          <p:cNvPr id="31" name="Picture 3" descr="Multicolored network background">
            <a:extLst>
              <a:ext uri="{FF2B5EF4-FFF2-40B4-BE49-F238E27FC236}">
                <a16:creationId xmlns:a16="http://schemas.microsoft.com/office/drawing/2014/main" id="{58A105DE-BE5F-6F10-4A8D-3B02E074F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90" r="38058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1BB7-18EC-B644-BF9A-257E6AC0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4029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38023B0-0107-E344-853C-7B0D01081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82580"/>
              </p:ext>
            </p:extLst>
          </p:nvPr>
        </p:nvGraphicFramePr>
        <p:xfrm>
          <a:off x="1077913" y="2427288"/>
          <a:ext cx="9948862" cy="2966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974431">
                  <a:extLst>
                    <a:ext uri="{9D8B030D-6E8A-4147-A177-3AD203B41FA5}">
                      <a16:colId xmlns:a16="http://schemas.microsoft.com/office/drawing/2014/main" val="2997273467"/>
                    </a:ext>
                  </a:extLst>
                </a:gridCol>
                <a:gridCol w="4974431">
                  <a:extLst>
                    <a:ext uri="{9D8B030D-6E8A-4147-A177-3AD203B41FA5}">
                      <a16:colId xmlns:a16="http://schemas.microsoft.com/office/drawing/2014/main" val="353054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AWS Elastic Beanstalk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 the 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AWS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Backend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2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AWS 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the word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AWS DynamoDB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word and game statistics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AWS VPC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0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Amazon Cognito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AWS </a:t>
                      </a:r>
                      <a:r>
                        <a:rPr lang="en-US" dirty="0" err="1"/>
                        <a:t>Eventbridge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Trigger lambda at intervals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56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7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C8E39-A03E-B54D-94FA-BCB47635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28" y="412099"/>
            <a:ext cx="2628969" cy="5023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Dataflow</a:t>
            </a:r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009049-A826-9044-B6D6-CE83A47D3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299" y="57057"/>
            <a:ext cx="9801225" cy="6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4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746F1-5E02-3C4C-8CEF-024F59EE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620" y="2818982"/>
            <a:ext cx="8530760" cy="12738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/>
              <a:t>Demo!</a:t>
            </a:r>
            <a:endParaRPr lang="en-US" sz="40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1951E2-8F97-4C6F-9735-8234E367F4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C5FF2-2BAA-2246-A47B-69782CC0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447676"/>
            <a:ext cx="10037276" cy="885824"/>
          </a:xfrm>
        </p:spPr>
        <p:txBody>
          <a:bodyPr anchor="ctr">
            <a:normAutofit/>
          </a:bodyPr>
          <a:lstStyle/>
          <a:p>
            <a:r>
              <a:rPr lang="en-US" sz="2800" dirty="0"/>
              <a:t>Future plans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F53E3-0DDC-4270-9698-6F5D68343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08339"/>
            <a:ext cx="12192000" cy="5149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0E6C0E2-95EF-F02C-D394-874711188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781181"/>
              </p:ext>
            </p:extLst>
          </p:nvPr>
        </p:nvGraphicFramePr>
        <p:xfrm>
          <a:off x="1077913" y="2809875"/>
          <a:ext cx="10036175" cy="313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7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746F1-5E02-3C4C-8CEF-024F59EE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620" y="2818982"/>
            <a:ext cx="8530760" cy="12738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/>
              <a:t>Thank you!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5FF2-2BAA-2246-A47B-69782CC0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94041"/>
          </a:xfrm>
        </p:spPr>
        <p:txBody>
          <a:bodyPr/>
          <a:lstStyle/>
          <a:p>
            <a:r>
              <a:rPr lang="en-US" dirty="0"/>
              <a:t>Words On Cloud - Objectives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DE2845F-9486-B9EC-68DC-3F2D4327E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935859"/>
              </p:ext>
            </p:extLst>
          </p:nvPr>
        </p:nvGraphicFramePr>
        <p:xfrm>
          <a:off x="1077361" y="1885950"/>
          <a:ext cx="9950103" cy="4251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842243-8D8F-4D37-8FC3-09A660E7AE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2C498-8637-4449-8E21-F3D9DD00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21" y="666470"/>
            <a:ext cx="2318028" cy="2762530"/>
          </a:xfrm>
        </p:spPr>
        <p:txBody>
          <a:bodyPr anchor="b">
            <a:normAutofit/>
          </a:bodyPr>
          <a:lstStyle/>
          <a:p>
            <a:r>
              <a:rPr lang="en-US" sz="2400" dirty="0"/>
              <a:t>Features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F53E3-0DDC-4270-9698-6F5D68343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074" y="0"/>
            <a:ext cx="8707926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A9BF03F-24E6-51DA-CD67-C5508F966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484339"/>
              </p:ext>
            </p:extLst>
          </p:nvPr>
        </p:nvGraphicFramePr>
        <p:xfrm>
          <a:off x="4505325" y="942975"/>
          <a:ext cx="6609313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41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5FF2-2BAA-2246-A47B-69782CC0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94041"/>
          </a:xfrm>
        </p:spPr>
        <p:txBody>
          <a:bodyPr/>
          <a:lstStyle/>
          <a:p>
            <a:r>
              <a:rPr lang="en-US" dirty="0"/>
              <a:t>How to play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EE19-DF39-664D-BF3E-D7AF7FD9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1" y="1885950"/>
            <a:ext cx="9950103" cy="4251616"/>
          </a:xfrm>
        </p:spPr>
        <p:txBody>
          <a:bodyPr/>
          <a:lstStyle/>
          <a:p>
            <a:pPr marL="342900" indent="-342900">
              <a:spcAft>
                <a:spcPts val="5400"/>
              </a:spcAft>
              <a:buAutoNum type="arabicParenR"/>
            </a:pPr>
            <a:r>
              <a:rPr lang="en-US" dirty="0"/>
              <a:t>Guess a 5 letters random word.</a:t>
            </a:r>
          </a:p>
          <a:p>
            <a:pPr marL="342900" indent="-342900">
              <a:spcAft>
                <a:spcPts val="5400"/>
              </a:spcAft>
              <a:buAutoNum type="arabicParenR"/>
            </a:pPr>
            <a:r>
              <a:rPr lang="en-US" dirty="0"/>
              <a:t>All the tiles are ‘grey’? </a:t>
            </a:r>
            <a:br>
              <a:rPr lang="en-US" dirty="0"/>
            </a:br>
            <a:r>
              <a:rPr lang="en-US" dirty="0"/>
              <a:t>Don’t use any letters from this word.</a:t>
            </a:r>
          </a:p>
          <a:p>
            <a:pPr marL="342900" indent="-342900">
              <a:spcAft>
                <a:spcPts val="5400"/>
              </a:spcAft>
              <a:buAutoNum type="arabicParenR"/>
            </a:pPr>
            <a:r>
              <a:rPr lang="en-US" dirty="0"/>
              <a:t>Found one ‘yellow’?</a:t>
            </a:r>
            <a:br>
              <a:rPr lang="en-US" dirty="0"/>
            </a:br>
            <a:r>
              <a:rPr lang="en-US" dirty="0"/>
              <a:t>One letter is correct, but not at the right place.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BD8FB-2682-C444-968F-D1B035DF1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412" y="2115263"/>
            <a:ext cx="4572000" cy="92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C923BE-07FA-D347-BBC1-CAE64A034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412" y="3815638"/>
            <a:ext cx="457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5FF2-2BAA-2246-A47B-69782CC0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94041"/>
          </a:xfrm>
        </p:spPr>
        <p:txBody>
          <a:bodyPr/>
          <a:lstStyle/>
          <a:p>
            <a:r>
              <a:rPr lang="en-US" dirty="0"/>
              <a:t>How to play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EE19-DF39-664D-BF3E-D7AF7FD9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1" y="1885950"/>
            <a:ext cx="9950103" cy="4251616"/>
          </a:xfrm>
        </p:spPr>
        <p:txBody>
          <a:bodyPr/>
          <a:lstStyle/>
          <a:p>
            <a:pPr marL="0" indent="0">
              <a:spcAft>
                <a:spcPts val="5400"/>
              </a:spcAft>
              <a:buNone/>
            </a:pPr>
            <a:r>
              <a:rPr lang="en-US" dirty="0"/>
              <a:t>4)  Found a ‘green’ tile. Let’s not change that </a:t>
            </a:r>
            <a:br>
              <a:rPr lang="en-US" dirty="0"/>
            </a:br>
            <a:r>
              <a:rPr lang="en-US" dirty="0"/>
              <a:t>      letter’s position.</a:t>
            </a:r>
          </a:p>
          <a:p>
            <a:pPr marL="342900" indent="-342900">
              <a:spcAft>
                <a:spcPts val="5400"/>
              </a:spcAft>
              <a:buAutoNum type="arabicParenR" startAt="5"/>
            </a:pPr>
            <a:r>
              <a:rPr lang="en-US" dirty="0"/>
              <a:t>3 matches we are getting closer! </a:t>
            </a:r>
          </a:p>
          <a:p>
            <a:pPr marL="342900" indent="-342900">
              <a:spcAft>
                <a:spcPts val="5400"/>
              </a:spcAft>
              <a:buAutoNum type="arabicParenR" startAt="5"/>
            </a:pPr>
            <a:r>
              <a:rPr lang="en-US" dirty="0"/>
              <a:t> Hurray we guessed the word correctly!!!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F29CE-E432-8843-A4F5-F138C96C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1276"/>
            <a:ext cx="4572000" cy="92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94933-236F-BD44-A234-2B90BDD19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837" y="3429000"/>
            <a:ext cx="4572000" cy="92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C33E0-9221-6943-A39B-E982608CD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412" y="4783283"/>
            <a:ext cx="457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5FF2-2BAA-2246-A47B-69782CC0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94041"/>
          </a:xfrm>
        </p:spPr>
        <p:txBody>
          <a:bodyPr/>
          <a:lstStyle/>
          <a:p>
            <a:r>
              <a:rPr lang="en-US" dirty="0"/>
              <a:t>How to create game?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6380C-F323-0E48-ADFE-CDD27CE5C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955" y="1885950"/>
            <a:ext cx="5206777" cy="425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5FF2-2BAA-2246-A47B-69782CC0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94041"/>
          </a:xfrm>
        </p:spPr>
        <p:txBody>
          <a:bodyPr/>
          <a:lstStyle/>
          <a:p>
            <a:r>
              <a:rPr lang="en-US" dirty="0"/>
              <a:t>Leaderboard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11625F-655D-CE42-B1B4-528FF6856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444" y="1998662"/>
            <a:ext cx="47498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erson, loudspeaker, electronics, megaphone&#10;&#10;Description automatically generated">
            <a:extLst>
              <a:ext uri="{FF2B5EF4-FFF2-40B4-BE49-F238E27FC236}">
                <a16:creationId xmlns:a16="http://schemas.microsoft.com/office/drawing/2014/main" id="{06A767A2-C591-6241-9827-ABE3E2E70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765" y="957262"/>
            <a:ext cx="10902470" cy="4943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B7D89-6D7C-7549-BD5D-BE4776EC54DE}"/>
              </a:ext>
            </a:extLst>
          </p:cNvPr>
          <p:cNvSpPr txBox="1"/>
          <p:nvPr/>
        </p:nvSpPr>
        <p:spPr>
          <a:xfrm rot="21010886">
            <a:off x="5512141" y="2401560"/>
            <a:ext cx="428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SARTHAK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5FF2-2BAA-2246-A47B-69782CC0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94041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DE2845F-9486-B9EC-68DC-3F2D4327E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408459"/>
              </p:ext>
            </p:extLst>
          </p:nvPr>
        </p:nvGraphicFramePr>
        <p:xfrm>
          <a:off x="1077361" y="1885950"/>
          <a:ext cx="9950103" cy="4251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7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3"/>
      </a:lt2>
      <a:accent1>
        <a:srgbClr val="C34D6A"/>
      </a:accent1>
      <a:accent2>
        <a:srgbClr val="B13B8A"/>
      </a:accent2>
      <a:accent3>
        <a:srgbClr val="B94DC3"/>
      </a:accent3>
      <a:accent4>
        <a:srgbClr val="763BB1"/>
      </a:accent4>
      <a:accent5>
        <a:srgbClr val="574DC3"/>
      </a:accent5>
      <a:accent6>
        <a:srgbClr val="3B62B1"/>
      </a:accent6>
      <a:hlink>
        <a:srgbClr val="6F52C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139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 Next LT Pro Light</vt:lpstr>
      <vt:lpstr>Times New Roman</vt:lpstr>
      <vt:lpstr>BlocksVTI</vt:lpstr>
      <vt:lpstr>Group-25 CloudUp CSCI-5409 Adv Topics in Cloud Computing</vt:lpstr>
      <vt:lpstr>Words On Cloud - Objectives</vt:lpstr>
      <vt:lpstr>Features</vt:lpstr>
      <vt:lpstr>How to play game?</vt:lpstr>
      <vt:lpstr>How to play game?</vt:lpstr>
      <vt:lpstr>How to create game?</vt:lpstr>
      <vt:lpstr>Leaderboard</vt:lpstr>
      <vt:lpstr>PowerPoint Presentation</vt:lpstr>
      <vt:lpstr>Tech Stack</vt:lpstr>
      <vt:lpstr>Services</vt:lpstr>
      <vt:lpstr>Dataflow</vt:lpstr>
      <vt:lpstr>Demo!</vt:lpstr>
      <vt:lpstr>Future plans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CloudUp CSCI-5409 Group-25 Adv Topics in Cloud Computing</dc:title>
  <dc:creator>Hardee Rameshchandra Garala</dc:creator>
  <cp:lastModifiedBy>Kavan Piyush Patel</cp:lastModifiedBy>
  <cp:revision>5</cp:revision>
  <dcterms:created xsi:type="dcterms:W3CDTF">2022-07-17T02:57:56Z</dcterms:created>
  <dcterms:modified xsi:type="dcterms:W3CDTF">2022-07-18T20:52:20Z</dcterms:modified>
</cp:coreProperties>
</file>