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thak Gogia" userId="d61b989abf500383" providerId="LiveId" clId="{69E471CF-3ACB-4755-8332-EEAAA059BE22}"/>
    <pc:docChg chg="undo redo custSel modSld">
      <pc:chgData name="Sarthak Gogia" userId="d61b989abf500383" providerId="LiveId" clId="{69E471CF-3ACB-4755-8332-EEAAA059BE22}" dt="2022-03-11T05:31:19.641" v="228"/>
      <pc:docMkLst>
        <pc:docMk/>
      </pc:docMkLst>
      <pc:sldChg chg="addSp delSp modSp mod setBg">
        <pc:chgData name="Sarthak Gogia" userId="d61b989abf500383" providerId="LiveId" clId="{69E471CF-3ACB-4755-8332-EEAAA059BE22}" dt="2022-03-11T05:31:19.641" v="228"/>
        <pc:sldMkLst>
          <pc:docMk/>
          <pc:sldMk cId="2101354164" sldId="256"/>
        </pc:sldMkLst>
        <pc:spChg chg="add mod">
          <ac:chgData name="Sarthak Gogia" userId="d61b989abf500383" providerId="LiveId" clId="{69E471CF-3ACB-4755-8332-EEAAA059BE22}" dt="2022-03-11T05:28:25.833" v="224" actId="1036"/>
          <ac:spMkLst>
            <pc:docMk/>
            <pc:sldMk cId="2101354164" sldId="256"/>
            <ac:spMk id="2" creationId="{ADC88756-4F14-4A81-9841-CAA0561EABD9}"/>
          </ac:spMkLst>
        </pc:spChg>
        <pc:spChg chg="mod">
          <ac:chgData name="Sarthak Gogia" userId="d61b989abf500383" providerId="LiveId" clId="{69E471CF-3ACB-4755-8332-EEAAA059BE22}" dt="2022-03-10T16:18:29.976" v="138" actId="1076"/>
          <ac:spMkLst>
            <pc:docMk/>
            <pc:sldMk cId="2101354164" sldId="256"/>
            <ac:spMk id="10" creationId="{41C43C16-B0A8-4222-A8B9-FD229A1E4033}"/>
          </ac:spMkLst>
        </pc:spChg>
        <pc:spChg chg="mod">
          <ac:chgData name="Sarthak Gogia" userId="d61b989abf500383" providerId="LiveId" clId="{69E471CF-3ACB-4755-8332-EEAAA059BE22}" dt="2022-03-10T16:55:02.316" v="199" actId="20577"/>
          <ac:spMkLst>
            <pc:docMk/>
            <pc:sldMk cId="2101354164" sldId="256"/>
            <ac:spMk id="12" creationId="{6A47DB1D-BC57-4005-9C9A-022D39E08661}"/>
          </ac:spMkLst>
        </pc:spChg>
        <pc:spChg chg="mod">
          <ac:chgData name="Sarthak Gogia" userId="d61b989abf500383" providerId="LiveId" clId="{69E471CF-3ACB-4755-8332-EEAAA059BE22}" dt="2022-03-10T16:18:17.336" v="135" actId="20577"/>
          <ac:spMkLst>
            <pc:docMk/>
            <pc:sldMk cId="2101354164" sldId="256"/>
            <ac:spMk id="13" creationId="{B5F9B388-7F09-4A0D-B090-3B027653579E}"/>
          </ac:spMkLst>
        </pc:spChg>
        <pc:picChg chg="add del mod">
          <ac:chgData name="Sarthak Gogia" userId="d61b989abf500383" providerId="LiveId" clId="{69E471CF-3ACB-4755-8332-EEAAA059BE22}" dt="2022-03-10T16:15:37.152" v="5" actId="21"/>
          <ac:picMkLst>
            <pc:docMk/>
            <pc:sldMk cId="2101354164" sldId="256"/>
            <ac:picMk id="3" creationId="{82C5377A-F2E2-44AF-977A-4C5506E43D2C}"/>
          </ac:picMkLst>
        </pc:picChg>
        <pc:picChg chg="mod">
          <ac:chgData name="Sarthak Gogia" userId="d61b989abf500383" providerId="LiveId" clId="{69E471CF-3ACB-4755-8332-EEAAA059BE22}" dt="2022-03-10T16:18:41.354" v="143" actId="1076"/>
          <ac:picMkLst>
            <pc:docMk/>
            <pc:sldMk cId="2101354164" sldId="256"/>
            <ac:picMk id="5" creationId="{053DFC48-6706-4C50-A693-1087213F03D2}"/>
          </ac:picMkLst>
        </pc:picChg>
        <pc:picChg chg="add mod ord">
          <ac:chgData name="Sarthak Gogia" userId="d61b989abf500383" providerId="LiveId" clId="{69E471CF-3ACB-4755-8332-EEAAA059BE22}" dt="2022-03-10T16:55:09.309" v="201" actId="1037"/>
          <ac:picMkLst>
            <pc:docMk/>
            <pc:sldMk cId="2101354164" sldId="256"/>
            <ac:picMk id="6" creationId="{2460BD26-51CD-4897-9207-2D8A69A435BB}"/>
          </ac:picMkLst>
        </pc:picChg>
        <pc:picChg chg="mod">
          <ac:chgData name="Sarthak Gogia" userId="d61b989abf500383" providerId="LiveId" clId="{69E471CF-3ACB-4755-8332-EEAAA059BE22}" dt="2022-03-10T16:54:59.484" v="190" actId="1038"/>
          <ac:picMkLst>
            <pc:docMk/>
            <pc:sldMk cId="2101354164" sldId="256"/>
            <ac:picMk id="9" creationId="{1B9F85AE-F0D8-458A-B2FD-54BC9C4EB3D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99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1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5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06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59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75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3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4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6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4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82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3DFC48-6706-4C50-A693-1087213F0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46" b="99035" l="9910" r="89961">
                        <a14:foregroundMark x1="46075" y1="88031" x2="51480" y2="99035"/>
                        <a14:backgroundMark x1="76577" y1="28764" x2="81081" y2="67761"/>
                        <a14:backgroundMark x1="61004" y1="31853" x2="61776" y2="53282"/>
                        <a14:backgroundMark x1="48777" y1="61969" x2="48777" y2="61969"/>
                        <a14:backgroundMark x1="49163" y1="62548" x2="49163" y2="62548"/>
                        <a14:backgroundMark x1="54440" y1="30309" x2="54440" y2="30309"/>
                        <a14:backgroundMark x1="54826" y1="32432" x2="54826" y2="32432"/>
                        <a14:backgroundMark x1="54311" y1="33012" x2="54311" y2="33012"/>
                        <a14:backgroundMark x1="55856" y1="50965" x2="55856" y2="50965"/>
                        <a14:backgroundMark x1="55084" y1="51737" x2="55084" y2="5173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-434929" y="-173130"/>
            <a:ext cx="2089053" cy="1392702"/>
          </a:xfrm>
          <a:prstGeom prst="rect">
            <a:avLst/>
          </a:prstGeom>
          <a:effectLst>
            <a:softEdge rad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9F85AE-F0D8-458A-B2FD-54BC9C4EB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329" y="1708188"/>
            <a:ext cx="3044825" cy="19824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C43C16-B0A8-4222-A8B9-FD229A1E4033}"/>
              </a:ext>
            </a:extLst>
          </p:cNvPr>
          <p:cNvSpPr txBox="1"/>
          <p:nvPr/>
        </p:nvSpPr>
        <p:spPr>
          <a:xfrm>
            <a:off x="1443321" y="495967"/>
            <a:ext cx="10139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i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DATASETS SCENARIO IN THE FIELD OF BUSINESS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47DB1D-BC57-4005-9C9A-022D39E08661}"/>
              </a:ext>
            </a:extLst>
          </p:cNvPr>
          <p:cNvSpPr txBox="1"/>
          <p:nvPr/>
        </p:nvSpPr>
        <p:spPr>
          <a:xfrm>
            <a:off x="2712818" y="2111128"/>
            <a:ext cx="36965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>
                <a:solidFill>
                  <a:schemeClr val="bg1">
                    <a:lumMod val="50000"/>
                  </a:schemeClr>
                </a:solidFill>
                <a:latin typeface="Imprint MT Shadow" panose="04020605060303030202" pitchFamily="82" charset="0"/>
              </a:rPr>
              <a:t>Problems faced: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Processing Large Data Sets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Constantly Changing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Time Consuming Process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60BD26-51CD-4897-9207-2D8A69A43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3022" y="4486289"/>
            <a:ext cx="2743200" cy="1734312"/>
          </a:xfrm>
          <a:prstGeom prst="rect">
            <a:avLst/>
          </a:prstGeom>
          <a:effectLst>
            <a:softEdge rad="16510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F9B388-7F09-4A0D-B090-3B027653579E}"/>
              </a:ext>
            </a:extLst>
          </p:cNvPr>
          <p:cNvSpPr txBox="1"/>
          <p:nvPr/>
        </p:nvSpPr>
        <p:spPr>
          <a:xfrm>
            <a:off x="6276434" y="4545393"/>
            <a:ext cx="3709956" cy="1518298"/>
          </a:xfrm>
          <a:prstGeom prst="rect">
            <a:avLst/>
          </a:prstGeom>
          <a:noFill/>
          <a:effectLst>
            <a:softEdge rad="812800"/>
          </a:effectLst>
        </p:spPr>
        <p:txBody>
          <a:bodyPr wrap="square" rtlCol="0">
            <a:spAutoFit/>
          </a:bodyPr>
          <a:lstStyle/>
          <a:p>
            <a:r>
              <a:rPr lang="en-IN" i="1" dirty="0">
                <a:solidFill>
                  <a:schemeClr val="bg1">
                    <a:lumMod val="50000"/>
                  </a:schemeClr>
                </a:solidFill>
                <a:latin typeface="Imprint MT Shadow" panose="04020605060303030202" pitchFamily="82" charset="0"/>
              </a:rPr>
              <a:t>Solutions to the Issue: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Data Quality Management (DQM)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Systematic Storage Facility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Automation (ERP system)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C88756-4F14-4A81-9841-CAA0561EABD9}"/>
              </a:ext>
            </a:extLst>
          </p:cNvPr>
          <p:cNvSpPr txBox="1"/>
          <p:nvPr/>
        </p:nvSpPr>
        <p:spPr>
          <a:xfrm>
            <a:off x="0" y="6420112"/>
            <a:ext cx="2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SARTHAK GOGIA</a:t>
            </a:r>
          </a:p>
        </p:txBody>
      </p:sp>
    </p:spTree>
    <p:extLst>
      <p:ext uri="{BB962C8B-B14F-4D97-AF65-F5344CB8AC3E}">
        <p14:creationId xmlns:p14="http://schemas.microsoft.com/office/powerpoint/2010/main" val="21013541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252</TotalTime>
  <Words>42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Imprint MT Shadow</vt:lpstr>
      <vt:lpstr>Wingdings</vt:lpstr>
      <vt:lpstr>Retrospect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Sarthak Gogia</dc:creator>
  <cp:lastModifiedBy>Sarthak Gogia</cp:lastModifiedBy>
  <cp:revision>3</cp:revision>
  <dcterms:created xsi:type="dcterms:W3CDTF">2022-03-09T17:32:15Z</dcterms:created>
  <dcterms:modified xsi:type="dcterms:W3CDTF">2022-03-11T05:32:13Z</dcterms:modified>
</cp:coreProperties>
</file>