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AFD05-12F3-40E4-979C-C4308EC36A09}" v="377" dt="2022-07-18T10:13:15.670"/>
    <p1510:client id="{C1BDEE23-C953-4DC6-8D71-A2522DB8DBF8}" v="114" dt="2022-07-18T10:55:10.877"/>
    <p1510:client id="{C6974AF0-41DE-4472-B491-14B43CB3CF15}" v="1119" dt="2022-07-17T12:29:28.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3524A-F5EE-4C72-A133-668575C1CA3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E8F1478-688F-4E7E-9449-98CE2D2ECCD0}">
      <dgm:prSet/>
      <dgm:spPr/>
      <dgm:t>
        <a:bodyPr/>
        <a:lstStyle/>
        <a:p>
          <a:r>
            <a:rPr lang="en-US"/>
            <a:t>Html</a:t>
          </a:r>
        </a:p>
      </dgm:t>
    </dgm:pt>
    <dgm:pt modelId="{9F7321DA-D188-4F62-B2C6-7A8718080FC6}" type="parTrans" cxnId="{8EB259EC-D44D-473B-9EA5-F01F1901A9DA}">
      <dgm:prSet/>
      <dgm:spPr/>
      <dgm:t>
        <a:bodyPr/>
        <a:lstStyle/>
        <a:p>
          <a:endParaRPr lang="en-US"/>
        </a:p>
      </dgm:t>
    </dgm:pt>
    <dgm:pt modelId="{2F60C201-8EBD-423C-AD09-F0C5B6B9A0F6}" type="sibTrans" cxnId="{8EB259EC-D44D-473B-9EA5-F01F1901A9DA}">
      <dgm:prSet/>
      <dgm:spPr/>
      <dgm:t>
        <a:bodyPr/>
        <a:lstStyle/>
        <a:p>
          <a:endParaRPr lang="en-US"/>
        </a:p>
      </dgm:t>
    </dgm:pt>
    <dgm:pt modelId="{E5CA694D-F95F-4E4D-AFA5-2B2707D1D6C3}">
      <dgm:prSet/>
      <dgm:spPr/>
      <dgm:t>
        <a:bodyPr/>
        <a:lstStyle/>
        <a:p>
          <a:r>
            <a:rPr lang="en-US"/>
            <a:t>Css</a:t>
          </a:r>
        </a:p>
      </dgm:t>
    </dgm:pt>
    <dgm:pt modelId="{BA55413E-6173-4763-9489-617E02C93E92}" type="parTrans" cxnId="{B031A6E9-D1E6-4B05-84B4-7FA27DAC2F24}">
      <dgm:prSet/>
      <dgm:spPr/>
      <dgm:t>
        <a:bodyPr/>
        <a:lstStyle/>
        <a:p>
          <a:endParaRPr lang="en-US"/>
        </a:p>
      </dgm:t>
    </dgm:pt>
    <dgm:pt modelId="{73A798A3-3B90-47E4-A135-2F792502CB52}" type="sibTrans" cxnId="{B031A6E9-D1E6-4B05-84B4-7FA27DAC2F24}">
      <dgm:prSet/>
      <dgm:spPr/>
      <dgm:t>
        <a:bodyPr/>
        <a:lstStyle/>
        <a:p>
          <a:endParaRPr lang="en-US"/>
        </a:p>
      </dgm:t>
    </dgm:pt>
    <dgm:pt modelId="{CA669A9A-1640-4165-8391-1B7AAB41D0F2}">
      <dgm:prSet/>
      <dgm:spPr/>
      <dgm:t>
        <a:bodyPr/>
        <a:lstStyle/>
        <a:p>
          <a:r>
            <a:rPr lang="en-US"/>
            <a:t>Javascript</a:t>
          </a:r>
        </a:p>
      </dgm:t>
    </dgm:pt>
    <dgm:pt modelId="{3E2C6E5A-926F-44EB-ACA0-8E4CB4A5BE84}" type="parTrans" cxnId="{208C134E-9411-4E83-9BEC-4EE5B28EF681}">
      <dgm:prSet/>
      <dgm:spPr/>
      <dgm:t>
        <a:bodyPr/>
        <a:lstStyle/>
        <a:p>
          <a:endParaRPr lang="en-US"/>
        </a:p>
      </dgm:t>
    </dgm:pt>
    <dgm:pt modelId="{C049C525-E193-438D-8DA5-87E8F488AF79}" type="sibTrans" cxnId="{208C134E-9411-4E83-9BEC-4EE5B28EF681}">
      <dgm:prSet/>
      <dgm:spPr/>
      <dgm:t>
        <a:bodyPr/>
        <a:lstStyle/>
        <a:p>
          <a:endParaRPr lang="en-US"/>
        </a:p>
      </dgm:t>
    </dgm:pt>
    <dgm:pt modelId="{EDA48D4A-1D7D-480E-8185-2915B3C7EEBB}">
      <dgm:prSet/>
      <dgm:spPr/>
      <dgm:t>
        <a:bodyPr/>
        <a:lstStyle/>
        <a:p>
          <a:r>
            <a:rPr lang="en-US"/>
            <a:t>bootstrap</a:t>
          </a:r>
        </a:p>
      </dgm:t>
    </dgm:pt>
    <dgm:pt modelId="{5FEF2D79-E8B8-4D3F-A23A-E4A6FFD8497F}" type="parTrans" cxnId="{E69B562D-3F62-40DE-9CCB-4AE5F18C092E}">
      <dgm:prSet/>
      <dgm:spPr/>
      <dgm:t>
        <a:bodyPr/>
        <a:lstStyle/>
        <a:p>
          <a:endParaRPr lang="en-US"/>
        </a:p>
      </dgm:t>
    </dgm:pt>
    <dgm:pt modelId="{F430F0FA-C71A-4638-B12F-D3BCD4665B0D}" type="sibTrans" cxnId="{E69B562D-3F62-40DE-9CCB-4AE5F18C092E}">
      <dgm:prSet/>
      <dgm:spPr/>
      <dgm:t>
        <a:bodyPr/>
        <a:lstStyle/>
        <a:p>
          <a:endParaRPr lang="en-US"/>
        </a:p>
      </dgm:t>
    </dgm:pt>
    <dgm:pt modelId="{86AA9ADF-95D2-4BFF-96D1-319A33940B81}">
      <dgm:prSet/>
      <dgm:spPr/>
      <dgm:t>
        <a:bodyPr/>
        <a:lstStyle/>
        <a:p>
          <a:r>
            <a:rPr lang="en-US"/>
            <a:t>React </a:t>
          </a:r>
        </a:p>
      </dgm:t>
    </dgm:pt>
    <dgm:pt modelId="{99C8CD5A-CEBC-4128-BF17-59F82A9A9CDD}" type="parTrans" cxnId="{EA01AD81-7634-47C3-AF6E-A1E79B2C1BE6}">
      <dgm:prSet/>
      <dgm:spPr/>
      <dgm:t>
        <a:bodyPr/>
        <a:lstStyle/>
        <a:p>
          <a:endParaRPr lang="en-US"/>
        </a:p>
      </dgm:t>
    </dgm:pt>
    <dgm:pt modelId="{BD1FC0CD-44FB-4AA1-A4B0-782A44B86E75}" type="sibTrans" cxnId="{EA01AD81-7634-47C3-AF6E-A1E79B2C1BE6}">
      <dgm:prSet/>
      <dgm:spPr/>
      <dgm:t>
        <a:bodyPr/>
        <a:lstStyle/>
        <a:p>
          <a:endParaRPr lang="en-US"/>
        </a:p>
      </dgm:t>
    </dgm:pt>
    <dgm:pt modelId="{C4FF105A-C2BB-4B90-B409-991283C7C173}">
      <dgm:prSet/>
      <dgm:spPr/>
      <dgm:t>
        <a:bodyPr/>
        <a:lstStyle/>
        <a:p>
          <a:r>
            <a:rPr lang="en-US"/>
            <a:t>Nodejs</a:t>
          </a:r>
        </a:p>
      </dgm:t>
    </dgm:pt>
    <dgm:pt modelId="{180D3A52-B143-4B2C-940A-AE5186938CFA}" type="parTrans" cxnId="{F1DCABC8-B9E1-4812-8634-A8805B2B3225}">
      <dgm:prSet/>
      <dgm:spPr/>
      <dgm:t>
        <a:bodyPr/>
        <a:lstStyle/>
        <a:p>
          <a:endParaRPr lang="en-US"/>
        </a:p>
      </dgm:t>
    </dgm:pt>
    <dgm:pt modelId="{3EFE4341-34BC-4768-8E42-07E2EA4296B3}" type="sibTrans" cxnId="{F1DCABC8-B9E1-4812-8634-A8805B2B3225}">
      <dgm:prSet/>
      <dgm:spPr/>
      <dgm:t>
        <a:bodyPr/>
        <a:lstStyle/>
        <a:p>
          <a:endParaRPr lang="en-US"/>
        </a:p>
      </dgm:t>
    </dgm:pt>
    <dgm:pt modelId="{FC9417B5-3310-4472-BE60-E80D6975F1BF}">
      <dgm:prSet/>
      <dgm:spPr/>
      <dgm:t>
        <a:bodyPr/>
        <a:lstStyle/>
        <a:p>
          <a:r>
            <a:rPr lang="en-US"/>
            <a:t>DBMS (SQL / My Sql)</a:t>
          </a:r>
        </a:p>
      </dgm:t>
    </dgm:pt>
    <dgm:pt modelId="{D81B4988-9156-43EF-AD56-0EBE169EBAD0}" type="parTrans" cxnId="{CEEBC059-A533-41D7-B2DB-4F27B3FA9478}">
      <dgm:prSet/>
      <dgm:spPr/>
      <dgm:t>
        <a:bodyPr/>
        <a:lstStyle/>
        <a:p>
          <a:endParaRPr lang="en-US"/>
        </a:p>
      </dgm:t>
    </dgm:pt>
    <dgm:pt modelId="{B125E8EA-2CE3-44F8-AC45-AEE116A773D5}" type="sibTrans" cxnId="{CEEBC059-A533-41D7-B2DB-4F27B3FA9478}">
      <dgm:prSet/>
      <dgm:spPr/>
      <dgm:t>
        <a:bodyPr/>
        <a:lstStyle/>
        <a:p>
          <a:endParaRPr lang="en-US"/>
        </a:p>
      </dgm:t>
    </dgm:pt>
    <dgm:pt modelId="{68AA0622-E0F7-4E2F-8675-67D128611C8A}" type="pres">
      <dgm:prSet presAssocID="{4FE3524A-F5EE-4C72-A133-668575C1CA3D}" presName="linear" presStyleCnt="0">
        <dgm:presLayoutVars>
          <dgm:animLvl val="lvl"/>
          <dgm:resizeHandles val="exact"/>
        </dgm:presLayoutVars>
      </dgm:prSet>
      <dgm:spPr/>
    </dgm:pt>
    <dgm:pt modelId="{03944CB2-B384-4260-B648-A605048CD0F0}" type="pres">
      <dgm:prSet presAssocID="{BE8F1478-688F-4E7E-9449-98CE2D2ECCD0}" presName="parentText" presStyleLbl="node1" presStyleIdx="0" presStyleCnt="7">
        <dgm:presLayoutVars>
          <dgm:chMax val="0"/>
          <dgm:bulletEnabled val="1"/>
        </dgm:presLayoutVars>
      </dgm:prSet>
      <dgm:spPr/>
    </dgm:pt>
    <dgm:pt modelId="{89B0F244-397F-4408-849C-38D63E0EE016}" type="pres">
      <dgm:prSet presAssocID="{2F60C201-8EBD-423C-AD09-F0C5B6B9A0F6}" presName="spacer" presStyleCnt="0"/>
      <dgm:spPr/>
    </dgm:pt>
    <dgm:pt modelId="{92E31E9A-2432-4062-BDD6-500A3DDB1776}" type="pres">
      <dgm:prSet presAssocID="{E5CA694D-F95F-4E4D-AFA5-2B2707D1D6C3}" presName="parentText" presStyleLbl="node1" presStyleIdx="1" presStyleCnt="7">
        <dgm:presLayoutVars>
          <dgm:chMax val="0"/>
          <dgm:bulletEnabled val="1"/>
        </dgm:presLayoutVars>
      </dgm:prSet>
      <dgm:spPr/>
    </dgm:pt>
    <dgm:pt modelId="{463512E5-3BD6-4EE5-AD10-050D895948D2}" type="pres">
      <dgm:prSet presAssocID="{73A798A3-3B90-47E4-A135-2F792502CB52}" presName="spacer" presStyleCnt="0"/>
      <dgm:spPr/>
    </dgm:pt>
    <dgm:pt modelId="{3767D326-394C-4114-AD0D-027A90BDF0C8}" type="pres">
      <dgm:prSet presAssocID="{CA669A9A-1640-4165-8391-1B7AAB41D0F2}" presName="parentText" presStyleLbl="node1" presStyleIdx="2" presStyleCnt="7">
        <dgm:presLayoutVars>
          <dgm:chMax val="0"/>
          <dgm:bulletEnabled val="1"/>
        </dgm:presLayoutVars>
      </dgm:prSet>
      <dgm:spPr/>
    </dgm:pt>
    <dgm:pt modelId="{6FB56038-C1D1-44FA-979C-99282FAEDD99}" type="pres">
      <dgm:prSet presAssocID="{C049C525-E193-438D-8DA5-87E8F488AF79}" presName="spacer" presStyleCnt="0"/>
      <dgm:spPr/>
    </dgm:pt>
    <dgm:pt modelId="{17E830E9-B226-48C8-8F71-D68124614369}" type="pres">
      <dgm:prSet presAssocID="{EDA48D4A-1D7D-480E-8185-2915B3C7EEBB}" presName="parentText" presStyleLbl="node1" presStyleIdx="3" presStyleCnt="7">
        <dgm:presLayoutVars>
          <dgm:chMax val="0"/>
          <dgm:bulletEnabled val="1"/>
        </dgm:presLayoutVars>
      </dgm:prSet>
      <dgm:spPr/>
    </dgm:pt>
    <dgm:pt modelId="{729A4770-9733-4BA4-A5A1-81BCC95CA7F9}" type="pres">
      <dgm:prSet presAssocID="{F430F0FA-C71A-4638-B12F-D3BCD4665B0D}" presName="spacer" presStyleCnt="0"/>
      <dgm:spPr/>
    </dgm:pt>
    <dgm:pt modelId="{479A9525-8DFF-46D8-9D15-1371EB9F7A53}" type="pres">
      <dgm:prSet presAssocID="{86AA9ADF-95D2-4BFF-96D1-319A33940B81}" presName="parentText" presStyleLbl="node1" presStyleIdx="4" presStyleCnt="7">
        <dgm:presLayoutVars>
          <dgm:chMax val="0"/>
          <dgm:bulletEnabled val="1"/>
        </dgm:presLayoutVars>
      </dgm:prSet>
      <dgm:spPr/>
    </dgm:pt>
    <dgm:pt modelId="{D1BCDD18-4C71-4397-9B88-85B356E8624D}" type="pres">
      <dgm:prSet presAssocID="{BD1FC0CD-44FB-4AA1-A4B0-782A44B86E75}" presName="spacer" presStyleCnt="0"/>
      <dgm:spPr/>
    </dgm:pt>
    <dgm:pt modelId="{0093C904-2DCC-44A6-8CDB-5FB6F0D79C61}" type="pres">
      <dgm:prSet presAssocID="{C4FF105A-C2BB-4B90-B409-991283C7C173}" presName="parentText" presStyleLbl="node1" presStyleIdx="5" presStyleCnt="7">
        <dgm:presLayoutVars>
          <dgm:chMax val="0"/>
          <dgm:bulletEnabled val="1"/>
        </dgm:presLayoutVars>
      </dgm:prSet>
      <dgm:spPr/>
    </dgm:pt>
    <dgm:pt modelId="{13E845B3-6B11-4393-AD58-3C1D4D46F6DB}" type="pres">
      <dgm:prSet presAssocID="{3EFE4341-34BC-4768-8E42-07E2EA4296B3}" presName="spacer" presStyleCnt="0"/>
      <dgm:spPr/>
    </dgm:pt>
    <dgm:pt modelId="{DDD4D9E4-5B0A-4CAC-B694-0486E770BDEB}" type="pres">
      <dgm:prSet presAssocID="{FC9417B5-3310-4472-BE60-E80D6975F1BF}" presName="parentText" presStyleLbl="node1" presStyleIdx="6" presStyleCnt="7">
        <dgm:presLayoutVars>
          <dgm:chMax val="0"/>
          <dgm:bulletEnabled val="1"/>
        </dgm:presLayoutVars>
      </dgm:prSet>
      <dgm:spPr/>
    </dgm:pt>
  </dgm:ptLst>
  <dgm:cxnLst>
    <dgm:cxn modelId="{4EE67B14-6F5D-4E8B-AEF5-78B3E9607BDD}" type="presOf" srcId="{4FE3524A-F5EE-4C72-A133-668575C1CA3D}" destId="{68AA0622-E0F7-4E2F-8675-67D128611C8A}" srcOrd="0" destOrd="0" presId="urn:microsoft.com/office/officeart/2005/8/layout/vList2"/>
    <dgm:cxn modelId="{E69B562D-3F62-40DE-9CCB-4AE5F18C092E}" srcId="{4FE3524A-F5EE-4C72-A133-668575C1CA3D}" destId="{EDA48D4A-1D7D-480E-8185-2915B3C7EEBB}" srcOrd="3" destOrd="0" parTransId="{5FEF2D79-E8B8-4D3F-A23A-E4A6FFD8497F}" sibTransId="{F430F0FA-C71A-4638-B12F-D3BCD4665B0D}"/>
    <dgm:cxn modelId="{208C134E-9411-4E83-9BEC-4EE5B28EF681}" srcId="{4FE3524A-F5EE-4C72-A133-668575C1CA3D}" destId="{CA669A9A-1640-4165-8391-1B7AAB41D0F2}" srcOrd="2" destOrd="0" parTransId="{3E2C6E5A-926F-44EB-ACA0-8E4CB4A5BE84}" sibTransId="{C049C525-E193-438D-8DA5-87E8F488AF79}"/>
    <dgm:cxn modelId="{CEEBC059-A533-41D7-B2DB-4F27B3FA9478}" srcId="{4FE3524A-F5EE-4C72-A133-668575C1CA3D}" destId="{FC9417B5-3310-4472-BE60-E80D6975F1BF}" srcOrd="6" destOrd="0" parTransId="{D81B4988-9156-43EF-AD56-0EBE169EBAD0}" sibTransId="{B125E8EA-2CE3-44F8-AC45-AEE116A773D5}"/>
    <dgm:cxn modelId="{EA01AD81-7634-47C3-AF6E-A1E79B2C1BE6}" srcId="{4FE3524A-F5EE-4C72-A133-668575C1CA3D}" destId="{86AA9ADF-95D2-4BFF-96D1-319A33940B81}" srcOrd="4" destOrd="0" parTransId="{99C8CD5A-CEBC-4128-BF17-59F82A9A9CDD}" sibTransId="{BD1FC0CD-44FB-4AA1-A4B0-782A44B86E75}"/>
    <dgm:cxn modelId="{E3B5E68A-A6A9-4B2C-9284-D8EB26423F84}" type="presOf" srcId="{FC9417B5-3310-4472-BE60-E80D6975F1BF}" destId="{DDD4D9E4-5B0A-4CAC-B694-0486E770BDEB}" srcOrd="0" destOrd="0" presId="urn:microsoft.com/office/officeart/2005/8/layout/vList2"/>
    <dgm:cxn modelId="{887DB2B7-4177-4BDC-9CA0-4DC2CDCFE6D7}" type="presOf" srcId="{EDA48D4A-1D7D-480E-8185-2915B3C7EEBB}" destId="{17E830E9-B226-48C8-8F71-D68124614369}" srcOrd="0" destOrd="0" presId="urn:microsoft.com/office/officeart/2005/8/layout/vList2"/>
    <dgm:cxn modelId="{5ECA6FC2-8532-43D6-83D6-31CEE29B1DA9}" type="presOf" srcId="{CA669A9A-1640-4165-8391-1B7AAB41D0F2}" destId="{3767D326-394C-4114-AD0D-027A90BDF0C8}" srcOrd="0" destOrd="0" presId="urn:microsoft.com/office/officeart/2005/8/layout/vList2"/>
    <dgm:cxn modelId="{E21236C5-289A-4A2C-99E8-BC70995BA293}" type="presOf" srcId="{C4FF105A-C2BB-4B90-B409-991283C7C173}" destId="{0093C904-2DCC-44A6-8CDB-5FB6F0D79C61}" srcOrd="0" destOrd="0" presId="urn:microsoft.com/office/officeart/2005/8/layout/vList2"/>
    <dgm:cxn modelId="{EA6D72C8-3129-4331-ACC2-C2D7D64A5191}" type="presOf" srcId="{86AA9ADF-95D2-4BFF-96D1-319A33940B81}" destId="{479A9525-8DFF-46D8-9D15-1371EB9F7A53}" srcOrd="0" destOrd="0" presId="urn:microsoft.com/office/officeart/2005/8/layout/vList2"/>
    <dgm:cxn modelId="{F1DCABC8-B9E1-4812-8634-A8805B2B3225}" srcId="{4FE3524A-F5EE-4C72-A133-668575C1CA3D}" destId="{C4FF105A-C2BB-4B90-B409-991283C7C173}" srcOrd="5" destOrd="0" parTransId="{180D3A52-B143-4B2C-940A-AE5186938CFA}" sibTransId="{3EFE4341-34BC-4768-8E42-07E2EA4296B3}"/>
    <dgm:cxn modelId="{B031A6E9-D1E6-4B05-84B4-7FA27DAC2F24}" srcId="{4FE3524A-F5EE-4C72-A133-668575C1CA3D}" destId="{E5CA694D-F95F-4E4D-AFA5-2B2707D1D6C3}" srcOrd="1" destOrd="0" parTransId="{BA55413E-6173-4763-9489-617E02C93E92}" sibTransId="{73A798A3-3B90-47E4-A135-2F792502CB52}"/>
    <dgm:cxn modelId="{50CF0BEB-C067-47A1-8F7C-744EE653DECA}" type="presOf" srcId="{BE8F1478-688F-4E7E-9449-98CE2D2ECCD0}" destId="{03944CB2-B384-4260-B648-A605048CD0F0}" srcOrd="0" destOrd="0" presId="urn:microsoft.com/office/officeart/2005/8/layout/vList2"/>
    <dgm:cxn modelId="{8EB259EC-D44D-473B-9EA5-F01F1901A9DA}" srcId="{4FE3524A-F5EE-4C72-A133-668575C1CA3D}" destId="{BE8F1478-688F-4E7E-9449-98CE2D2ECCD0}" srcOrd="0" destOrd="0" parTransId="{9F7321DA-D188-4F62-B2C6-7A8718080FC6}" sibTransId="{2F60C201-8EBD-423C-AD09-F0C5B6B9A0F6}"/>
    <dgm:cxn modelId="{2F3DEEF1-DE64-4C1A-9168-DE064C572E60}" type="presOf" srcId="{E5CA694D-F95F-4E4D-AFA5-2B2707D1D6C3}" destId="{92E31E9A-2432-4062-BDD6-500A3DDB1776}" srcOrd="0" destOrd="0" presId="urn:microsoft.com/office/officeart/2005/8/layout/vList2"/>
    <dgm:cxn modelId="{CD26ACB2-97E1-49B7-8A0B-F52EFDCEB11B}" type="presParOf" srcId="{68AA0622-E0F7-4E2F-8675-67D128611C8A}" destId="{03944CB2-B384-4260-B648-A605048CD0F0}" srcOrd="0" destOrd="0" presId="urn:microsoft.com/office/officeart/2005/8/layout/vList2"/>
    <dgm:cxn modelId="{BBFC8528-372C-4B70-A36F-7B0D61A0FBE8}" type="presParOf" srcId="{68AA0622-E0F7-4E2F-8675-67D128611C8A}" destId="{89B0F244-397F-4408-849C-38D63E0EE016}" srcOrd="1" destOrd="0" presId="urn:microsoft.com/office/officeart/2005/8/layout/vList2"/>
    <dgm:cxn modelId="{8DDFB5A8-B8A2-48EB-ABD2-BEF22323A7F8}" type="presParOf" srcId="{68AA0622-E0F7-4E2F-8675-67D128611C8A}" destId="{92E31E9A-2432-4062-BDD6-500A3DDB1776}" srcOrd="2" destOrd="0" presId="urn:microsoft.com/office/officeart/2005/8/layout/vList2"/>
    <dgm:cxn modelId="{F76CAD9A-E0D7-4F9B-BC01-93439696C770}" type="presParOf" srcId="{68AA0622-E0F7-4E2F-8675-67D128611C8A}" destId="{463512E5-3BD6-4EE5-AD10-050D895948D2}" srcOrd="3" destOrd="0" presId="urn:microsoft.com/office/officeart/2005/8/layout/vList2"/>
    <dgm:cxn modelId="{4A251C21-F100-4DA0-B4F2-1440BD881382}" type="presParOf" srcId="{68AA0622-E0F7-4E2F-8675-67D128611C8A}" destId="{3767D326-394C-4114-AD0D-027A90BDF0C8}" srcOrd="4" destOrd="0" presId="urn:microsoft.com/office/officeart/2005/8/layout/vList2"/>
    <dgm:cxn modelId="{69834E4C-09C7-4CA1-879D-84AF0608EB27}" type="presParOf" srcId="{68AA0622-E0F7-4E2F-8675-67D128611C8A}" destId="{6FB56038-C1D1-44FA-979C-99282FAEDD99}" srcOrd="5" destOrd="0" presId="urn:microsoft.com/office/officeart/2005/8/layout/vList2"/>
    <dgm:cxn modelId="{02E37732-0C72-4081-B674-12B54EC06B30}" type="presParOf" srcId="{68AA0622-E0F7-4E2F-8675-67D128611C8A}" destId="{17E830E9-B226-48C8-8F71-D68124614369}" srcOrd="6" destOrd="0" presId="urn:microsoft.com/office/officeart/2005/8/layout/vList2"/>
    <dgm:cxn modelId="{FB2F0EBB-5244-4D5F-8CF0-BDAC54A6CD06}" type="presParOf" srcId="{68AA0622-E0F7-4E2F-8675-67D128611C8A}" destId="{729A4770-9733-4BA4-A5A1-81BCC95CA7F9}" srcOrd="7" destOrd="0" presId="urn:microsoft.com/office/officeart/2005/8/layout/vList2"/>
    <dgm:cxn modelId="{937A7EB0-64D3-4892-9E91-D87EB22D8B4A}" type="presParOf" srcId="{68AA0622-E0F7-4E2F-8675-67D128611C8A}" destId="{479A9525-8DFF-46D8-9D15-1371EB9F7A53}" srcOrd="8" destOrd="0" presId="urn:microsoft.com/office/officeart/2005/8/layout/vList2"/>
    <dgm:cxn modelId="{4E19FAE6-3D65-401C-847D-A9C8709E4961}" type="presParOf" srcId="{68AA0622-E0F7-4E2F-8675-67D128611C8A}" destId="{D1BCDD18-4C71-4397-9B88-85B356E8624D}" srcOrd="9" destOrd="0" presId="urn:microsoft.com/office/officeart/2005/8/layout/vList2"/>
    <dgm:cxn modelId="{1DF6C4D4-854D-4424-847E-A61BA102EC54}" type="presParOf" srcId="{68AA0622-E0F7-4E2F-8675-67D128611C8A}" destId="{0093C904-2DCC-44A6-8CDB-5FB6F0D79C61}" srcOrd="10" destOrd="0" presId="urn:microsoft.com/office/officeart/2005/8/layout/vList2"/>
    <dgm:cxn modelId="{04CA0415-D67E-4BC4-8DF4-E119FDA5FA01}" type="presParOf" srcId="{68AA0622-E0F7-4E2F-8675-67D128611C8A}" destId="{13E845B3-6B11-4393-AD58-3C1D4D46F6DB}" srcOrd="11" destOrd="0" presId="urn:microsoft.com/office/officeart/2005/8/layout/vList2"/>
    <dgm:cxn modelId="{886776E5-DB9C-47B6-8976-E9031EF43248}" type="presParOf" srcId="{68AA0622-E0F7-4E2F-8675-67D128611C8A}" destId="{DDD4D9E4-5B0A-4CAC-B694-0486E770BDE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44CB2-B384-4260-B648-A605048CD0F0}">
      <dsp:nvSpPr>
        <dsp:cNvPr id="0" name=""/>
        <dsp:cNvSpPr/>
      </dsp:nvSpPr>
      <dsp:spPr>
        <a:xfrm>
          <a:off x="0" y="67306"/>
          <a:ext cx="6263640" cy="6955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Html</a:t>
          </a:r>
        </a:p>
      </dsp:txBody>
      <dsp:txXfrm>
        <a:off x="33955" y="101261"/>
        <a:ext cx="6195730" cy="627655"/>
      </dsp:txXfrm>
    </dsp:sp>
    <dsp:sp modelId="{92E31E9A-2432-4062-BDD6-500A3DDB1776}">
      <dsp:nvSpPr>
        <dsp:cNvPr id="0" name=""/>
        <dsp:cNvSpPr/>
      </dsp:nvSpPr>
      <dsp:spPr>
        <a:xfrm>
          <a:off x="0" y="846391"/>
          <a:ext cx="6263640" cy="69556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Css</a:t>
          </a:r>
        </a:p>
      </dsp:txBody>
      <dsp:txXfrm>
        <a:off x="33955" y="880346"/>
        <a:ext cx="6195730" cy="627655"/>
      </dsp:txXfrm>
    </dsp:sp>
    <dsp:sp modelId="{3767D326-394C-4114-AD0D-027A90BDF0C8}">
      <dsp:nvSpPr>
        <dsp:cNvPr id="0" name=""/>
        <dsp:cNvSpPr/>
      </dsp:nvSpPr>
      <dsp:spPr>
        <a:xfrm>
          <a:off x="0" y="1625476"/>
          <a:ext cx="6263640" cy="69556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Javascript</a:t>
          </a:r>
        </a:p>
      </dsp:txBody>
      <dsp:txXfrm>
        <a:off x="33955" y="1659431"/>
        <a:ext cx="6195730" cy="627655"/>
      </dsp:txXfrm>
    </dsp:sp>
    <dsp:sp modelId="{17E830E9-B226-48C8-8F71-D68124614369}">
      <dsp:nvSpPr>
        <dsp:cNvPr id="0" name=""/>
        <dsp:cNvSpPr/>
      </dsp:nvSpPr>
      <dsp:spPr>
        <a:xfrm>
          <a:off x="0" y="2404561"/>
          <a:ext cx="6263640" cy="69556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bootstrap</a:t>
          </a:r>
        </a:p>
      </dsp:txBody>
      <dsp:txXfrm>
        <a:off x="33955" y="2438516"/>
        <a:ext cx="6195730" cy="627655"/>
      </dsp:txXfrm>
    </dsp:sp>
    <dsp:sp modelId="{479A9525-8DFF-46D8-9D15-1371EB9F7A53}">
      <dsp:nvSpPr>
        <dsp:cNvPr id="0" name=""/>
        <dsp:cNvSpPr/>
      </dsp:nvSpPr>
      <dsp:spPr>
        <a:xfrm>
          <a:off x="0" y="3183646"/>
          <a:ext cx="6263640" cy="69556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React </a:t>
          </a:r>
        </a:p>
      </dsp:txBody>
      <dsp:txXfrm>
        <a:off x="33955" y="3217601"/>
        <a:ext cx="6195730" cy="627655"/>
      </dsp:txXfrm>
    </dsp:sp>
    <dsp:sp modelId="{0093C904-2DCC-44A6-8CDB-5FB6F0D79C61}">
      <dsp:nvSpPr>
        <dsp:cNvPr id="0" name=""/>
        <dsp:cNvSpPr/>
      </dsp:nvSpPr>
      <dsp:spPr>
        <a:xfrm>
          <a:off x="0" y="3962731"/>
          <a:ext cx="6263640" cy="69556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Nodejs</a:t>
          </a:r>
        </a:p>
      </dsp:txBody>
      <dsp:txXfrm>
        <a:off x="33955" y="3996686"/>
        <a:ext cx="6195730" cy="627655"/>
      </dsp:txXfrm>
    </dsp:sp>
    <dsp:sp modelId="{DDD4D9E4-5B0A-4CAC-B694-0486E770BDEB}">
      <dsp:nvSpPr>
        <dsp:cNvPr id="0" name=""/>
        <dsp:cNvSpPr/>
      </dsp:nvSpPr>
      <dsp:spPr>
        <a:xfrm>
          <a:off x="0" y="4741816"/>
          <a:ext cx="6263640" cy="6955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DBMS (SQL / My Sql)</a:t>
          </a:r>
        </a:p>
      </dsp:txBody>
      <dsp:txXfrm>
        <a:off x="33955" y="4775771"/>
        <a:ext cx="6195730"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presshunt.c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04672" y="962246"/>
            <a:ext cx="6437700" cy="2611967"/>
          </a:xfrm>
        </p:spPr>
        <p:txBody>
          <a:bodyPr anchor="b">
            <a:normAutofit/>
          </a:bodyPr>
          <a:lstStyle/>
          <a:p>
            <a:pPr algn="l"/>
            <a:r>
              <a:rPr lang="en-US" sz="5400">
                <a:ea typeface="+mj-lt"/>
                <a:cs typeface="+mj-lt"/>
              </a:rPr>
              <a:t>PROJECT </a:t>
            </a:r>
            <a:br>
              <a:rPr lang="en-US" sz="5400">
                <a:cs typeface="Calibri Light"/>
              </a:rPr>
            </a:br>
            <a:r>
              <a:rPr lang="en-US" sz="5400">
                <a:cs typeface="Calibri Light"/>
              </a:rPr>
              <a:t>PRESS-HUNT CLONE WEBSITE </a:t>
            </a:r>
            <a:endParaRPr lang="en-US" sz="5400"/>
          </a:p>
        </p:txBody>
      </p:sp>
      <p:sp>
        <p:nvSpPr>
          <p:cNvPr id="3" name="Subtitle 2"/>
          <p:cNvSpPr>
            <a:spLocks noGrp="1"/>
          </p:cNvSpPr>
          <p:nvPr>
            <p:ph type="subTitle" idx="1"/>
          </p:nvPr>
        </p:nvSpPr>
        <p:spPr>
          <a:xfrm>
            <a:off x="804672" y="3719618"/>
            <a:ext cx="11077565" cy="1980155"/>
          </a:xfrm>
        </p:spPr>
        <p:txBody>
          <a:bodyPr vert="horz" lIns="91440" tIns="45720" rIns="91440" bIns="45720" rtlCol="0" anchor="t">
            <a:normAutofit/>
          </a:bodyPr>
          <a:lstStyle/>
          <a:p>
            <a:pPr algn="l"/>
            <a:endParaRPr lang="en-US" sz="1900">
              <a:cs typeface="Calibri"/>
            </a:endParaRPr>
          </a:p>
          <a:p>
            <a:pPr algn="l"/>
            <a:r>
              <a:rPr lang="en-US" sz="1900">
                <a:cs typeface="Calibri"/>
              </a:rPr>
              <a:t>MADE BY – SARTHAK MUKHERJEE  - currently pursuing </a:t>
            </a:r>
            <a:r>
              <a:rPr lang="en-US" sz="1900" err="1">
                <a:cs typeface="Calibri"/>
              </a:rPr>
              <a:t>B.tech</a:t>
            </a:r>
            <a:r>
              <a:rPr lang="en-US" sz="1900">
                <a:cs typeface="Calibri"/>
              </a:rPr>
              <a:t> Degree from Vit </a:t>
            </a:r>
            <a:r>
              <a:rPr lang="en-US" sz="1900" err="1">
                <a:cs typeface="Calibri"/>
              </a:rPr>
              <a:t>bhopal</a:t>
            </a:r>
            <a:r>
              <a:rPr lang="en-US" sz="1900">
                <a:cs typeface="Calibri"/>
              </a:rPr>
              <a:t> University</a:t>
            </a:r>
            <a:endParaRPr lang="en-US" sz="1900"/>
          </a:p>
          <a:p>
            <a:pPr algn="l"/>
            <a:r>
              <a:rPr lang="en-US" sz="1900">
                <a:cs typeface="Calibri"/>
              </a:rPr>
              <a:t>                     SATWIK MUKHERJEE - </a:t>
            </a:r>
            <a:r>
              <a:rPr lang="en-US" sz="1900">
                <a:ea typeface="+mn-lt"/>
                <a:cs typeface="+mn-lt"/>
              </a:rPr>
              <a:t>currently pursuing </a:t>
            </a:r>
            <a:r>
              <a:rPr lang="en-US" sz="1900" err="1">
                <a:ea typeface="+mn-lt"/>
                <a:cs typeface="+mn-lt"/>
              </a:rPr>
              <a:t>B.tech</a:t>
            </a:r>
            <a:r>
              <a:rPr lang="en-US" sz="1900">
                <a:ea typeface="+mn-lt"/>
                <a:cs typeface="+mn-lt"/>
              </a:rPr>
              <a:t> Degree from Vit </a:t>
            </a:r>
            <a:r>
              <a:rPr lang="en-US" sz="1900" err="1">
                <a:ea typeface="+mn-lt"/>
                <a:cs typeface="+mn-lt"/>
              </a:rPr>
              <a:t>bhopal</a:t>
            </a:r>
            <a:r>
              <a:rPr lang="en-US" sz="1900">
                <a:ea typeface="+mn-lt"/>
                <a:cs typeface="+mn-lt"/>
              </a:rPr>
              <a:t> University </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AE7F9-98D5-F316-604F-CDF9B0C66976}"/>
              </a:ext>
            </a:extLst>
          </p:cNvPr>
          <p:cNvSpPr>
            <a:spLocks noGrp="1"/>
          </p:cNvSpPr>
          <p:nvPr>
            <p:ph type="title"/>
          </p:nvPr>
        </p:nvSpPr>
        <p:spPr>
          <a:xfrm>
            <a:off x="524741" y="620392"/>
            <a:ext cx="3808268" cy="5504688"/>
          </a:xfrm>
        </p:spPr>
        <p:txBody>
          <a:bodyPr>
            <a:normAutofit/>
          </a:bodyPr>
          <a:lstStyle/>
          <a:p>
            <a:r>
              <a:rPr lang="en-US" sz="4700">
                <a:solidFill>
                  <a:schemeClr val="bg1"/>
                </a:solidFill>
                <a:cs typeface="Calibri Light"/>
              </a:rPr>
              <a:t>Requirements to create a website </a:t>
            </a:r>
          </a:p>
        </p:txBody>
      </p:sp>
      <p:graphicFrame>
        <p:nvGraphicFramePr>
          <p:cNvPr id="5" name="Content Placeholder 2">
            <a:extLst>
              <a:ext uri="{FF2B5EF4-FFF2-40B4-BE49-F238E27FC236}">
                <a16:creationId xmlns:a16="http://schemas.microsoft.com/office/drawing/2014/main" id="{91CB1D07-7844-6EBB-2545-AA4D9A2D31A9}"/>
              </a:ext>
            </a:extLst>
          </p:cNvPr>
          <p:cNvGraphicFramePr>
            <a:graphicFrameLocks noGrp="1"/>
          </p:cNvGraphicFramePr>
          <p:nvPr>
            <p:ph idx="1"/>
            <p:extLst>
              <p:ext uri="{D42A27DB-BD31-4B8C-83A1-F6EECF244321}">
                <p14:modId xmlns:p14="http://schemas.microsoft.com/office/powerpoint/2010/main" val="48416596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08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2D9F2-510F-EA32-EB4A-1467265C74E9}"/>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cs typeface="Calibri Light"/>
              </a:rPr>
              <a:t>Idea for designing this website </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F1D4285D-D646-31EA-0A3E-35EA9A763135}"/>
              </a:ext>
            </a:extLst>
          </p:cNvPr>
          <p:cNvSpPr>
            <a:spLocks noGrp="1"/>
          </p:cNvSpPr>
          <p:nvPr>
            <p:ph idx="1"/>
          </p:nvPr>
        </p:nvSpPr>
        <p:spPr>
          <a:xfrm>
            <a:off x="6234868" y="1130846"/>
            <a:ext cx="5217173" cy="4351338"/>
          </a:xfrm>
        </p:spPr>
        <p:txBody>
          <a:bodyPr vert="horz" lIns="91440" tIns="45720" rIns="91440" bIns="45720" rtlCol="0">
            <a:normAutofit/>
          </a:bodyPr>
          <a:lstStyle/>
          <a:p>
            <a:r>
              <a:rPr lang="en-US" sz="2400">
                <a:solidFill>
                  <a:schemeClr val="bg1"/>
                </a:solidFill>
                <a:cs typeface="Calibri"/>
              </a:rPr>
              <a:t>The sample website given to take in as a refrence is  </a:t>
            </a:r>
            <a:r>
              <a:rPr lang="en-US" sz="2400">
                <a:solidFill>
                  <a:schemeClr val="bg1"/>
                </a:solidFill>
                <a:ea typeface="+mn-lt"/>
                <a:cs typeface="+mn-lt"/>
                <a:hlinkClick r:id="rId2"/>
              </a:rPr>
              <a:t>https://presshunt.co/</a:t>
            </a:r>
            <a:r>
              <a:rPr lang="en-US" sz="2400">
                <a:solidFill>
                  <a:schemeClr val="bg1"/>
                </a:solidFill>
                <a:ea typeface="+mn-lt"/>
                <a:cs typeface="+mn-lt"/>
              </a:rPr>
              <a:t> , the very first part of creating a website that is similar  to the above website is to understand what's given in the website and its key feature.</a:t>
            </a:r>
          </a:p>
          <a:p>
            <a:pPr marL="0" indent="0">
              <a:buNone/>
            </a:pPr>
            <a:endParaRPr lang="en-US" sz="2400">
              <a:solidFill>
                <a:schemeClr val="bg1"/>
              </a:solidFill>
              <a:ea typeface="+mn-lt"/>
              <a:cs typeface="+mn-lt"/>
            </a:endParaRPr>
          </a:p>
          <a:p>
            <a:r>
              <a:rPr lang="en-US" sz="2400">
                <a:solidFill>
                  <a:schemeClr val="bg1"/>
                </a:solidFill>
                <a:ea typeface="+mn-lt"/>
                <a:cs typeface="+mn-lt"/>
              </a:rPr>
              <a:t>Now our plan to create a website is very simple the first process is to simply clone the website as it is than make changes accordingly .</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5197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4F6D0DEB-094C-09B6-92F8-9791724A6245}"/>
              </a:ext>
            </a:extLst>
          </p:cNvPr>
          <p:cNvPicPr>
            <a:picLocks noGrp="1" noChangeAspect="1"/>
          </p:cNvPicPr>
          <p:nvPr>
            <p:ph type="pic" idx="1"/>
          </p:nvPr>
        </p:nvPicPr>
        <p:blipFill rotWithShape="1">
          <a:blip r:embed="rId2"/>
          <a:srcRect t="9091" r="19554"/>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F9C9F-5E0F-7371-FEF1-DB882401A67A}"/>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Our idea </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EB2BDD8-2E37-03D7-4A34-F82794616C49}"/>
              </a:ext>
            </a:extLst>
          </p:cNvPr>
          <p:cNvSpPr>
            <a:spLocks noGrp="1"/>
          </p:cNvSpPr>
          <p:nvPr>
            <p:ph type="body" sz="half" idx="2"/>
          </p:nvPr>
        </p:nvSpPr>
        <p:spPr>
          <a:xfrm>
            <a:off x="371094" y="2718054"/>
            <a:ext cx="3605919" cy="3207258"/>
          </a:xfrm>
        </p:spPr>
        <p:txBody>
          <a:bodyPr vert="horz" lIns="91440" tIns="45720" rIns="91440" bIns="45720" rtlCol="0" anchor="t">
            <a:normAutofit/>
          </a:bodyPr>
          <a:lstStyle/>
          <a:p>
            <a:r>
              <a:rPr lang="en-US" sz="1200"/>
              <a:t>1--&gt; The idea is to create a website in a similar way to the sample given ,so now the first thing that comes from the </a:t>
            </a:r>
            <a:r>
              <a:rPr lang="en-US" sz="1200" err="1"/>
              <a:t>refrence</a:t>
            </a:r>
            <a:r>
              <a:rPr lang="en-US" sz="1200"/>
              <a:t> given is creating a database for journalists and podcasts which is the most important part .</a:t>
            </a:r>
            <a:endParaRPr lang="en-US"/>
          </a:p>
          <a:p>
            <a:pPr indent="-228600">
              <a:buFont typeface="Arial" panose="020B0604020202020204" pitchFamily="34" charset="0"/>
              <a:buChar char="•"/>
            </a:pPr>
            <a:endParaRPr lang="en-US" sz="1200"/>
          </a:p>
          <a:p>
            <a:r>
              <a:rPr lang="en-US" sz="1200"/>
              <a:t>2--&gt; Creating </a:t>
            </a:r>
            <a:r>
              <a:rPr lang="en-US" sz="1200" err="1"/>
              <a:t>a</a:t>
            </a:r>
            <a:r>
              <a:rPr lang="en-US" sz="1200"/>
              <a:t> easy and attractive user interface for users so that they fully </a:t>
            </a:r>
            <a:r>
              <a:rPr lang="en-US" sz="1200" err="1"/>
              <a:t>utilise</a:t>
            </a:r>
            <a:r>
              <a:rPr lang="en-US" sz="1200"/>
              <a:t> the website to their benefit . </a:t>
            </a:r>
            <a:endParaRPr lang="en-US" sz="1200">
              <a:cs typeface="Calibri"/>
            </a:endParaRPr>
          </a:p>
          <a:p>
            <a:pPr indent="-228600">
              <a:buFont typeface="Arial" panose="020B0604020202020204" pitchFamily="34" charset="0"/>
              <a:buChar char="•"/>
            </a:pPr>
            <a:endParaRPr lang="en-US" sz="1200"/>
          </a:p>
          <a:p>
            <a:r>
              <a:rPr lang="en-US" sz="1200"/>
              <a:t>3--&gt;functionality btw the website and sample website will mostly be the same some new modifications in the styling of website as well as changing the content will be made as guided .</a:t>
            </a:r>
            <a:endParaRPr lang="en-US" sz="1200">
              <a:cs typeface="Calibri"/>
            </a:endParaRPr>
          </a:p>
        </p:txBody>
      </p:sp>
    </p:spTree>
    <p:extLst>
      <p:ext uri="{BB962C8B-B14F-4D97-AF65-F5344CB8AC3E}">
        <p14:creationId xmlns:p14="http://schemas.microsoft.com/office/powerpoint/2010/main" val="36670160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B8EF-7846-C8E5-2362-4210C194F33F}"/>
              </a:ext>
            </a:extLst>
          </p:cNvPr>
          <p:cNvSpPr>
            <a:spLocks noGrp="1"/>
          </p:cNvSpPr>
          <p:nvPr>
            <p:ph type="title"/>
          </p:nvPr>
        </p:nvSpPr>
        <p:spPr>
          <a:xfrm>
            <a:off x="762001" y="803325"/>
            <a:ext cx="5314536" cy="1325563"/>
          </a:xfrm>
        </p:spPr>
        <p:txBody>
          <a:bodyPr>
            <a:normAutofit/>
          </a:bodyPr>
          <a:lstStyle/>
          <a:p>
            <a:r>
              <a:rPr lang="en-US">
                <a:cs typeface="Calibri Light"/>
              </a:rPr>
              <a:t>Brief explanation of the </a:t>
            </a:r>
            <a:r>
              <a:rPr lang="en-US" err="1">
                <a:cs typeface="Calibri Light"/>
              </a:rPr>
              <a:t>presshunt</a:t>
            </a:r>
            <a:r>
              <a:rPr lang="en-US">
                <a:cs typeface="Calibri Light"/>
              </a:rPr>
              <a:t> website </a:t>
            </a:r>
            <a:endParaRPr lang="en-US"/>
          </a:p>
        </p:txBody>
      </p:sp>
      <p:sp>
        <p:nvSpPr>
          <p:cNvPr id="3" name="Content Placeholder 2">
            <a:extLst>
              <a:ext uri="{FF2B5EF4-FFF2-40B4-BE49-F238E27FC236}">
                <a16:creationId xmlns:a16="http://schemas.microsoft.com/office/drawing/2014/main" id="{7BFC2BA1-D980-E7D9-3A8D-BB8C2C7A20F7}"/>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800">
                <a:ea typeface="+mn-lt"/>
                <a:cs typeface="+mn-lt"/>
              </a:rPr>
              <a:t>Press Hunt is a comprehensive journalist database that helps public relations campaign companies.</a:t>
            </a:r>
          </a:p>
          <a:p>
            <a:r>
              <a:rPr lang="en-US" sz="1800"/>
              <a:t>"Press Hunt saves you hundreds of hours by aggregating data on over 750k journalists, reporters, and podcasts in one place, complete with their coverage focuses and contact info" which means a common platform to find who we need and for what purpose we need to guide us through .</a:t>
            </a:r>
            <a:endParaRPr lang="en-US" sz="1800">
              <a:cs typeface="Calibri"/>
            </a:endParaRPr>
          </a:p>
          <a:p>
            <a:r>
              <a:rPr lang="en-US" sz="1800">
                <a:cs typeface="Calibri"/>
              </a:rPr>
              <a:t>It is </a:t>
            </a:r>
            <a:r>
              <a:rPr lang="en-US" sz="1800"/>
              <a:t>the most powerful journalist database on the internet .</a:t>
            </a:r>
            <a:endParaRPr lang="en-US" sz="1800">
              <a:cs typeface="Calibri"/>
            </a:endParaRPr>
          </a:p>
          <a:p>
            <a:endParaRPr lang="en-US" sz="1800">
              <a:cs typeface="Calibri"/>
            </a:endParaRPr>
          </a:p>
        </p:txBody>
      </p:sp>
      <p:sp>
        <p:nvSpPr>
          <p:cNvPr id="22"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Graphic 6" descr="News">
            <a:extLst>
              <a:ext uri="{FF2B5EF4-FFF2-40B4-BE49-F238E27FC236}">
                <a16:creationId xmlns:a16="http://schemas.microsoft.com/office/drawing/2014/main" id="{92B95BE2-46C8-2796-3598-28B27AFFD2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0504798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9C24AB4-C883-F7B7-8835-C610DCCA5E71}"/>
              </a:ext>
            </a:extLst>
          </p:cNvPr>
          <p:cNvSpPr>
            <a:spLocks noGrp="1"/>
          </p:cNvSpPr>
          <p:nvPr>
            <p:ph type="title"/>
          </p:nvPr>
        </p:nvSpPr>
        <p:spPr>
          <a:xfrm>
            <a:off x="1014141" y="1450655"/>
            <a:ext cx="3932030" cy="3956690"/>
          </a:xfrm>
        </p:spPr>
        <p:txBody>
          <a:bodyPr anchor="ctr">
            <a:normAutofit/>
          </a:bodyPr>
          <a:lstStyle/>
          <a:p>
            <a:r>
              <a:rPr lang="en-US" sz="5600">
                <a:solidFill>
                  <a:schemeClr val="bg1"/>
                </a:solidFill>
                <a:cs typeface="Calibri Light"/>
              </a:rPr>
              <a:t>Functionality of the website </a:t>
            </a:r>
            <a:endParaRPr lang="en-US" sz="5600">
              <a:solidFill>
                <a:schemeClr val="bg1"/>
              </a:solidFill>
            </a:endParaRPr>
          </a:p>
        </p:txBody>
      </p:sp>
      <p:cxnSp>
        <p:nvCxnSpPr>
          <p:cNvPr id="15"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596168-6BAB-762C-8F18-FBA32C3704DA}"/>
              </a:ext>
            </a:extLst>
          </p:cNvPr>
          <p:cNvSpPr>
            <a:spLocks noGrp="1"/>
          </p:cNvSpPr>
          <p:nvPr>
            <p:ph idx="1"/>
          </p:nvPr>
        </p:nvSpPr>
        <p:spPr>
          <a:xfrm>
            <a:off x="6169068" y="784472"/>
            <a:ext cx="5614325" cy="6179480"/>
          </a:xfrm>
        </p:spPr>
        <p:txBody>
          <a:bodyPr vert="horz" lIns="91440" tIns="45720" rIns="91440" bIns="45720" rtlCol="0" anchor="ctr">
            <a:noAutofit/>
          </a:bodyPr>
          <a:lstStyle/>
          <a:p>
            <a:r>
              <a:rPr lang="en-US" sz="1600">
                <a:solidFill>
                  <a:schemeClr val="bg1"/>
                </a:solidFill>
                <a:latin typeface="Arial"/>
                <a:cs typeface="Calibri"/>
              </a:rPr>
              <a:t>Some basic functionality that the website deals with are to create the users own id and password for user to login/sign-in or sign-up.</a:t>
            </a:r>
          </a:p>
          <a:p>
            <a:r>
              <a:rPr lang="en-US" sz="1600">
                <a:solidFill>
                  <a:schemeClr val="bg1"/>
                </a:solidFill>
                <a:latin typeface="Arial"/>
                <a:cs typeface="Calibri"/>
              </a:rPr>
              <a:t>It is a  website which deals with a huge no. of journalist around the globe along with large number of podcasts . </a:t>
            </a:r>
          </a:p>
          <a:p>
            <a:r>
              <a:rPr lang="en-US" sz="1600">
                <a:solidFill>
                  <a:schemeClr val="bg1"/>
                </a:solidFill>
                <a:latin typeface="Arial"/>
                <a:cs typeface="Calibri"/>
              </a:rPr>
              <a:t>This website keeps the user updated to what they like to know about the most and allows them to keep contact with their favorite journalist and to create a list of them and save it.</a:t>
            </a:r>
          </a:p>
          <a:p>
            <a:r>
              <a:rPr lang="en-US" sz="1600">
                <a:solidFill>
                  <a:schemeClr val="bg1"/>
                </a:solidFill>
                <a:latin typeface="Arial"/>
                <a:cs typeface="Calibri"/>
              </a:rPr>
              <a:t>The </a:t>
            </a:r>
            <a:r>
              <a:rPr lang="en-US" sz="1600">
                <a:solidFill>
                  <a:schemeClr val="bg1"/>
                </a:solidFill>
                <a:latin typeface="Arial"/>
                <a:ea typeface="+mn-lt"/>
                <a:cs typeface="+mn-lt"/>
              </a:rPr>
              <a:t> journalists &amp; podcasts cover everything from startups and crypto to fashion, art, and photography </a:t>
            </a:r>
            <a:r>
              <a:rPr lang="en-US" sz="1600" err="1">
                <a:solidFill>
                  <a:schemeClr val="bg1"/>
                </a:solidFill>
                <a:latin typeface="Arial"/>
                <a:ea typeface="+mn-lt"/>
                <a:cs typeface="+mn-lt"/>
              </a:rPr>
              <a:t>etc</a:t>
            </a:r>
            <a:r>
              <a:rPr lang="en-US" sz="1600">
                <a:solidFill>
                  <a:schemeClr val="bg1"/>
                </a:solidFill>
                <a:latin typeface="Arial"/>
                <a:ea typeface="+mn-lt"/>
                <a:cs typeface="+mn-lt"/>
              </a:rPr>
              <a:t> .</a:t>
            </a:r>
          </a:p>
          <a:p>
            <a:r>
              <a:rPr lang="en-US" sz="1600">
                <a:solidFill>
                  <a:schemeClr val="bg1"/>
                </a:solidFill>
                <a:latin typeface="Arial"/>
                <a:cs typeface="Calibri"/>
              </a:rPr>
              <a:t>The website provides interactive and easy way to connect with user also allows user to give feedback or suggestions.</a:t>
            </a:r>
          </a:p>
          <a:p>
            <a:r>
              <a:rPr lang="en-US" sz="1600">
                <a:solidFill>
                  <a:schemeClr val="bg1"/>
                </a:solidFill>
                <a:latin typeface="Arial"/>
                <a:cs typeface="Calibri"/>
              </a:rPr>
              <a:t>This </a:t>
            </a:r>
            <a:r>
              <a:rPr lang="en-US" sz="1600">
                <a:solidFill>
                  <a:schemeClr val="bg1"/>
                </a:solidFill>
                <a:latin typeface="Arial"/>
                <a:ea typeface="+mn-lt"/>
                <a:cs typeface="+mn-lt"/>
              </a:rPr>
              <a:t>database has been used to run PR campaigns for companies.</a:t>
            </a:r>
          </a:p>
          <a:p>
            <a:endParaRPr lang="en-US" sz="1400">
              <a:solidFill>
                <a:schemeClr val="bg1"/>
              </a:solidFill>
              <a:cs typeface="Calibri"/>
            </a:endParaRPr>
          </a:p>
          <a:p>
            <a:endParaRPr lang="en-US" sz="1400">
              <a:solidFill>
                <a:schemeClr val="bg1"/>
              </a:solidFill>
              <a:cs typeface="Calibri"/>
            </a:endParaRPr>
          </a:p>
          <a:p>
            <a:pPr marL="0" indent="0">
              <a:buNone/>
            </a:pPr>
            <a:endParaRPr lang="en-US" sz="1400">
              <a:solidFill>
                <a:schemeClr val="bg1"/>
              </a:solidFill>
              <a:cs typeface="Calibri"/>
            </a:endParaRPr>
          </a:p>
        </p:txBody>
      </p:sp>
    </p:spTree>
    <p:extLst>
      <p:ext uri="{BB962C8B-B14F-4D97-AF65-F5344CB8AC3E}">
        <p14:creationId xmlns:p14="http://schemas.microsoft.com/office/powerpoint/2010/main" val="406762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895FE9C6-7588-A016-D2BF-A5F04D6ABF8B}"/>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OUR progress </a:t>
            </a:r>
          </a:p>
        </p:txBody>
      </p:sp>
      <p:sp>
        <p:nvSpPr>
          <p:cNvPr id="8" name="Text Placeholder 7">
            <a:extLst>
              <a:ext uri="{FF2B5EF4-FFF2-40B4-BE49-F238E27FC236}">
                <a16:creationId xmlns:a16="http://schemas.microsoft.com/office/drawing/2014/main" id="{EA13132C-93D9-75DB-158B-4779532F21E9}"/>
              </a:ext>
            </a:extLst>
          </p:cNvPr>
          <p:cNvSpPr>
            <a:spLocks noGrp="1"/>
          </p:cNvSpPr>
          <p:nvPr>
            <p:ph type="body" sz="half" idx="2"/>
          </p:nvPr>
        </p:nvSpPr>
        <p:spPr>
          <a:xfrm>
            <a:off x="804672" y="2121763"/>
            <a:ext cx="5157216" cy="3773010"/>
          </a:xfrm>
        </p:spPr>
        <p:txBody>
          <a:bodyPr vert="horz" lIns="91440" tIns="45720" rIns="91440" bIns="45720" rtlCol="0" anchor="t">
            <a:normAutofit/>
          </a:bodyPr>
          <a:lstStyle/>
          <a:p>
            <a:pPr indent="-228600">
              <a:buFont typeface="Arial" panose="020B0604020202020204" pitchFamily="34" charset="0"/>
              <a:buChar char="•"/>
            </a:pPr>
            <a:r>
              <a:rPr lang="en-US" sz="1900"/>
              <a:t>On the right side of this page we can see the wire frame of the website that we will create .</a:t>
            </a:r>
          </a:p>
          <a:p>
            <a:pPr indent="-228600">
              <a:buFont typeface="Arial" panose="020B0604020202020204" pitchFamily="34" charset="0"/>
              <a:buChar char="•"/>
            </a:pPr>
            <a:r>
              <a:rPr lang="en-US" sz="1900"/>
              <a:t>Our first plan in proceeding with the website is to simply coding our website similar  to the sample website which has been provided to us.</a:t>
            </a:r>
            <a:endParaRPr lang="en-US" sz="1900">
              <a:cs typeface="Calibri"/>
            </a:endParaRPr>
          </a:p>
          <a:p>
            <a:pPr indent="-228600">
              <a:buFont typeface="Arial" panose="020B0604020202020204" pitchFamily="34" charset="0"/>
              <a:buChar char="•"/>
            </a:pPr>
            <a:r>
              <a:rPr lang="en-US" sz="1900"/>
              <a:t>The coding will be done using simple </a:t>
            </a:r>
            <a:r>
              <a:rPr lang="en-US" sz="1900" err="1"/>
              <a:t>html,css,javascript</a:t>
            </a:r>
            <a:r>
              <a:rPr lang="en-US" sz="1900"/>
              <a:t> at first than we will proceed with modifying the website using frameworks like bootstrap </a:t>
            </a:r>
            <a:r>
              <a:rPr lang="en-US" sz="1900" err="1"/>
              <a:t>etc</a:t>
            </a:r>
            <a:r>
              <a:rPr lang="en-US" sz="1900"/>
              <a:t>  .</a:t>
            </a:r>
            <a:endParaRPr lang="en-US" sz="1900">
              <a:cs typeface="Calibri"/>
            </a:endParaRPr>
          </a:p>
          <a:p>
            <a:pPr indent="-228600">
              <a:buFont typeface="Arial" panose="020B0604020202020204" pitchFamily="34" charset="0"/>
              <a:buChar char="•"/>
            </a:pPr>
            <a:r>
              <a:rPr lang="en-US" sz="1900"/>
              <a:t>The final work is of backend which consist of managing the database as well the functionality of the website .</a:t>
            </a:r>
            <a:endParaRPr lang="en-US" sz="1900">
              <a:cs typeface="Calibri"/>
            </a:endParaRPr>
          </a:p>
        </p:txBody>
      </p:sp>
      <p:pic>
        <p:nvPicPr>
          <p:cNvPr id="10" name="Picture 10" descr="Diagram&#10;&#10;Description automatically generated">
            <a:extLst>
              <a:ext uri="{FF2B5EF4-FFF2-40B4-BE49-F238E27FC236}">
                <a16:creationId xmlns:a16="http://schemas.microsoft.com/office/drawing/2014/main" id="{1E7A5CF0-5672-42AC-6D94-51A9BC806152}"/>
              </a:ext>
            </a:extLst>
          </p:cNvPr>
          <p:cNvPicPr>
            <a:picLocks noGrp="1" noChangeAspect="1"/>
          </p:cNvPicPr>
          <p:nvPr>
            <p:ph type="pic" idx="1"/>
          </p:nvPr>
        </p:nvPicPr>
        <p:blipFill rotWithShape="1">
          <a:blip r:embed="rId2"/>
          <a:srcRect b="8362"/>
          <a:stretch/>
        </p:blipFill>
        <p:spPr>
          <a:xfrm>
            <a:off x="7570676" y="484632"/>
            <a:ext cx="3534894" cy="5733287"/>
          </a:xfrm>
          <a:prstGeom prst="rect">
            <a:avLst/>
          </a:prstGeom>
        </p:spPr>
      </p:pic>
    </p:spTree>
    <p:extLst>
      <p:ext uri="{BB962C8B-B14F-4D97-AF65-F5344CB8AC3E}">
        <p14:creationId xmlns:p14="http://schemas.microsoft.com/office/powerpoint/2010/main" val="28032203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PROJECT  PRESS-HUNT CLONE WEBSITE </vt:lpstr>
      <vt:lpstr>Requirements to create a website </vt:lpstr>
      <vt:lpstr>Idea for designing this website </vt:lpstr>
      <vt:lpstr>Our idea </vt:lpstr>
      <vt:lpstr>Brief explanation of the presshunt website </vt:lpstr>
      <vt:lpstr>Functionality of the website </vt:lpstr>
      <vt:lpstr>OUR progress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2022-07-17T11:29:36Z</dcterms:created>
  <dcterms:modified xsi:type="dcterms:W3CDTF">2022-07-19T05:48:53Z</dcterms:modified>
</cp:coreProperties>
</file>