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2"/>
  </p:notesMasterIdLst>
  <p:handoutMasterIdLst>
    <p:handoutMasterId r:id="rId23"/>
  </p:handoutMasterIdLst>
  <p:sldIdLst>
    <p:sldId id="297" r:id="rId5"/>
    <p:sldId id="298" r:id="rId6"/>
    <p:sldId id="299" r:id="rId7"/>
    <p:sldId id="314" r:id="rId8"/>
    <p:sldId id="302" r:id="rId9"/>
    <p:sldId id="303" r:id="rId10"/>
    <p:sldId id="304" r:id="rId11"/>
    <p:sldId id="315" r:id="rId12"/>
    <p:sldId id="305" r:id="rId13"/>
    <p:sldId id="306" r:id="rId14"/>
    <p:sldId id="307" r:id="rId15"/>
    <p:sldId id="308" r:id="rId16"/>
    <p:sldId id="309" r:id="rId17"/>
    <p:sldId id="310" r:id="rId18"/>
    <p:sldId id="313" r:id="rId19"/>
    <p:sldId id="311" r:id="rId20"/>
    <p:sldId id="31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606"/>
    <a:srgbClr val="320000"/>
    <a:srgbClr val="5D1919"/>
    <a:srgbClr val="5A1C1C"/>
    <a:srgbClr val="F5BBF1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135AB-FAFC-24C3-5491-14556F85F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90BBF-2C94-C64E-5DB9-48E729307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E9C92-F212-2AA2-B728-72BE183A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A3FF4-E5F0-611E-C56E-2413BF3C2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2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E1717-33FD-25CB-3AC5-F26F4147F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543A9-3806-1DE4-D7F0-1B2A6BE9AD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C5E90C-2AB4-BBBA-2C47-EED4CF42F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AE12-BE4C-D04B-DD7E-107D6EBE3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42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DE05F-36CC-0B81-3B24-F958218D5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4FD46-535E-0A2C-74EF-59DE98C3D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4A58B-A12B-E1E0-A703-B59C5A822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EC3CD-5A32-C5B9-541E-3D1DC79A4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87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8F2AA-240D-8A99-EC0E-9195193C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5D9B11-C680-CB6A-F754-37BC2B712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50297-41DD-EF76-E714-A9343A818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4BAC1-2BF3-DD3C-9765-AFB1C6D96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33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56EAA-DFFB-A4E1-0B5D-AA1E4EA9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B9EEF9-CB24-12D2-A1EB-897D355DD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5058A-3FC1-CBB5-6668-01B3C951F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831E1-38FA-05AF-0B40-08D9F87A1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96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E644-ED6B-81B3-9743-0C751A112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F75CE0-6651-119F-DEE8-E99F72BB9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7805A-12B6-913A-492B-FF4AB6F64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3B986-BDB7-8393-8CE2-D7CE374A3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9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2D47-6BC2-1862-4694-26942005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90666C-A9E0-1730-1C38-63B4B9EED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960CDB-3514-9791-8890-1B609CAC1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910D-499C-E8CE-DC4E-F7207B938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55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F5E6-CF55-197D-F599-DC8CBBF80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38931-3EC3-F1C6-5441-22038E1BE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B25B2-7E85-6EFA-2F4C-353657C29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DAB31-1265-AD70-2174-625D3A10C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FB972-D35B-FE95-2AE5-4DFBF4A0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A6653-7E6C-C179-ED32-E2E64ACEC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26997-823D-3B9C-7D9E-9175352AB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855E3-5D80-460C-01F6-80E78D35F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2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F94A5-3154-7E3E-8865-4E509012A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73F30-3D5B-E673-443C-2791D0E6B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53565-B44C-5258-973B-589411920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560FE-7A7D-303E-CE27-CEE769620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6728-BDF0-6A61-F56B-706C4BDE8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9B453-2580-5E9B-994F-0F22E2D901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F80E4D-FA2E-5F94-9C9A-2EE4D8CD5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ED436-E64C-D198-466F-3128BC64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0A639-B507-F525-C821-10EB9F2D0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BCC81-BBA5-D51D-69DD-C565E700F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E3951-B9F8-1818-23BD-2F48A4363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05B3-F0C9-6E49-658A-11E61C356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6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5757A-F61B-000C-3B14-2C460ED79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312E2F-0FD8-85DB-6656-C632B21AC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B853D-E663-6CCA-FD5E-15022D680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213CB-05E4-CD07-A607-137CD3325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1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7550-AB64-2E4C-E865-B491999C1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F7F08-166B-4CE5-6F60-8B33BE17D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23CAB-170F-EBB5-E5DC-C1A2DCD06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8A19-D1C6-9BC8-7202-8E16E938C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2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A2ED-98F4-8556-30DC-90939F8DE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0BF2A-1FD4-B81E-3F8C-B2C5CD664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1E5B1-6003-0265-1BD2-1EC7D6DCD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D4023-78D3-6623-D462-22CBD18F6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DD446-3720-E724-383A-16D778F6A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E7E479-3BF4-7BC0-7FEE-05E78DE17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58E18-34EB-2944-8EA4-5B05A4156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13475-9750-E764-22EC-FA8750010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6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A0F91-7A7F-DD30-F3E0-5A3BD3A52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7A2B2-63DB-DFAF-6C4B-F39BA4F6B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152BB-0B00-7239-CD75-DAEE19A03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11642-5AB6-9165-95B2-A9B4F8927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1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45F1E0-1875-DEB5-4FA1-7AC13EC4B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977B93-C695-5FB2-CCC7-90625109B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1294" y="3429000"/>
            <a:ext cx="5734383" cy="901617"/>
          </a:xfrm>
        </p:spPr>
        <p:txBody>
          <a:bodyPr/>
          <a:lstStyle/>
          <a:p>
            <a:pPr algn="ctr"/>
            <a:r>
              <a:rPr lang="en-US" sz="3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 Data Analysis Using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8D967-661B-DBF8-BF53-6F08C9D459AD}"/>
              </a:ext>
            </a:extLst>
          </p:cNvPr>
          <p:cNvSpPr txBox="1"/>
          <p:nvPr/>
        </p:nvSpPr>
        <p:spPr>
          <a:xfrm>
            <a:off x="8556800" y="6035778"/>
            <a:ext cx="3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By :-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Sarthak Salvi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A6B7C-AB80-EB87-457C-31D9CEE1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08" y="664906"/>
            <a:ext cx="1476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2AE336-EDE8-D783-70E1-5BD7080B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870F33-F91C-E634-FD4A-D975CD99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A22F3BC-7920-15B3-4CC7-FF8B10206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Restaurants with Highest Ratings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95CCC-26C3-1A01-627D-CFB29C7C5AFA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11E2B-2789-36FA-6CF2-797EDE7C3FA8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47E5AF-1318-AA68-1496-EF2541946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1271"/>
            <a:ext cx="5405941" cy="32676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57094B-DC50-0F1D-DCB3-AD8E8AA0A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697" y="3241272"/>
            <a:ext cx="5405941" cy="3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4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DC5F8-529A-5C30-0049-F0C729477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BDAAA-15B0-725B-4925-AFC0B79C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0908AD-27B7-A91D-9A7E-670F5F81E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Average Cost for Two by City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551DC-4B99-F153-E3F9-4BBA9FABC1D9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41D9A-9139-0458-6504-1B12C0AF8699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A6697-1D27-1F5C-B2D1-E707F0BA3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5809"/>
            <a:ext cx="5405941" cy="326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5320B-2549-31AD-3FE3-057A7AB8E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48" y="3245809"/>
            <a:ext cx="5359690" cy="32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54D4F-D302-8DA0-3D83-2D410B85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9FAB4-5259-FC7C-67A5-4F60E734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B42762-2098-7E94-1446-35B724A8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Table Booking Availability Analysis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07CE4-6D9A-0EEA-23E6-D96AA730BC0D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77D37-A7A3-0D58-A4DC-38B5422FAB6D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83173-4BD3-EACB-B976-86EB27A9F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5809"/>
            <a:ext cx="5359690" cy="3263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C267D-7CA6-9E33-E5F7-D58EC989D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48" y="3245809"/>
            <a:ext cx="5359690" cy="32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4B6214-5744-5D75-F10A-EB59E0D23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742432-FC64-18B7-12E1-51B74637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FEB68D-0FAF-21F9-3D18-00EDFB0C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Online Delivery Availability by City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691C-0BB8-1D83-A2F0-7CD3CE16B3DE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9E9D-5268-252A-6C30-3F6FD61827C6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919D4-AE4E-3528-F1FE-42F20D973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5810"/>
            <a:ext cx="5338294" cy="3263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1F129-AF77-C684-B48D-FE2E41DC6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094" y="3245809"/>
            <a:ext cx="5308798" cy="32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B43F14-D6E8-2788-D860-872FBF8E2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9BA9A-5951-9859-C449-1FACC94F3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B672AB-BDAA-543C-D639-CB7961C23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Cuisines Offered by the Highest Rated Restaurant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720EF-CDBF-AFA0-1465-1B041B34BEF8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F4172-CDB2-EAEC-EF44-E7439C5E04B6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94B98-667C-2E0F-9AC9-2D340BFB4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5810"/>
            <a:ext cx="5308798" cy="3263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8862C-1189-8163-6089-2216B55F6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588" y="3245810"/>
            <a:ext cx="5308798" cy="32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6B904-CDA6-CA39-8AD0-4850BEADF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FCAFC0-4E3A-420A-9D4B-044288E2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FEE8C8-A5F8-1153-E8A3-870EC45F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14" y="1777953"/>
            <a:ext cx="11443277" cy="553980"/>
          </a:xfrm>
        </p:spPr>
        <p:txBody>
          <a:bodyPr/>
          <a:lstStyle/>
          <a:p>
            <a:pPr algn="ctr"/>
            <a:b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Which cities have restaurants that offer both table booking and online delivery, along with their average rating and cost?</a:t>
            </a:r>
            <a:endParaRPr lang="en-IN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48E96-F8FB-AA62-CCB5-A961FCB2D91B}"/>
              </a:ext>
            </a:extLst>
          </p:cNvPr>
          <p:cNvSpPr txBox="1"/>
          <p:nvPr/>
        </p:nvSpPr>
        <p:spPr>
          <a:xfrm>
            <a:off x="650277" y="2331933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4AC3F-74A0-F398-664C-4F009987574D}"/>
              </a:ext>
            </a:extLst>
          </p:cNvPr>
          <p:cNvSpPr txBox="1"/>
          <p:nvPr/>
        </p:nvSpPr>
        <p:spPr>
          <a:xfrm>
            <a:off x="4999703" y="3983753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057352-38A1-03DA-2E17-B3EFC7EF3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22" y="4630994"/>
            <a:ext cx="7006760" cy="2033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5B4BD-7EF5-6135-F1FF-C4BA0A0B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77" y="2999505"/>
            <a:ext cx="4129546" cy="36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2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763FD-8D90-E6AC-B4D6-F544C5463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88B59E-820D-A829-07CC-B3044B25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E5EC55D-8786-3D85-9ECF-5F7ABF2E7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963561"/>
            <a:ext cx="11443277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Accomplishments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6444-7DDB-4DC3-BB9A-D646E77D6065}"/>
              </a:ext>
            </a:extLst>
          </p:cNvPr>
          <p:cNvSpPr txBox="1"/>
          <p:nvPr/>
        </p:nvSpPr>
        <p:spPr>
          <a:xfrm>
            <a:off x="374361" y="1942271"/>
            <a:ext cx="59674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and deleted data using DML.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top cities by restaurant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most common cuisines and highest-rated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 average cost for two by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table booking and online delivery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cuisines of top-rated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SQL view to find restaurants with both table booking &amp; online delivery, rating ≥ 4.0, and cost insights.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934F1D-5288-D046-6F1A-6142EB841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286" y="1868129"/>
            <a:ext cx="5427714" cy="4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18850-C2F8-252D-5E91-A4AE2C78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61A2E64-FEE0-1141-84F1-D485D7FB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858479"/>
            <a:ext cx="3886200" cy="5829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BBD712-8CB7-40F7-4055-69ECA88A9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63" y="439619"/>
            <a:ext cx="11331074" cy="1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3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FDD48-674B-D56E-F93C-DA487434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0E1A1D-FB67-5B30-8148-407B4EDA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4D21527-9C0C-EAF9-1D50-BE1F8A0E0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439" y="1161130"/>
            <a:ext cx="2826774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D1C72-CAAA-2285-0212-A580BDFBC815}"/>
              </a:ext>
            </a:extLst>
          </p:cNvPr>
          <p:cNvSpPr txBox="1"/>
          <p:nvPr/>
        </p:nvSpPr>
        <p:spPr>
          <a:xfrm>
            <a:off x="312459" y="2595716"/>
            <a:ext cx="5783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explore and analyze Zomato’s restaurant dataset using SQL.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derive meaningful insights through structured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DDL, DML and other operations for real-world data handling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3921CB-E43A-1DA4-8033-96C2497F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801" y="2045109"/>
            <a:ext cx="5465199" cy="41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12C2E-3CF3-D1E1-EE74-D4369F087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E7281-E8A1-FA79-BBE4-B4DF1A0B5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5EFAE7-1299-11D3-5E7C-FE6E2D6FD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955" y="1225659"/>
            <a:ext cx="7556090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Dataset in SQL DATABASE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30C97-4339-0725-6921-86926AC5E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295" y="1923263"/>
            <a:ext cx="5707969" cy="4685071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ECFFD412-F001-9B26-6CD6-221E20155B04}"/>
              </a:ext>
            </a:extLst>
          </p:cNvPr>
          <p:cNvSpPr txBox="1">
            <a:spLocks/>
          </p:cNvSpPr>
          <p:nvPr/>
        </p:nvSpPr>
        <p:spPr>
          <a:xfrm>
            <a:off x="513736" y="3429000"/>
            <a:ext cx="7556090" cy="553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4F7DE-182D-5264-9F9B-773FDBD4487A}"/>
              </a:ext>
            </a:extLst>
          </p:cNvPr>
          <p:cNvSpPr txBox="1"/>
          <p:nvPr/>
        </p:nvSpPr>
        <p:spPr>
          <a:xfrm>
            <a:off x="513736" y="3382815"/>
            <a:ext cx="380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:- Create a database and import the dataset into the table.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9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82F81-080F-2200-9656-1C7E6EF5F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FC5D70-8437-5698-83EE-B6D416AD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636A8AD-12F0-E062-2D54-683866629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955" y="1225659"/>
            <a:ext cx="7556090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 IMPORT SETTINGS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6E9CF380-938B-3911-B3C7-0D56F29AE6BC}"/>
              </a:ext>
            </a:extLst>
          </p:cNvPr>
          <p:cNvSpPr txBox="1">
            <a:spLocks/>
          </p:cNvSpPr>
          <p:nvPr/>
        </p:nvSpPr>
        <p:spPr>
          <a:xfrm>
            <a:off x="513736" y="3429000"/>
            <a:ext cx="7556090" cy="553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08FEFC-C319-AE58-E9F5-9375E8BACB2F}"/>
              </a:ext>
            </a:extLst>
          </p:cNvPr>
          <p:cNvSpPr txBox="1"/>
          <p:nvPr/>
        </p:nvSpPr>
        <p:spPr>
          <a:xfrm>
            <a:off x="774473" y="3167372"/>
            <a:ext cx="4200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:- Configure import settings by checking the column names and its datatype before importing the data.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948CD-4614-373E-3F38-9F61C380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762" y="1923262"/>
            <a:ext cx="5756502" cy="46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5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B7D9F-3906-8838-304A-752245DE7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BDC8D-90A6-04B0-8383-02A2A5CE8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ECD41CF-24A1-859C-5F74-136DD7DE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49" y="1235491"/>
            <a:ext cx="11166501" cy="553980"/>
          </a:xfrm>
        </p:spPr>
        <p:txBody>
          <a:bodyPr/>
          <a:lstStyle/>
          <a:p>
            <a:pPr algn="ctr"/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DML Command For Updating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5B776-A8C9-0121-468C-7E7E835E1A35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 (Used for updating the existing data in the table)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7AB47-6A1D-76B3-7DC0-229717DBC246}"/>
              </a:ext>
            </a:extLst>
          </p:cNvPr>
          <p:cNvSpPr txBox="1"/>
          <p:nvPr/>
        </p:nvSpPr>
        <p:spPr>
          <a:xfrm>
            <a:off x="6119250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14F34-596F-6F51-E43E-0A4239CB1B2A}"/>
              </a:ext>
            </a:extLst>
          </p:cNvPr>
          <p:cNvSpPr txBox="1"/>
          <p:nvPr/>
        </p:nvSpPr>
        <p:spPr>
          <a:xfrm>
            <a:off x="6119250" y="2912374"/>
            <a:ext cx="144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before updating the record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70F7-9A38-9B44-9995-6C1E9215A1CF}"/>
              </a:ext>
            </a:extLst>
          </p:cNvPr>
          <p:cNvSpPr txBox="1"/>
          <p:nvPr/>
        </p:nvSpPr>
        <p:spPr>
          <a:xfrm>
            <a:off x="6119250" y="5026902"/>
            <a:ext cx="144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after updating the record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F446B0-3F38-2D84-4585-349EE1428B58}"/>
              </a:ext>
            </a:extLst>
          </p:cNvPr>
          <p:cNvCxnSpPr>
            <a:cxnSpLocks/>
          </p:cNvCxnSpPr>
          <p:nvPr/>
        </p:nvCxnSpPr>
        <p:spPr>
          <a:xfrm>
            <a:off x="7506290" y="3374039"/>
            <a:ext cx="7313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86D8E-70B0-9417-1942-242D74127E21}"/>
              </a:ext>
            </a:extLst>
          </p:cNvPr>
          <p:cNvCxnSpPr>
            <a:cxnSpLocks/>
          </p:cNvCxnSpPr>
          <p:nvPr/>
        </p:nvCxnSpPr>
        <p:spPr>
          <a:xfrm>
            <a:off x="7506290" y="5488567"/>
            <a:ext cx="7313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78EEB6-0753-F07C-9EDF-3F379D020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77" y="2425194"/>
            <a:ext cx="3359973" cy="1722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6B0B24-11A8-969D-E6FD-91755C529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10" y="3286452"/>
            <a:ext cx="5432676" cy="27720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D5B4ED-4EEF-7B39-32F6-57DD6DDEC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276" y="4815095"/>
            <a:ext cx="3359973" cy="16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953C6-2D60-F4A4-C4D8-44481ADB7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817D2-30AC-DE37-5994-800CCA1C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BDACBB-7FB4-E5B3-9649-CE9F4C15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49" y="1235491"/>
            <a:ext cx="11166501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DML Command For DELETING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29E89-759E-360B-4BBB-EEA82B8A3C85}"/>
              </a:ext>
            </a:extLst>
          </p:cNvPr>
          <p:cNvSpPr txBox="1"/>
          <p:nvPr/>
        </p:nvSpPr>
        <p:spPr>
          <a:xfrm>
            <a:off x="6119250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E3CA0-F697-F8C8-F56C-AE2D1A0A9C51}"/>
              </a:ext>
            </a:extLst>
          </p:cNvPr>
          <p:cNvSpPr txBox="1"/>
          <p:nvPr/>
        </p:nvSpPr>
        <p:spPr>
          <a:xfrm>
            <a:off x="6119250" y="2912374"/>
            <a:ext cx="144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before deleting the record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CAD65-AF58-6D82-B6F4-741CF05EE905}"/>
              </a:ext>
            </a:extLst>
          </p:cNvPr>
          <p:cNvSpPr txBox="1"/>
          <p:nvPr/>
        </p:nvSpPr>
        <p:spPr>
          <a:xfrm>
            <a:off x="6119250" y="5026902"/>
            <a:ext cx="144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after deleting the record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36C246-19EB-7D8D-FF61-E5AA60D6C540}"/>
              </a:ext>
            </a:extLst>
          </p:cNvPr>
          <p:cNvCxnSpPr>
            <a:cxnSpLocks/>
          </p:cNvCxnSpPr>
          <p:nvPr/>
        </p:nvCxnSpPr>
        <p:spPr>
          <a:xfrm>
            <a:off x="7506290" y="3374039"/>
            <a:ext cx="7313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BCF7A0-BE57-DDFB-C5C2-448317D2DAD7}"/>
              </a:ext>
            </a:extLst>
          </p:cNvPr>
          <p:cNvCxnSpPr>
            <a:cxnSpLocks/>
          </p:cNvCxnSpPr>
          <p:nvPr/>
        </p:nvCxnSpPr>
        <p:spPr>
          <a:xfrm>
            <a:off x="7506290" y="5488567"/>
            <a:ext cx="7313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AEBF11-D825-5342-4415-62EDB714E76B}"/>
              </a:ext>
            </a:extLst>
          </p:cNvPr>
          <p:cNvSpPr txBox="1"/>
          <p:nvPr/>
        </p:nvSpPr>
        <p:spPr>
          <a:xfrm>
            <a:off x="323825" y="2397089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 (Used for removing unnecessary data in the table)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3066C-FA87-E910-362D-147E9E7A1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77" y="2546930"/>
            <a:ext cx="3359973" cy="1722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9AA95-86CF-140D-C7BE-D07D7897A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14" y="3178163"/>
            <a:ext cx="5430502" cy="2772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C48A0-42C6-6314-B84D-701149D9C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277" y="4638314"/>
            <a:ext cx="3359973" cy="17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A7C49-9452-87CC-2247-95E4BDDE3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1497B-101F-FDFE-F896-102D5890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B3DF839-CA1A-FA8E-95E8-53C7314A0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Top 10 Cities by Number of Restaurants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5E07A-E5BC-E064-B67A-28BB2298E509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CFA71-DF2C-8E12-D1F2-7B725130CB01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2B091-1D7C-31A2-617C-B6E85C007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6" y="3241272"/>
            <a:ext cx="5407254" cy="3267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59748-B1E2-7CFC-87B4-AEF6C4481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697" y="3241272"/>
            <a:ext cx="5405941" cy="32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E23055-ACD1-9B9B-0058-680341AF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ED491A-B4B1-E78C-D683-D63E24BD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A5DA087-DACC-2013-7F67-F5AE41102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Find records where city contains "Delhi"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B7755-1CA5-524D-D6AB-3B71253BD27E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DBC92-589E-1303-E595-3D7E678959AB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3FE349-18A1-ED5C-F54F-D454C7D5B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841" y="3241271"/>
            <a:ext cx="5407253" cy="3267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A36967-30F1-104E-8642-DD93992D3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87" y="3266848"/>
            <a:ext cx="5081388" cy="32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2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EC3A7-8AD8-0BC3-26FF-73C9ADCE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D477FA-143C-4B8A-170C-64B2600A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ADFEF05-FF39-3E08-CDEB-C8C7A900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Most Common Cuisines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DD1AF-B046-F304-50D2-B93306EA1E32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513BC-D05E-EA86-2DF9-C37FD5D94929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9ECD9-3237-5933-E9A3-E9CEE29CB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1271"/>
            <a:ext cx="5405941" cy="3267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2B50E-A9EA-313C-7B49-33D2B96B6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697" y="3241271"/>
            <a:ext cx="5405941" cy="32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</TotalTime>
  <Words>354</Words>
  <Application>Microsoft Office PowerPoint</Application>
  <PresentationFormat>Widescreen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Times New Roman</vt:lpstr>
      <vt:lpstr>Wingdings 2</vt:lpstr>
      <vt:lpstr>DividendVTI</vt:lpstr>
      <vt:lpstr>Zomato Restaurant Data Analysis Using SQL</vt:lpstr>
      <vt:lpstr>Objective</vt:lpstr>
      <vt:lpstr>Importing Dataset in SQL DATABASE</vt:lpstr>
      <vt:lpstr>CONFIGURING IMPORT SETTINGS</vt:lpstr>
      <vt:lpstr> 1. DML Command For Updating Data</vt:lpstr>
      <vt:lpstr>2. DML Command For DELETING Data</vt:lpstr>
      <vt:lpstr>3. Top 10 Cities by Number of Restaurants</vt:lpstr>
      <vt:lpstr>4. Find records where city contains "Delhi"</vt:lpstr>
      <vt:lpstr>5. Most Common Cuisines</vt:lpstr>
      <vt:lpstr>6. Restaurants with Highest Ratings</vt:lpstr>
      <vt:lpstr>7. Average Cost for Two by City</vt:lpstr>
      <vt:lpstr>8. Table Booking Availability Analysis</vt:lpstr>
      <vt:lpstr>9. Online Delivery Availability by City</vt:lpstr>
      <vt:lpstr>10. Cuisines Offered by the Highest Rated Restaurant</vt:lpstr>
      <vt:lpstr>  11. Which cities have restaurants that offer both table booking and online delivery, along with their average rating and cost?</vt:lpstr>
      <vt:lpstr>Project Accomplishments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Salvi</dc:creator>
  <cp:lastModifiedBy>Sarthak Salvi</cp:lastModifiedBy>
  <cp:revision>13</cp:revision>
  <dcterms:created xsi:type="dcterms:W3CDTF">2025-05-25T06:45:41Z</dcterms:created>
  <dcterms:modified xsi:type="dcterms:W3CDTF">2025-06-27T06:00:44Z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