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77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a:extLst>
              <a:ext uri="{FF2B5EF4-FFF2-40B4-BE49-F238E27FC236}">
                <a16:creationId xmlns:a16="http://schemas.microsoft.com/office/drawing/2014/main" id="{C6CC7188-48AD-4A01-2EC9-C6890A32836F}"/>
              </a:ext>
            </a:extLst>
          </p:cNvPr>
          <p:cNvPicPr>
            <a:picLocks noChangeAspect="1"/>
          </p:cNvPicPr>
          <p:nvPr/>
        </p:nvPicPr>
        <p:blipFill rotWithShape="1">
          <a:blip r:embed="rId2"/>
          <a:srcRect l="13759" r="30647" b="2261"/>
          <a:stretch/>
        </p:blipFill>
        <p:spPr>
          <a:xfrm>
            <a:off x="2642616" y="10"/>
            <a:ext cx="6501384" cy="6857990"/>
          </a:xfrm>
          <a:prstGeom prst="rect">
            <a:avLst/>
          </a:prstGeom>
        </p:spPr>
      </p:pic>
      <p:sp>
        <p:nvSpPr>
          <p:cNvPr id="41" name="Rectangle 4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58485" y="1122363"/>
            <a:ext cx="3017520" cy="3204134"/>
          </a:xfrm>
        </p:spPr>
        <p:txBody>
          <a:bodyPr anchor="b">
            <a:normAutofit/>
          </a:bodyPr>
          <a:lstStyle/>
          <a:p>
            <a:pPr algn="l"/>
            <a:r>
              <a:rPr lang="en-US" sz="4200"/>
              <a:t>Recovering a File with Recuva Software</a:t>
            </a:r>
          </a:p>
        </p:txBody>
      </p:sp>
      <p:sp>
        <p:nvSpPr>
          <p:cNvPr id="43"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Solo journey">
            <a:extLst>
              <a:ext uri="{FF2B5EF4-FFF2-40B4-BE49-F238E27FC236}">
                <a16:creationId xmlns:a16="http://schemas.microsoft.com/office/drawing/2014/main" id="{3A86AF88-6499-D874-D66F-C2E65B99150A}"/>
              </a:ext>
            </a:extLst>
          </p:cNvPr>
          <p:cNvPicPr>
            <a:picLocks noChangeAspect="1"/>
          </p:cNvPicPr>
          <p:nvPr/>
        </p:nvPicPr>
        <p:blipFill rotWithShape="1">
          <a:blip r:embed="rId2"/>
          <a:srcRect l="16138" r="4551"/>
          <a:stretch/>
        </p:blipFill>
        <p:spPr>
          <a:xfrm>
            <a:off x="20" y="10"/>
            <a:ext cx="7252212" cy="6857990"/>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648707" y="365125"/>
            <a:ext cx="2866642" cy="1899912"/>
          </a:xfrm>
        </p:spPr>
        <p:txBody>
          <a:bodyPr>
            <a:normAutofit/>
          </a:bodyPr>
          <a:lstStyle/>
          <a:p>
            <a:r>
              <a:rPr lang="en-US" sz="3500"/>
              <a:t>Conclusion</a:t>
            </a:r>
          </a:p>
        </p:txBody>
      </p:sp>
      <p:sp>
        <p:nvSpPr>
          <p:cNvPr id="3" name="Content Placeholder 2"/>
          <p:cNvSpPr>
            <a:spLocks noGrp="1"/>
          </p:cNvSpPr>
          <p:nvPr>
            <p:ph idx="1"/>
          </p:nvPr>
        </p:nvSpPr>
        <p:spPr>
          <a:xfrm>
            <a:off x="5648707" y="2434201"/>
            <a:ext cx="2866642" cy="3742762"/>
          </a:xfrm>
        </p:spPr>
        <p:txBody>
          <a:bodyPr>
            <a:normAutofit/>
          </a:bodyPr>
          <a:lstStyle/>
          <a:p>
            <a:pPr>
              <a:lnSpc>
                <a:spcPct val="90000"/>
              </a:lnSpc>
            </a:pPr>
            <a:r>
              <a:rPr lang="en-US" sz="1300"/>
              <a:t>Recuva is a powerful tool for recovering lost or deleted files, but there are some tips to keep in mind to maximize the chances of successful recovery. These include:</a:t>
            </a:r>
          </a:p>
          <a:p>
            <a:pPr>
              <a:lnSpc>
                <a:spcPct val="90000"/>
              </a:lnSpc>
              <a:buFont typeface="+mj-lt"/>
              <a:buAutoNum type="arabicPeriod"/>
            </a:pPr>
            <a:r>
              <a:rPr lang="en-US" sz="1300"/>
              <a:t> Stop using the drive as soon as possible after the file is lost</a:t>
            </a:r>
          </a:p>
          <a:p>
            <a:pPr>
              <a:lnSpc>
                <a:spcPct val="90000"/>
              </a:lnSpc>
              <a:buFont typeface="+mj-lt"/>
              <a:buAutoNum type="arabicPeriod"/>
            </a:pPr>
            <a:r>
              <a:rPr lang="en-US" sz="1300"/>
              <a:t> Do not install Recuva or any other software on the same drive where the lost file was located</a:t>
            </a:r>
          </a:p>
          <a:p>
            <a:pPr>
              <a:lnSpc>
                <a:spcPct val="90000"/>
              </a:lnSpc>
              <a:buFont typeface="+mj-lt"/>
              <a:buAutoNum type="arabicPeriod"/>
            </a:pPr>
            <a:r>
              <a:rPr lang="en-US" sz="1300"/>
              <a:t> Preview files before recovering to avoid wasting time on files that are not needed</a:t>
            </a:r>
          </a:p>
          <a:p>
            <a:pPr>
              <a:lnSpc>
                <a:spcPct val="90000"/>
              </a:lnSpc>
              <a:buFont typeface="+mj-lt"/>
              <a:buAutoNum type="arabicPeriod"/>
            </a:pPr>
            <a:r>
              <a:rPr lang="en-US" sz="1300"/>
              <a:t>Always choose a different location for the recovered files to avoid overwriting other lost data.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21ED5FCA-9564-42B4-9F52-2CCED8ED6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9143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omputer script on a screen">
            <a:extLst>
              <a:ext uri="{FF2B5EF4-FFF2-40B4-BE49-F238E27FC236}">
                <a16:creationId xmlns:a16="http://schemas.microsoft.com/office/drawing/2014/main" id="{DCC3CE8B-A973-4C29-3D69-729E17E12B7C}"/>
              </a:ext>
            </a:extLst>
          </p:cNvPr>
          <p:cNvPicPr>
            <a:picLocks noChangeAspect="1"/>
          </p:cNvPicPr>
          <p:nvPr/>
        </p:nvPicPr>
        <p:blipFill rotWithShape="1">
          <a:blip r:embed="rId2">
            <a:alphaModFix amt="55000"/>
          </a:blip>
          <a:srcRect r="10999" b="-2"/>
          <a:stretch/>
        </p:blipFill>
        <p:spPr>
          <a:xfrm>
            <a:off x="20" y="-9107"/>
            <a:ext cx="9143980" cy="685800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US">
                <a:solidFill>
                  <a:srgbClr val="FFFFFF"/>
                </a:solidFill>
              </a:rPr>
              <a:t>Thank You!</a:t>
            </a: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628650" y="1825625"/>
            <a:ext cx="7886700" cy="4351338"/>
          </a:xfrm>
        </p:spPr>
        <p:txBody>
          <a:bodyPr>
            <a:normAutofit/>
          </a:bodyPr>
          <a:lstStyle/>
          <a:p>
            <a:r>
              <a:rPr lang="en-US" dirty="0">
                <a:solidFill>
                  <a:srgbClr val="FFFFFF"/>
                </a:solidFill>
              </a:rPr>
              <a:t>Thank you for viewing this presentation on using Recuva software for file recovery. We hope you found it informative and useful.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Illuminated server room panel">
            <a:extLst>
              <a:ext uri="{FF2B5EF4-FFF2-40B4-BE49-F238E27FC236}">
                <a16:creationId xmlns:a16="http://schemas.microsoft.com/office/drawing/2014/main" id="{04DADC38-CE51-92C7-F2DC-823CE1B437DB}"/>
              </a:ext>
            </a:extLst>
          </p:cNvPr>
          <p:cNvPicPr>
            <a:picLocks noChangeAspect="1"/>
          </p:cNvPicPr>
          <p:nvPr/>
        </p:nvPicPr>
        <p:blipFill rotWithShape="1">
          <a:blip r:embed="rId2">
            <a:alphaModFix amt="60000"/>
          </a:blip>
          <a:srcRect l="2134" r="8865" b="-1"/>
          <a:stretch/>
        </p:blipFill>
        <p:spPr>
          <a:xfrm>
            <a:off x="20" y="10"/>
            <a:ext cx="9143980" cy="6857990"/>
          </a:xfrm>
          <a:prstGeom prst="rect">
            <a:avLst/>
          </a:prstGeom>
        </p:spPr>
      </p:pic>
      <p:sp>
        <p:nvSpPr>
          <p:cNvPr id="2" name="Title 1"/>
          <p:cNvSpPr>
            <a:spLocks noGrp="1"/>
          </p:cNvSpPr>
          <p:nvPr>
            <p:ph type="title"/>
          </p:nvPr>
        </p:nvSpPr>
        <p:spPr>
          <a:xfrm>
            <a:off x="628650" y="557189"/>
            <a:ext cx="3116868" cy="5571898"/>
          </a:xfrm>
        </p:spPr>
        <p:txBody>
          <a:bodyPr>
            <a:normAutofit/>
          </a:bodyPr>
          <a:lstStyle/>
          <a:p>
            <a:r>
              <a:rPr lang="en-US" dirty="0">
                <a:solidFill>
                  <a:srgbClr val="FFFFFF"/>
                </a:solidFill>
              </a:rPr>
              <a:t>What is Recuva Software?</a:t>
            </a:r>
          </a:p>
        </p:txBody>
      </p:sp>
      <p:sp>
        <p:nvSpPr>
          <p:cNvPr id="3" name="Content Placeholder 2"/>
          <p:cNvSpPr>
            <a:spLocks noGrp="1"/>
          </p:cNvSpPr>
          <p:nvPr>
            <p:ph idx="1"/>
          </p:nvPr>
        </p:nvSpPr>
        <p:spPr>
          <a:xfrm>
            <a:off x="3889914" y="557189"/>
            <a:ext cx="4625434" cy="5571898"/>
          </a:xfrm>
        </p:spPr>
        <p:txBody>
          <a:bodyPr anchor="ctr">
            <a:normAutofit/>
          </a:bodyPr>
          <a:lstStyle/>
          <a:p>
            <a:r>
              <a:rPr lang="en-US" sz="1700" dirty="0">
                <a:solidFill>
                  <a:srgbClr val="FFFFFF"/>
                </a:solidFill>
              </a:rPr>
              <a:t>Recuva is a file recovery tool that can help you retrieve files that have been accidentally deleted or lost due to a system crash or virus attack. It can recover files from hard drives, USB drives, memory cards, and other storage devices.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700" dirty="0"/>
              <a:t>Step 1: Download and Install Recuva</a:t>
            </a:r>
          </a:p>
        </p:txBody>
      </p:sp>
      <p:pic>
        <p:nvPicPr>
          <p:cNvPr id="14" name="Picture 13" descr="Padlock on computer motherboard">
            <a:extLst>
              <a:ext uri="{FF2B5EF4-FFF2-40B4-BE49-F238E27FC236}">
                <a16:creationId xmlns:a16="http://schemas.microsoft.com/office/drawing/2014/main" id="{9CD2B866-5029-94F3-E670-936FEDE79753}"/>
              </a:ext>
            </a:extLst>
          </p:cNvPr>
          <p:cNvPicPr>
            <a:picLocks noChangeAspect="1"/>
          </p:cNvPicPr>
          <p:nvPr/>
        </p:nvPicPr>
        <p:blipFill rotWithShape="1">
          <a:blip r:embed="rId2"/>
          <a:srcRect l="21324" r="446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dirty="0"/>
              <a:t>The first step in recovering a file with Recuva is to download and install the software. You can download the latest version of Recuva from the official website at https://www.ccleaner.com/recuva/download.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29260" y="525982"/>
            <a:ext cx="3212237" cy="1200361"/>
          </a:xfrm>
        </p:spPr>
        <p:txBody>
          <a:bodyPr anchor="b">
            <a:normAutofit/>
          </a:bodyPr>
          <a:lstStyle/>
          <a:p>
            <a:pPr>
              <a:lnSpc>
                <a:spcPct val="90000"/>
              </a:lnSpc>
            </a:pPr>
            <a:r>
              <a:rPr lang="en-US" sz="2600"/>
              <a:t>Step 2: Launch Recuva and Select File Type</a:t>
            </a:r>
          </a:p>
        </p:txBody>
      </p:sp>
      <p:sp>
        <p:nvSpPr>
          <p:cNvPr id="37" name="Rectangle 3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7227"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675"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EDB475FA-B376-E091-DEF7-5F884F53F7D8}"/>
              </a:ext>
            </a:extLst>
          </p:cNvPr>
          <p:cNvPicPr>
            <a:picLocks noChangeAspect="1"/>
          </p:cNvPicPr>
          <p:nvPr/>
        </p:nvPicPr>
        <p:blipFill rotWithShape="1">
          <a:blip r:embed="rId2"/>
          <a:srcRect l="10163" r="17202" b="3"/>
          <a:stretch/>
        </p:blipFill>
        <p:spPr>
          <a:xfrm>
            <a:off x="540100" y="650494"/>
            <a:ext cx="4005179" cy="5324142"/>
          </a:xfrm>
          <a:prstGeom prst="rect">
            <a:avLst/>
          </a:prstGeom>
        </p:spPr>
      </p:pic>
      <p:sp>
        <p:nvSpPr>
          <p:cNvPr id="41" name="Rectangle 4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5833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29259" y="2031101"/>
            <a:ext cx="3212238" cy="3511943"/>
          </a:xfrm>
        </p:spPr>
        <p:txBody>
          <a:bodyPr anchor="ctr">
            <a:normAutofit/>
          </a:bodyPr>
          <a:lstStyle/>
          <a:p>
            <a:r>
              <a:rPr lang="en-US" sz="1600"/>
              <a:t>After installing Recuva, launch the software and select the type of file you want to recover. Recuva supports a wide range of file types, including documents, photos, videos, music, and more.</a:t>
            </a:r>
          </a:p>
        </p:txBody>
      </p:sp>
      <p:sp>
        <p:nvSpPr>
          <p:cNvPr id="43" name="Rectangle 4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65301"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420438" cy="1128068"/>
          </a:xfrm>
        </p:spPr>
        <p:txBody>
          <a:bodyPr anchor="ctr">
            <a:normAutofit/>
          </a:bodyPr>
          <a:lstStyle/>
          <a:p>
            <a:r>
              <a:rPr lang="en-US" sz="3200"/>
              <a:t>Step 3: Choose the Location to Scan</a:t>
            </a:r>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2330505"/>
            <a:ext cx="3419569" cy="3979585"/>
          </a:xfrm>
        </p:spPr>
        <p:txBody>
          <a:bodyPr anchor="ctr">
            <a:normAutofit/>
          </a:bodyPr>
          <a:lstStyle/>
          <a:p>
            <a:r>
              <a:rPr lang="en-US" sz="1700"/>
              <a:t>Next, choose the location where the file was stored before it was deleted or lost. Recuva can scan local drives, removable drives, and even damaged disks.</a:t>
            </a:r>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 email&#10;&#10;Description automatically generated">
            <a:extLst>
              <a:ext uri="{FF2B5EF4-FFF2-40B4-BE49-F238E27FC236}">
                <a16:creationId xmlns:a16="http://schemas.microsoft.com/office/drawing/2014/main" id="{E541DB8C-6113-864D-7325-6BB7E157E37C}"/>
              </a:ext>
            </a:extLst>
          </p:cNvPr>
          <p:cNvPicPr>
            <a:picLocks noChangeAspect="1"/>
          </p:cNvPicPr>
          <p:nvPr/>
        </p:nvPicPr>
        <p:blipFill rotWithShape="1">
          <a:blip r:embed="rId2"/>
          <a:srcRect l="8035" r="17662" b="-2"/>
          <a:stretch/>
        </p:blipFill>
        <p:spPr>
          <a:xfrm>
            <a:off x="4483341" y="799352"/>
            <a:ext cx="4069057" cy="525929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B6AB25B6-0750-B5F6-11B1-4E885DCB14F7}"/>
              </a:ext>
            </a:extLst>
          </p:cNvPr>
          <p:cNvPicPr>
            <a:picLocks noChangeAspect="1"/>
          </p:cNvPicPr>
          <p:nvPr/>
        </p:nvPicPr>
        <p:blipFill rotWithShape="1">
          <a:blip r:embed="rId2"/>
          <a:srcRect l="21023" r="8389" b="-1"/>
          <a:stretch/>
        </p:blipFill>
        <p:spPr>
          <a:xfrm>
            <a:off x="1891767" y="10"/>
            <a:ext cx="7252231" cy="6857990"/>
          </a:xfrm>
          <a:prstGeom prst="rect">
            <a:avLst/>
          </a:prstGeom>
        </p:spPr>
      </p:pic>
      <p:sp>
        <p:nvSpPr>
          <p:cNvPr id="48" name="Rectangle 4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365125"/>
            <a:ext cx="2866641" cy="1899912"/>
          </a:xfrm>
        </p:spPr>
        <p:txBody>
          <a:bodyPr>
            <a:normAutofit/>
          </a:bodyPr>
          <a:lstStyle/>
          <a:p>
            <a:r>
              <a:rPr lang="en-US" sz="3500"/>
              <a:t>Step 4: Scan for Deleted Files</a:t>
            </a:r>
          </a:p>
        </p:txBody>
      </p:sp>
      <p:sp>
        <p:nvSpPr>
          <p:cNvPr id="3" name="Content Placeholder 2"/>
          <p:cNvSpPr>
            <a:spLocks noGrp="1"/>
          </p:cNvSpPr>
          <p:nvPr>
            <p:ph idx="1"/>
          </p:nvPr>
        </p:nvSpPr>
        <p:spPr>
          <a:xfrm>
            <a:off x="628650" y="2434201"/>
            <a:ext cx="2866641" cy="3742762"/>
          </a:xfrm>
        </p:spPr>
        <p:txBody>
          <a:bodyPr>
            <a:normAutofit/>
          </a:bodyPr>
          <a:lstStyle/>
          <a:p>
            <a:r>
              <a:rPr lang="en-US" sz="1700"/>
              <a:t>Once you have selected the location to scan, click the 'Scan' button to start the search for deleted files. The scanning process may take some time depending on the size of the disk and the number of files it contains.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pPr>
              <a:lnSpc>
                <a:spcPct val="90000"/>
              </a:lnSpc>
            </a:pPr>
            <a:r>
              <a:rPr lang="en-US" sz="2900"/>
              <a:t>Step 5: Preview and Select Files to Recover</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pPr>
              <a:lnSpc>
                <a:spcPct val="90000"/>
              </a:lnSpc>
            </a:pPr>
            <a:r>
              <a:rPr lang="en-US" sz="1500"/>
              <a:t>When the scanning process is complete, Recuva will display a list of deleted files that it has found. You can preview each file to make sure it is the one you want to recover, and select the files you want to recover by checking the box next to each file. Once you have selected all the files you want to recover, click the 'Recover' button to begin the recovery process.</a:t>
            </a:r>
          </a:p>
        </p:txBody>
      </p:sp>
      <p:pic>
        <p:nvPicPr>
          <p:cNvPr id="4" name="Picture 3" descr="Graphical user interface, text&#10;&#10;Description automatically generated">
            <a:extLst>
              <a:ext uri="{FF2B5EF4-FFF2-40B4-BE49-F238E27FC236}">
                <a16:creationId xmlns:a16="http://schemas.microsoft.com/office/drawing/2014/main" id="{45C73769-02EA-4126-7231-A59F5AD3E8FE}"/>
              </a:ext>
            </a:extLst>
          </p:cNvPr>
          <p:cNvPicPr>
            <a:picLocks noChangeAspect="1"/>
          </p:cNvPicPr>
          <p:nvPr/>
        </p:nvPicPr>
        <p:blipFill>
          <a:blip r:embed="rId2"/>
          <a:stretch>
            <a:fillRect/>
          </a:stretch>
        </p:blipFill>
        <p:spPr>
          <a:xfrm>
            <a:off x="3490722" y="1241384"/>
            <a:ext cx="5177790" cy="437523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700"/>
              <a:t>Step 6: Choose Recovery Location</a:t>
            </a:r>
          </a:p>
        </p:txBody>
      </p:sp>
      <p:pic>
        <p:nvPicPr>
          <p:cNvPr id="5" name="Picture 4" descr="Maze">
            <a:extLst>
              <a:ext uri="{FF2B5EF4-FFF2-40B4-BE49-F238E27FC236}">
                <a16:creationId xmlns:a16="http://schemas.microsoft.com/office/drawing/2014/main" id="{43571276-FE43-8B4A-6B8C-79E38C689D5F}"/>
              </a:ext>
            </a:extLst>
          </p:cNvPr>
          <p:cNvPicPr>
            <a:picLocks noChangeAspect="1"/>
          </p:cNvPicPr>
          <p:nvPr/>
        </p:nvPicPr>
        <p:blipFill rotWithShape="1">
          <a:blip r:embed="rId2"/>
          <a:srcRect l="29940" r="36061"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a:t>After selecting the files to recover, you will be prompted to choose a recovery location. It is recommended to choose a different location than the original file was stored in to avoid overwriting any other lost data.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47A3059-69F2-4E12-ACD8-A5FE28191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59240" y="991443"/>
            <a:ext cx="3452251" cy="1087819"/>
          </a:xfrm>
        </p:spPr>
        <p:txBody>
          <a:bodyPr anchor="b">
            <a:normAutofit/>
          </a:bodyPr>
          <a:lstStyle/>
          <a:p>
            <a:pPr>
              <a:lnSpc>
                <a:spcPct val="90000"/>
              </a:lnSpc>
            </a:pPr>
            <a:r>
              <a:rPr lang="en-US" sz="2300"/>
              <a:t>Step 7: Wait for Recovery Process to Complete</a:t>
            </a:r>
          </a:p>
        </p:txBody>
      </p:sp>
      <p:pic>
        <p:nvPicPr>
          <p:cNvPr id="4" name="Picture 3" descr="Graphical user interface, text, application&#10;&#10;Description automatically generated">
            <a:extLst>
              <a:ext uri="{FF2B5EF4-FFF2-40B4-BE49-F238E27FC236}">
                <a16:creationId xmlns:a16="http://schemas.microsoft.com/office/drawing/2014/main" id="{2C737100-3749-A91E-9569-A8B7489464C2}"/>
              </a:ext>
            </a:extLst>
          </p:cNvPr>
          <p:cNvPicPr>
            <a:picLocks noChangeAspect="1"/>
          </p:cNvPicPr>
          <p:nvPr/>
        </p:nvPicPr>
        <p:blipFill>
          <a:blip r:embed="rId2"/>
          <a:stretch>
            <a:fillRect/>
          </a:stretch>
        </p:blipFill>
        <p:spPr>
          <a:xfrm>
            <a:off x="332508" y="1263545"/>
            <a:ext cx="4687548" cy="4275556"/>
          </a:xfrm>
          <a:prstGeom prst="rect">
            <a:avLst/>
          </a:prstGeom>
        </p:spPr>
      </p:pic>
      <p:sp>
        <p:nvSpPr>
          <p:cNvPr id="18" name="Rectangle 17">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8405" y="456519"/>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9241" y="2285541"/>
            <a:ext cx="339471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5359240" y="2684095"/>
            <a:ext cx="3452251" cy="3492868"/>
          </a:xfrm>
        </p:spPr>
        <p:txBody>
          <a:bodyPr>
            <a:normAutofit/>
          </a:bodyPr>
          <a:lstStyle/>
          <a:p>
            <a:r>
              <a:rPr lang="en-US" sz="1600"/>
              <a:t>Once you have selected the recovery location, click the 'OK' button to start the recovery process. Recuva will begin recovering the files and display a progress bar to show the status of the recovery process. The time it takes to complete the process will depend on the size and number of files being recovered.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TotalTime>
  <Words>568</Words>
  <Application>Microsoft Office PowerPoint</Application>
  <PresentationFormat>On-screen Show (4:3)</PresentationFormat>
  <Paragraphs>25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Recovering a File with Recuva Software</vt:lpstr>
      <vt:lpstr>What is Recuva Software?</vt:lpstr>
      <vt:lpstr>Step 1: Download and Install Recuva</vt:lpstr>
      <vt:lpstr>Step 2: Launch Recuva and Select File Type</vt:lpstr>
      <vt:lpstr>Step 3: Choose the Location to Scan</vt:lpstr>
      <vt:lpstr>Step 4: Scan for Deleted Files</vt:lpstr>
      <vt:lpstr>Step 5: Preview and Select Files to Recover</vt:lpstr>
      <vt:lpstr>Step 6: Choose Recovery Location</vt:lpstr>
      <vt:lpstr>Step 7: Wait for Recovery Process to Complete</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Recovering a File with Recuva Software</dc:title>
  <dc:subject/>
  <dc:creator/>
  <cp:keywords/>
  <dc:description>generated using python-pptx</dc:description>
  <cp:lastModifiedBy>Sarthak Agarwal</cp:lastModifiedBy>
  <cp:revision>5</cp:revision>
  <dcterms:created xsi:type="dcterms:W3CDTF">2013-01-27T09:14:16Z</dcterms:created>
  <dcterms:modified xsi:type="dcterms:W3CDTF">2023-04-11T08:56:02Z</dcterms:modified>
  <cp:category/>
</cp:coreProperties>
</file>