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2F383F-B981-4BC3-9E2B-7BE938CE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40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AA485AD-076E-4077-A6E6-C3C9F0C39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D088DBDF-80D5-4FC0-8A54-9D660B728D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4060" y="0"/>
            <a:ext cx="9135879" cy="6858000"/>
          </a:xfrm>
          <a:prstGeom prst="rect">
            <a:avLst/>
          </a:prstGeom>
        </p:spPr>
      </p:pic>
      <p:sp>
        <p:nvSpPr>
          <p:cNvPr id="32" name="Rectangle 31">
            <a:extLst>
              <a:ext uri="{FF2B5EF4-FFF2-40B4-BE49-F238E27FC236}">
                <a16:creationId xmlns:a16="http://schemas.microsoft.com/office/drawing/2014/main" id="{58D235B8-3D10-493F-88AC-84BB404C1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8" name="Picture 4">
            <a:extLst>
              <a:ext uri="{FF2B5EF4-FFF2-40B4-BE49-F238E27FC236}">
                <a16:creationId xmlns:a16="http://schemas.microsoft.com/office/drawing/2014/main" id="{C6CC7188-48AD-4A01-2EC9-C6890A32836F}"/>
              </a:ext>
            </a:extLst>
          </p:cNvPr>
          <p:cNvPicPr>
            <a:picLocks noChangeAspect="1"/>
          </p:cNvPicPr>
          <p:nvPr/>
        </p:nvPicPr>
        <p:blipFill rotWithShape="1">
          <a:blip r:embed="rId3">
            <a:alphaModFix amt="60000"/>
          </a:blip>
          <a:srcRect l="9874" r="10147"/>
          <a:stretch/>
        </p:blipFill>
        <p:spPr>
          <a:xfrm>
            <a:off x="20" y="27942"/>
            <a:ext cx="9141694" cy="6857990"/>
          </a:xfrm>
          <a:prstGeom prst="rect">
            <a:avLst/>
          </a:prstGeom>
        </p:spPr>
      </p:pic>
      <p:sp>
        <p:nvSpPr>
          <p:cNvPr id="2" name="Title 1"/>
          <p:cNvSpPr>
            <a:spLocks noGrp="1"/>
          </p:cNvSpPr>
          <p:nvPr>
            <p:ph type="ctrTitle"/>
          </p:nvPr>
        </p:nvSpPr>
        <p:spPr>
          <a:xfrm>
            <a:off x="889127" y="2674529"/>
            <a:ext cx="7350811" cy="1675466"/>
          </a:xfrm>
        </p:spPr>
        <p:txBody>
          <a:bodyPr anchor="t">
            <a:normAutofit/>
          </a:bodyPr>
          <a:lstStyle/>
          <a:p>
            <a:r>
              <a:rPr lang="en-US" sz="4200" dirty="0">
                <a:solidFill>
                  <a:srgbClr val="FFFFFF"/>
                </a:solidFill>
              </a:rPr>
              <a:t>Recovering a File with </a:t>
            </a:r>
            <a:r>
              <a:rPr lang="en-US" sz="4200" dirty="0" err="1">
                <a:solidFill>
                  <a:srgbClr val="FFFFFF"/>
                </a:solidFill>
              </a:rPr>
              <a:t>Recuva</a:t>
            </a:r>
            <a:r>
              <a:rPr lang="en-US" sz="4200" dirty="0">
                <a:solidFill>
                  <a:srgbClr val="FFFFFF"/>
                </a:solidFill>
              </a:rPr>
              <a:t>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 name="Picture 4" descr="Solo journey">
            <a:extLst>
              <a:ext uri="{FF2B5EF4-FFF2-40B4-BE49-F238E27FC236}">
                <a16:creationId xmlns:a16="http://schemas.microsoft.com/office/drawing/2014/main" id="{3A86AF88-6499-D874-D66F-C2E65B99150A}"/>
              </a:ext>
            </a:extLst>
          </p:cNvPr>
          <p:cNvPicPr>
            <a:picLocks noChangeAspect="1"/>
          </p:cNvPicPr>
          <p:nvPr/>
        </p:nvPicPr>
        <p:blipFill rotWithShape="1">
          <a:blip r:embed="rId2">
            <a:alphaModFix amt="60000"/>
          </a:blip>
          <a:srcRect/>
          <a:stretch/>
        </p:blipFill>
        <p:spPr>
          <a:xfrm>
            <a:off x="20" y="10"/>
            <a:ext cx="9143980" cy="6857990"/>
          </a:xfrm>
          <a:prstGeom prst="rect">
            <a:avLst/>
          </a:prstGeom>
        </p:spPr>
      </p:pic>
      <p:sp>
        <p:nvSpPr>
          <p:cNvPr id="2" name="Title 1"/>
          <p:cNvSpPr>
            <a:spLocks noGrp="1"/>
          </p:cNvSpPr>
          <p:nvPr>
            <p:ph type="title"/>
          </p:nvPr>
        </p:nvSpPr>
        <p:spPr>
          <a:xfrm>
            <a:off x="628649" y="557189"/>
            <a:ext cx="3866447" cy="5571899"/>
          </a:xfrm>
        </p:spPr>
        <p:txBody>
          <a:bodyPr>
            <a:normAutofit/>
          </a:bodyPr>
          <a:lstStyle/>
          <a:p>
            <a:r>
              <a:rPr lang="en-US">
                <a:solidFill>
                  <a:srgbClr val="FFFFFF"/>
                </a:solidFill>
              </a:rPr>
              <a:t>Conclusion</a:t>
            </a:r>
          </a:p>
        </p:txBody>
      </p:sp>
      <p:sp>
        <p:nvSpPr>
          <p:cNvPr id="3" name="Content Placeholder 2"/>
          <p:cNvSpPr>
            <a:spLocks noGrp="1"/>
          </p:cNvSpPr>
          <p:nvPr>
            <p:ph idx="1"/>
          </p:nvPr>
        </p:nvSpPr>
        <p:spPr>
          <a:xfrm>
            <a:off x="4646531" y="557189"/>
            <a:ext cx="3868818" cy="5571899"/>
          </a:xfrm>
        </p:spPr>
        <p:txBody>
          <a:bodyPr anchor="ctr">
            <a:normAutofit/>
          </a:bodyPr>
          <a:lstStyle/>
          <a:p>
            <a:r>
              <a:rPr lang="en-US" sz="1700">
                <a:solidFill>
                  <a:srgbClr val="FFFFFF"/>
                </a:solidFill>
              </a:rPr>
              <a:t>Recuva is a powerful tool for recovering lost or deleted files, but there are some tips to keep in mind to maximize the chances of successful recovery. These include:</a:t>
            </a:r>
          </a:p>
          <a:p>
            <a:r>
              <a:rPr lang="en-US" sz="1700">
                <a:solidFill>
                  <a:srgbClr val="FFFFFF"/>
                </a:solidFill>
              </a:rPr>
              <a:t>- Stop using the drive as soon as possible after the file is lost</a:t>
            </a:r>
          </a:p>
          <a:p>
            <a:r>
              <a:rPr lang="en-US" sz="1700">
                <a:solidFill>
                  <a:srgbClr val="FFFFFF"/>
                </a:solidFill>
              </a:rPr>
              <a:t>- Do not install Recuva or any other software on the same drive where the lost file was located</a:t>
            </a:r>
          </a:p>
          <a:p>
            <a:r>
              <a:rPr lang="en-US" sz="1700">
                <a:solidFill>
                  <a:srgbClr val="FFFFFF"/>
                </a:solidFill>
              </a:rPr>
              <a:t>- Preview files before recovering to avoid wasting time on files that are not needed</a:t>
            </a:r>
          </a:p>
          <a:p>
            <a:r>
              <a:rPr lang="en-US" sz="1700">
                <a:solidFill>
                  <a:srgbClr val="FFFFFF"/>
                </a:solidFill>
              </a:rPr>
              <a:t>- Always choose a different location for the recovered files to avoid overwriting other lost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9143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DCC3CE8B-A973-4C29-3D69-729E17E12B7C}"/>
              </a:ext>
            </a:extLst>
          </p:cNvPr>
          <p:cNvPicPr>
            <a:picLocks noChangeAspect="1"/>
          </p:cNvPicPr>
          <p:nvPr/>
        </p:nvPicPr>
        <p:blipFill rotWithShape="1">
          <a:blip r:embed="rId2">
            <a:alphaModFix amt="55000"/>
          </a:blip>
          <a:srcRect r="10999" b="-2"/>
          <a:stretch/>
        </p:blipFill>
        <p:spPr>
          <a:xfrm>
            <a:off x="20" y="-9107"/>
            <a:ext cx="9143980" cy="685800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a:solidFill>
                  <a:srgbClr val="FFFFFF"/>
                </a:solidFill>
              </a:rPr>
              <a:t>Thank You!</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28650" y="1825625"/>
            <a:ext cx="7886700" cy="4351338"/>
          </a:xfrm>
        </p:spPr>
        <p:txBody>
          <a:bodyPr>
            <a:normAutofit/>
          </a:bodyPr>
          <a:lstStyle/>
          <a:p>
            <a:r>
              <a:rPr lang="en-US">
                <a:solidFill>
                  <a:srgbClr val="FFFFFF"/>
                </a:solidFill>
              </a:rPr>
              <a:t>Thank you for viewing this presentation on using Recuva software for file recovery. We hope you found it informative and useful.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Illuminated server room panel">
            <a:extLst>
              <a:ext uri="{FF2B5EF4-FFF2-40B4-BE49-F238E27FC236}">
                <a16:creationId xmlns:a16="http://schemas.microsoft.com/office/drawing/2014/main" id="{04DADC38-CE51-92C7-F2DC-823CE1B437DB}"/>
              </a:ext>
            </a:extLst>
          </p:cNvPr>
          <p:cNvPicPr>
            <a:picLocks noChangeAspect="1"/>
          </p:cNvPicPr>
          <p:nvPr/>
        </p:nvPicPr>
        <p:blipFill rotWithShape="1">
          <a:blip r:embed="rId2">
            <a:alphaModFix amt="60000"/>
          </a:blip>
          <a:srcRect l="2134" r="8865" b="-1"/>
          <a:stretch/>
        </p:blipFill>
        <p:spPr>
          <a:xfrm>
            <a:off x="20" y="10"/>
            <a:ext cx="9143980" cy="6857990"/>
          </a:xfrm>
          <a:prstGeom prst="rect">
            <a:avLst/>
          </a:prstGeom>
        </p:spPr>
      </p:pic>
      <p:sp>
        <p:nvSpPr>
          <p:cNvPr id="2" name="Title 1"/>
          <p:cNvSpPr>
            <a:spLocks noGrp="1"/>
          </p:cNvSpPr>
          <p:nvPr>
            <p:ph type="title"/>
          </p:nvPr>
        </p:nvSpPr>
        <p:spPr>
          <a:xfrm>
            <a:off x="628650" y="557189"/>
            <a:ext cx="3116868" cy="5571898"/>
          </a:xfrm>
        </p:spPr>
        <p:txBody>
          <a:bodyPr>
            <a:normAutofit/>
          </a:bodyPr>
          <a:lstStyle/>
          <a:p>
            <a:r>
              <a:rPr lang="en-US">
                <a:solidFill>
                  <a:srgbClr val="FFFFFF"/>
                </a:solidFill>
              </a:rPr>
              <a:t>What is Recuva Software?</a:t>
            </a:r>
          </a:p>
        </p:txBody>
      </p:sp>
      <p:sp>
        <p:nvSpPr>
          <p:cNvPr id="3" name="Content Placeholder 2"/>
          <p:cNvSpPr>
            <a:spLocks noGrp="1"/>
          </p:cNvSpPr>
          <p:nvPr>
            <p:ph idx="1"/>
          </p:nvPr>
        </p:nvSpPr>
        <p:spPr>
          <a:xfrm>
            <a:off x="3889914" y="557189"/>
            <a:ext cx="4625434" cy="5571898"/>
          </a:xfrm>
        </p:spPr>
        <p:txBody>
          <a:bodyPr anchor="ctr">
            <a:normAutofit/>
          </a:bodyPr>
          <a:lstStyle/>
          <a:p>
            <a:r>
              <a:rPr lang="en-US" sz="1700">
                <a:solidFill>
                  <a:srgbClr val="FFFFFF"/>
                </a:solidFill>
              </a:rPr>
              <a:t>Recuva is a file recovery tool that can help you retrieve files that have been accidentally deleted or lost due to a system crash or virus attack. It can recover files from hard drives, USB drives, memory cards, and other storage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Step 1: Download and Install Recuva</a:t>
            </a:r>
          </a:p>
        </p:txBody>
      </p:sp>
      <p:pic>
        <p:nvPicPr>
          <p:cNvPr id="14" name="Picture 13" descr="Padlock on computer motherboard">
            <a:extLst>
              <a:ext uri="{FF2B5EF4-FFF2-40B4-BE49-F238E27FC236}">
                <a16:creationId xmlns:a16="http://schemas.microsoft.com/office/drawing/2014/main" id="{9CD2B866-5029-94F3-E670-936FEDE79753}"/>
              </a:ext>
            </a:extLst>
          </p:cNvPr>
          <p:cNvPicPr>
            <a:picLocks noChangeAspect="1"/>
          </p:cNvPicPr>
          <p:nvPr/>
        </p:nvPicPr>
        <p:blipFill rotWithShape="1">
          <a:blip r:embed="rId2"/>
          <a:srcRect l="21324" r="446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The first step in recovering a file with Recuva is to download and install the software. You can download the latest version of Recuva from the official website at https://www.ccleaner.com/recuva/download.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pPr>
              <a:lnSpc>
                <a:spcPct val="90000"/>
              </a:lnSpc>
            </a:pPr>
            <a:r>
              <a:rPr lang="en-US" sz="4000"/>
              <a:t>Step 2: Launch Recuva and Select File Type</a:t>
            </a:r>
          </a:p>
        </p:txBody>
      </p:sp>
      <p:pic>
        <p:nvPicPr>
          <p:cNvPr id="5" name="Picture 4" descr="Camera lens">
            <a:extLst>
              <a:ext uri="{FF2B5EF4-FFF2-40B4-BE49-F238E27FC236}">
                <a16:creationId xmlns:a16="http://schemas.microsoft.com/office/drawing/2014/main" id="{2629FCF3-476B-89E3-96DF-9252811F78C4}"/>
              </a:ext>
            </a:extLst>
          </p:cNvPr>
          <p:cNvPicPr>
            <a:picLocks noChangeAspect="1"/>
          </p:cNvPicPr>
          <p:nvPr/>
        </p:nvPicPr>
        <p:blipFill rotWithShape="1">
          <a:blip r:embed="rId2"/>
          <a:srcRect l="20445" r="45556"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After installing Recuva, launch the software and select the type of file you want to recover. Recuva supports a wide range of file types, including documents, photos, videos, music,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300"/>
              <a:t>Step 3: Choose the Location to Scan</a:t>
            </a:r>
          </a:p>
        </p:txBody>
      </p:sp>
      <p:pic>
        <p:nvPicPr>
          <p:cNvPr id="5" name="Picture 4" descr="Maze">
            <a:extLst>
              <a:ext uri="{FF2B5EF4-FFF2-40B4-BE49-F238E27FC236}">
                <a16:creationId xmlns:a16="http://schemas.microsoft.com/office/drawing/2014/main" id="{215EAB45-A321-D36F-6CB8-14EA03D0AFA2}"/>
              </a:ext>
            </a:extLst>
          </p:cNvPr>
          <p:cNvPicPr>
            <a:picLocks noChangeAspect="1"/>
          </p:cNvPicPr>
          <p:nvPr/>
        </p:nvPicPr>
        <p:blipFill rotWithShape="1">
          <a:blip r:embed="rId2"/>
          <a:srcRect l="29990" r="36012"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Next, choose the location where the file was stored before it was deleted or lost. Recuva can scan local drives, removable drives, and even damaged disks.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Step 4: Scan for Deleted Files</a:t>
            </a:r>
          </a:p>
        </p:txBody>
      </p:sp>
      <p:pic>
        <p:nvPicPr>
          <p:cNvPr id="5" name="Picture 4" descr="Graph on document with pen">
            <a:extLst>
              <a:ext uri="{FF2B5EF4-FFF2-40B4-BE49-F238E27FC236}">
                <a16:creationId xmlns:a16="http://schemas.microsoft.com/office/drawing/2014/main" id="{B6AB25B6-0750-B5F6-11B1-4E885DCB14F7}"/>
              </a:ext>
            </a:extLst>
          </p:cNvPr>
          <p:cNvPicPr>
            <a:picLocks noChangeAspect="1"/>
          </p:cNvPicPr>
          <p:nvPr/>
        </p:nvPicPr>
        <p:blipFill rotWithShape="1">
          <a:blip r:embed="rId2"/>
          <a:srcRect l="39862" r="26140"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Once you have selected the location to scan, click the 'Scan' button to start the search for deleted files. The scanning process may take some time depending on the size of the disk and the number of files it contains.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pPr>
              <a:lnSpc>
                <a:spcPct val="90000"/>
              </a:lnSpc>
            </a:pPr>
            <a:r>
              <a:rPr lang="en-US" sz="4000"/>
              <a:t>Step 5: Preview and Select Files to Recover</a:t>
            </a:r>
          </a:p>
        </p:txBody>
      </p:sp>
      <p:pic>
        <p:nvPicPr>
          <p:cNvPr id="5" name="Picture 4">
            <a:extLst>
              <a:ext uri="{FF2B5EF4-FFF2-40B4-BE49-F238E27FC236}">
                <a16:creationId xmlns:a16="http://schemas.microsoft.com/office/drawing/2014/main" id="{21E254AB-8284-6228-249C-2AC4860E73D5}"/>
              </a:ext>
            </a:extLst>
          </p:cNvPr>
          <p:cNvPicPr>
            <a:picLocks noChangeAspect="1"/>
          </p:cNvPicPr>
          <p:nvPr/>
        </p:nvPicPr>
        <p:blipFill rotWithShape="1">
          <a:blip r:embed="rId2"/>
          <a:srcRect l="21665" r="49685"/>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When the scanning process is complete, Recuva will display a list of deleted files that it has found. You can preview each file to make sure it is the one you want to recover, and select the files you want to recover by checking the box next to each file. Once you have selected all the files you want to recover, click the 'Recover' button to begin the recovery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Step 6: Choose Recovery Location</a:t>
            </a:r>
          </a:p>
        </p:txBody>
      </p:sp>
      <p:pic>
        <p:nvPicPr>
          <p:cNvPr id="5" name="Picture 4" descr="Maze">
            <a:extLst>
              <a:ext uri="{FF2B5EF4-FFF2-40B4-BE49-F238E27FC236}">
                <a16:creationId xmlns:a16="http://schemas.microsoft.com/office/drawing/2014/main" id="{43571276-FE43-8B4A-6B8C-79E38C689D5F}"/>
              </a:ext>
            </a:extLst>
          </p:cNvPr>
          <p:cNvPicPr>
            <a:picLocks noChangeAspect="1"/>
          </p:cNvPicPr>
          <p:nvPr/>
        </p:nvPicPr>
        <p:blipFill rotWithShape="1">
          <a:blip r:embed="rId2"/>
          <a:srcRect l="29940" r="36061"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After selecting the files to recover, you will be prompted to choose a recovery location. It is recommended to choose a different location than the original file was stored in to avoid overwriting any other lost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pPr>
              <a:lnSpc>
                <a:spcPct val="90000"/>
              </a:lnSpc>
            </a:pPr>
            <a:r>
              <a:rPr lang="en-US" sz="4000"/>
              <a:t>Step 7: Wait for Recovery Process to Complete</a:t>
            </a:r>
          </a:p>
        </p:txBody>
      </p:sp>
      <p:pic>
        <p:nvPicPr>
          <p:cNvPr id="5" name="Picture 4" descr="Graph on document with pen">
            <a:extLst>
              <a:ext uri="{FF2B5EF4-FFF2-40B4-BE49-F238E27FC236}">
                <a16:creationId xmlns:a16="http://schemas.microsoft.com/office/drawing/2014/main" id="{4BB82630-2F5D-4471-7136-521D3A7C22FC}"/>
              </a:ext>
            </a:extLst>
          </p:cNvPr>
          <p:cNvPicPr>
            <a:picLocks noChangeAspect="1"/>
          </p:cNvPicPr>
          <p:nvPr/>
        </p:nvPicPr>
        <p:blipFill rotWithShape="1">
          <a:blip r:embed="rId2"/>
          <a:srcRect l="39862" r="26140"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Once you have selected the recovery location, click the 'OK' button to start the recovery process. Recuva will begin recovering the files and display a progress bar to show the status of the recovery process. The time it takes to complete the process will depend on the size and number of files being recovered.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TotalTime>
  <Words>569</Words>
  <Application>Microsoft Office PowerPoint</Application>
  <PresentationFormat>On-screen Show (4:3)</PresentationFormat>
  <Paragraphs>25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Recovering a File with Recuva Software</vt:lpstr>
      <vt:lpstr>What is Recuva Software?</vt:lpstr>
      <vt:lpstr>Step 1: Download and Install Recuva</vt:lpstr>
      <vt:lpstr>Step 2: Launch Recuva and Select File Type</vt:lpstr>
      <vt:lpstr>Step 3: Choose the Location to Scan</vt:lpstr>
      <vt:lpstr>Step 4: Scan for Deleted Files</vt:lpstr>
      <vt:lpstr>Step 5: Preview and Select Files to Recover</vt:lpstr>
      <vt:lpstr>Step 6: Choose Recovery Location</vt:lpstr>
      <vt:lpstr>Step 7: Wait for Recovery Process to Complete</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a File with Recuva Software</dc:title>
  <dc:subject/>
  <dc:creator/>
  <cp:keywords/>
  <dc:description>generated using python-pptx</dc:description>
  <cp:lastModifiedBy>Sarthak Agarwal</cp:lastModifiedBy>
  <cp:revision>2</cp:revision>
  <dcterms:created xsi:type="dcterms:W3CDTF">2013-01-27T09:14:16Z</dcterms:created>
  <dcterms:modified xsi:type="dcterms:W3CDTF">2023-04-10T06:05:44Z</dcterms:modified>
  <cp:category/>
</cp:coreProperties>
</file>