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9ccab238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9ccab238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9ccab238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9ccab238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9ccab238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9ccab238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9ccab23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9ccab23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99ccab238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99ccab238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9ccab238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9ccab238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9ccab238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9ccab238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99ccab238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99ccab238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99ccab238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99ccab238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99ccab238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99ccab238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9ccab238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9ccab238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All-In</a:t>
            </a:r>
            <a:endParaRPr sz="6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082325" y="3172900"/>
            <a:ext cx="2335500" cy="1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Shagun Uppal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Sarthak Bhagat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325" y="183375"/>
            <a:ext cx="16192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current state and recommending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1058225"/>
            <a:ext cx="4749921" cy="37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552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create completely autonomous poker playing model which detects the state and recommends using our model, then makes the optimal move.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train separate models for predicting the score of a pair of user’s cards given the number, suit and rank of unfolded cards on the board, helping us to choose the best possible move.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395550" y="2265150"/>
            <a:ext cx="2352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37700" y="2268925"/>
            <a:ext cx="2399581" cy="1318529"/>
            <a:chOff x="37700" y="2268925"/>
            <a:chExt cx="2399581" cy="1318529"/>
          </a:xfrm>
        </p:grpSpPr>
        <p:sp>
          <p:nvSpPr>
            <p:cNvPr id="67" name="Google Shape;67;p14"/>
            <p:cNvSpPr/>
            <p:nvPr/>
          </p:nvSpPr>
          <p:spPr>
            <a:xfrm>
              <a:off x="902781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466173" y="3216054"/>
              <a:ext cx="87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9" name="Google Shape;69;p14"/>
            <p:cNvGrpSpPr/>
            <p:nvPr/>
          </p:nvGrpSpPr>
          <p:grpSpPr>
            <a:xfrm>
              <a:off x="851208" y="2800855"/>
              <a:ext cx="92400" cy="411825"/>
              <a:chOff x="845575" y="2563700"/>
              <a:chExt cx="92400" cy="411825"/>
            </a:xfrm>
          </p:grpSpPr>
          <p:cxnSp>
            <p:nvCxnSpPr>
              <p:cNvPr id="70" name="Google Shape;70;p14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1" name="Google Shape;71;p14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" name="Google Shape;72;p14"/>
            <p:cNvSpPr txBox="1"/>
            <p:nvPr/>
          </p:nvSpPr>
          <p:spPr>
            <a:xfrm>
              <a:off x="37700" y="2268925"/>
              <a:ext cx="2034000" cy="5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Roboto"/>
                  <a:ea typeface="Roboto"/>
                  <a:cs typeface="Roboto"/>
                  <a:sym typeface="Roboto"/>
                </a:rPr>
                <a:t>Thresholding </a:t>
              </a:r>
              <a:endParaRPr b="1" sz="2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071705" y="2703387"/>
            <a:ext cx="2033947" cy="1733124"/>
            <a:chOff x="2071705" y="2703387"/>
            <a:chExt cx="2033947" cy="1733124"/>
          </a:xfrm>
        </p:grpSpPr>
        <p:sp>
          <p:nvSpPr>
            <p:cNvPr id="74" name="Google Shape;74;p14"/>
            <p:cNvSpPr/>
            <p:nvPr/>
          </p:nvSpPr>
          <p:spPr>
            <a:xfrm>
              <a:off x="2437281" y="3080265"/>
              <a:ext cx="15345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2323952" y="3492711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2071705" y="2703387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7" name="Google Shape;77;p14"/>
            <p:cNvGrpSpPr/>
            <p:nvPr/>
          </p:nvGrpSpPr>
          <p:grpSpPr>
            <a:xfrm rot="10800000">
              <a:off x="2395183" y="3080258"/>
              <a:ext cx="92400" cy="411825"/>
              <a:chOff x="2070100" y="2563700"/>
              <a:chExt cx="92400" cy="411825"/>
            </a:xfrm>
          </p:grpSpPr>
          <p:cxnSp>
            <p:nvCxnSpPr>
              <p:cNvPr id="78" name="Google Shape;78;p14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9" name="Google Shape;79;p14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" name="Google Shape;80;p14"/>
          <p:cNvGrpSpPr/>
          <p:nvPr/>
        </p:nvGrpSpPr>
        <p:grpSpPr>
          <a:xfrm>
            <a:off x="3642907" y="1851975"/>
            <a:ext cx="2009540" cy="1735468"/>
            <a:chOff x="3642907" y="1851975"/>
            <a:chExt cx="2009540" cy="1735468"/>
          </a:xfrm>
        </p:grpSpPr>
        <p:sp>
          <p:nvSpPr>
            <p:cNvPr id="81" name="Google Shape;81;p14"/>
            <p:cNvSpPr/>
            <p:nvPr/>
          </p:nvSpPr>
          <p:spPr>
            <a:xfrm>
              <a:off x="3971778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3924544" y="2800855"/>
              <a:ext cx="92400" cy="411825"/>
              <a:chOff x="845575" y="2563700"/>
              <a:chExt cx="92400" cy="411825"/>
            </a:xfrm>
          </p:grpSpPr>
          <p:cxnSp>
            <p:nvCxnSpPr>
              <p:cNvPr id="83" name="Google Shape;83;p14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4" name="Google Shape;84;p14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 txBox="1"/>
            <p:nvPr/>
          </p:nvSpPr>
          <p:spPr>
            <a:xfrm>
              <a:off x="3642907" y="3216043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3870747" y="1851975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5131289" y="2703387"/>
            <a:ext cx="2020859" cy="1733124"/>
            <a:chOff x="5131289" y="2703387"/>
            <a:chExt cx="2020859" cy="1733124"/>
          </a:xfrm>
        </p:grpSpPr>
        <p:sp>
          <p:nvSpPr>
            <p:cNvPr id="88" name="Google Shape;88;p14"/>
            <p:cNvSpPr/>
            <p:nvPr/>
          </p:nvSpPr>
          <p:spPr>
            <a:xfrm>
              <a:off x="5506276" y="3080265"/>
              <a:ext cx="15345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 rot="10800000">
              <a:off x="5455515" y="3080258"/>
              <a:ext cx="92400" cy="411825"/>
              <a:chOff x="2070100" y="2563700"/>
              <a:chExt cx="92400" cy="411825"/>
            </a:xfrm>
          </p:grpSpPr>
          <p:cxnSp>
            <p:nvCxnSpPr>
              <p:cNvPr id="90" name="Google Shape;90;p14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1" name="Google Shape;91;p14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" name="Google Shape;92;p14"/>
            <p:cNvSpPr txBox="1"/>
            <p:nvPr/>
          </p:nvSpPr>
          <p:spPr>
            <a:xfrm>
              <a:off x="5131289" y="2703387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5370448" y="3492711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6671021" y="1851975"/>
            <a:ext cx="2475461" cy="1735468"/>
            <a:chOff x="6671021" y="1851975"/>
            <a:chExt cx="2475461" cy="1735468"/>
          </a:xfrm>
        </p:grpSpPr>
        <p:sp>
          <p:nvSpPr>
            <p:cNvPr id="95" name="Google Shape;95;p14"/>
            <p:cNvSpPr/>
            <p:nvPr/>
          </p:nvSpPr>
          <p:spPr>
            <a:xfrm>
              <a:off x="7040783" y="3080265"/>
              <a:ext cx="21057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14"/>
            <p:cNvGrpSpPr/>
            <p:nvPr/>
          </p:nvGrpSpPr>
          <p:grpSpPr>
            <a:xfrm>
              <a:off x="6994658" y="2800855"/>
              <a:ext cx="92400" cy="411825"/>
              <a:chOff x="845575" y="2563700"/>
              <a:chExt cx="92400" cy="411825"/>
            </a:xfrm>
          </p:grpSpPr>
          <p:cxnSp>
            <p:nvCxnSpPr>
              <p:cNvPr id="97" name="Google Shape;97;p14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8" name="Google Shape;98;p14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14"/>
            <p:cNvSpPr txBox="1"/>
            <p:nvPr/>
          </p:nvSpPr>
          <p:spPr>
            <a:xfrm>
              <a:off x="6671021" y="3216043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6939724" y="1851975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1" name="Google Shape;101;p14"/>
          <p:cNvSpPr txBox="1"/>
          <p:nvPr/>
        </p:nvSpPr>
        <p:spPr>
          <a:xfrm>
            <a:off x="1301025" y="3450775"/>
            <a:ext cx="2399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Edge Detection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836050" y="2308350"/>
            <a:ext cx="26202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Extracting Cards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795875" y="3450775"/>
            <a:ext cx="1545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Matching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970775" y="1851975"/>
            <a:ext cx="23022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Detecting state and rank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158725" y="712050"/>
            <a:ext cx="45123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 u="sng"/>
              <a:t>PROCESS</a:t>
            </a:r>
            <a:endParaRPr b="1" i="1" sz="40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to </a:t>
            </a:r>
            <a:r>
              <a:rPr lang="en"/>
              <a:t>Grayscale</a:t>
            </a:r>
            <a:r>
              <a:rPr lang="en"/>
              <a:t> Image</a:t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0" y="2633363"/>
            <a:ext cx="38318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900" y="1477250"/>
            <a:ext cx="3831800" cy="35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4079650" y="3188525"/>
            <a:ext cx="7437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311700" y="1231600"/>
            <a:ext cx="8520600" cy="3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essential edge information in the coloured channels, hence, no need for complexity (in terms of code/algorithm complexity and time complexity).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134275" y="445025"/>
            <a:ext cx="8861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Thresholding : Trivial Binarization and Otsu Method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11700" y="1384000"/>
            <a:ext cx="8520600" cy="3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Iterate over various thresholds for the differentiation of foreground from background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Choose the threshold that minimises the variance spread in foreground and background </a:t>
            </a:r>
            <a:r>
              <a:rPr lang="en" sz="1200"/>
              <a:t>intensities.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try to minimise the variance within class and maximise the variance between classes.</a:t>
            </a:r>
            <a:endParaRPr sz="1200"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0175"/>
            <a:ext cx="3664699" cy="27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875" y="2200175"/>
            <a:ext cx="3664725" cy="27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4110675" y="3387675"/>
            <a:ext cx="1064100" cy="30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Contour Extraction using Canny Method</a:t>
            </a:r>
            <a:endParaRPr sz="3600"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0" y="1229075"/>
            <a:ext cx="4523700" cy="3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Gaussian Filter for </a:t>
            </a:r>
            <a:r>
              <a:rPr lang="en" sz="1200"/>
              <a:t>smoothing</a:t>
            </a:r>
            <a:r>
              <a:rPr lang="en" sz="1200"/>
              <a:t> the image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Apply Gradient Filters for edge detection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Applying Non-Max </a:t>
            </a:r>
            <a:r>
              <a:rPr lang="en" sz="1200"/>
              <a:t>Suppression</a:t>
            </a:r>
            <a:r>
              <a:rPr lang="en" sz="1200"/>
              <a:t> to get rid of fake response to edge detection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Apply Double Threshold to get the potential edges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Track edges by </a:t>
            </a:r>
            <a:r>
              <a:rPr lang="en" sz="1200"/>
              <a:t>Hysteresis</a:t>
            </a:r>
            <a:endParaRPr sz="1200"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825" y="2571750"/>
            <a:ext cx="3216699" cy="241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975" y="2571751"/>
            <a:ext cx="3216701" cy="241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4325050" y="3583925"/>
            <a:ext cx="7644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Hough Transform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487300" y="1058225"/>
            <a:ext cx="7372500" cy="23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find the distance of normal from origin (rho) and the angle formed with positive x-axis (theta) for segments obtained.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plot these to obtain </a:t>
            </a:r>
            <a:r>
              <a:rPr lang="en" sz="1200"/>
              <a:t>sinusoidal</a:t>
            </a:r>
            <a:r>
              <a:rPr lang="en" sz="1200"/>
              <a:t> curves, the point of intersection of these curves gives us the rho and theta, from which we can get the line describing the edge.</a:t>
            </a:r>
            <a:endParaRPr sz="1200"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2525"/>
            <a:ext cx="3764550" cy="282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750" y="2072538"/>
            <a:ext cx="3764550" cy="282340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/>
          <p:nvPr/>
        </p:nvSpPr>
        <p:spPr>
          <a:xfrm>
            <a:off x="4182975" y="3150125"/>
            <a:ext cx="7866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Card Bounding Boxes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00" y="1210625"/>
            <a:ext cx="4202701" cy="3152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200" y="1158975"/>
            <a:ext cx="4271541" cy="32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4296575" y="2685350"/>
            <a:ext cx="567900" cy="2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096" y="519900"/>
            <a:ext cx="1428725" cy="17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450" y="577000"/>
            <a:ext cx="1615800" cy="15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625" y="2571750"/>
            <a:ext cx="1615800" cy="17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6900" y="2538400"/>
            <a:ext cx="1615800" cy="17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250" y="860725"/>
            <a:ext cx="3997050" cy="33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4348225" y="2127625"/>
            <a:ext cx="935400" cy="34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113600" y="445025"/>
            <a:ext cx="89238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Matching to Detect Suit and Rank of Card 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Convolve the image with the template image, and report the presence of a particular sub-image if it passes a certain set threshold.</a:t>
            </a:r>
            <a:endParaRPr sz="1200"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305" y="1770150"/>
            <a:ext cx="4362950" cy="30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