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6" r:id="rId7"/>
    <p:sldId id="280" r:id="rId8"/>
    <p:sldId id="277" r:id="rId9"/>
    <p:sldId id="278" r:id="rId10"/>
    <p:sldId id="279" r:id="rId11"/>
    <p:sldId id="28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400" dirty="0"/>
              <a:t>Change Data 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Sarthak Nagpal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Ways of performing CDC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CDC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CDC Tables Metadata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Benefits of CDC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Enabling CDC on Microsoft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Tracking historical data via mock CDC 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is Change Data Capture?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rocess of detecting and capturing changes in a source system (typically, databases)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Deliver those changes in near real-time to a target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ould be changes such as insert, delete, update and the database structure via DDLs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Supported by Microsoft SQL Server, Azure SQL, Oracle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D9A-119A-39C9-5868-C0512FC1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performing CDC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0E2C-7FC7-123C-94EC-8B357A57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Timestamp based/query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Trigger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99AD-6216-892A-223E-1CC366178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87746-2B6C-1CBA-5417-2E5D70243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4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How CDC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B87165-9056-B49D-32F9-93EFA5976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841" y="734968"/>
            <a:ext cx="2970761" cy="483712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299F57-D74C-7A88-C765-73891AADBFC9}"/>
              </a:ext>
            </a:extLst>
          </p:cNvPr>
          <p:cNvSpPr txBox="1">
            <a:spLocks/>
          </p:cNvSpPr>
          <p:nvPr/>
        </p:nvSpPr>
        <p:spPr>
          <a:xfrm>
            <a:off x="1167493" y="2001425"/>
            <a:ext cx="5894319" cy="3570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CDC involves SQL Server Agent to be running on the SQL server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CDC is enabled, any changes happening in the table are written to the transaction log (WAL).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Transaction log reader agent, reads the change logs and adds metadata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Log reader agent then writes these changes to associated CDC change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6756-2C57-D2DB-CE6D-B4605EE3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86" y="492220"/>
            <a:ext cx="9779183" cy="1325563"/>
          </a:xfrm>
        </p:spPr>
        <p:txBody>
          <a:bodyPr/>
          <a:lstStyle/>
          <a:p>
            <a:r>
              <a:rPr lang="en-US" dirty="0"/>
              <a:t>CDC tables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7081-56CE-777E-BD59-ABF75198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80" y="2016087"/>
            <a:ext cx="10109393" cy="3566499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__$</a:t>
            </a:r>
            <a:r>
              <a:rPr lang="en-US" sz="2400" b="1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start_lsn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and </a:t>
            </a:r>
            <a:r>
              <a:rPr lang="en-US" sz="2400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__$</a:t>
            </a:r>
            <a:r>
              <a:rPr lang="en-US" sz="2400" b="1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end_lsn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that show the commit log sequence number (LSN) assigned by the SQL Server Engine to the recorded change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__$</a:t>
            </a:r>
            <a:r>
              <a:rPr lang="en-US" sz="2400" b="1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seqval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that shows the order of that change related to other changes in the same transaction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__$operation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that shows the operation type of the change, where 1 = delete, 2 = insert, 3 = update (before change), and 4 = update (after change)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__$</a:t>
            </a:r>
            <a:r>
              <a:rPr lang="en-US" sz="2400" b="1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update_mask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that is a bit mask defined for each captured column, identifying the updating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F949-ACED-3244-35FA-26807F700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81349-ABDA-6B23-CC83-494296A7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9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3DFD-6B92-D5F5-F9BB-3E7EB4B0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35CA-4F20-218C-87B5-6777EF06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 time data capture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data accuracy/identify data quality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Reduced data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productivity/reduced manual effort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Important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compliance with regulatory requirements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814DA-9369-A827-152F-72936A8C3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959C-7364-B617-53AB-73DBD0020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6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8FCF-90E7-3956-CC0B-116FF01C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076C-3211-628A-5269-333EE670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only track DML changes(except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significant maintenance and admin effort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Enabling CDC on a table, won’t prevent in performing DDL changes on that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Performing backfilling if CDC process goes down can be very expensive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F1621-B616-EDA0-9917-17CE03745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EE138-5A59-396C-2997-E51BD840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9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Time for hands 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1F004748C93479060AE6BA9380B63" ma:contentTypeVersion="4" ma:contentTypeDescription="Create a new document." ma:contentTypeScope="" ma:versionID="f060d717b48c0b4735e3027eea754445">
  <xsd:schema xmlns:xsd="http://www.w3.org/2001/XMLSchema" xmlns:xs="http://www.w3.org/2001/XMLSchema" xmlns:p="http://schemas.microsoft.com/office/2006/metadata/properties" xmlns:ns2="ae879cfb-c957-4cc5-b6f3-b53717ec192c" targetNamespace="http://schemas.microsoft.com/office/2006/metadata/properties" ma:root="true" ma:fieldsID="40d8a0090f88ee3b1ecce45e8e09b0e4" ns2:_="">
    <xsd:import namespace="ae879cfb-c957-4cc5-b6f3-b53717ec19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79cfb-c957-4cc5-b6f3-b53717ec1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AE70BD-463E-4F59-95E9-AC73E005AD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879cfb-c957-4cc5-b6f3-b53717ec1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{6D0D584B-34C1-40A7-BC75-65AB235A9D8A}tf45331398_win32</Template>
  <TotalTime>57</TotalTime>
  <Words>373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Change Data Capture</vt:lpstr>
      <vt:lpstr>Contents</vt:lpstr>
      <vt:lpstr>What is Change Data Capture?</vt:lpstr>
      <vt:lpstr>Ways of performing CDC</vt:lpstr>
      <vt:lpstr>How CDC works?</vt:lpstr>
      <vt:lpstr>CDC tables metadata</vt:lpstr>
      <vt:lpstr>Benefits of CDC</vt:lpstr>
      <vt:lpstr>Limitations of CDC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Data Capture</dc:title>
  <dc:creator>Nagpal, Sarthak</dc:creator>
  <cp:lastModifiedBy>Nagpal, Sarthak</cp:lastModifiedBy>
  <cp:revision>12</cp:revision>
  <dcterms:created xsi:type="dcterms:W3CDTF">2024-01-11T16:51:16Z</dcterms:created>
  <dcterms:modified xsi:type="dcterms:W3CDTF">2024-01-21T06:09:04Z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2024-01-11T16:51:18Z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aeaee377-b8cc-445d-93fe-9d2865f4f9a4</vt:lpwstr>
  </property>
  <property fmtid="{D5CDD505-2E9C-101B-9397-08002B2CF9AE}" pid="10" name="MSIP_Label_ea60d57e-af5b-4752-ac57-3e4f28ca11dc_ContentBits">
    <vt:lpwstr>0</vt:lpwstr>
  </property>
</Properties>
</file>