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Types of DW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Sarthak Nagpal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C4AA-464F-D58F-752F-7A05136B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CF32-F7DF-0512-AEF1-74F57C57C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FA930-03E4-A852-7A92-894D6B3C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D717E-E841-1F7B-FD8C-48A7E2631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72" y="2133685"/>
            <a:ext cx="9780587" cy="27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Inmon</a:t>
            </a:r>
            <a:r>
              <a:rPr lang="en-US" dirty="0"/>
              <a:t>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Kimball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Vault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8FC0-8360-8795-9943-116B6DFF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9DEF-112D-9BDC-B1C1-9EF6EEA7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ata warehouse is a centralized data repository designed specifically for OLAP.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is extracted from multiple sources, transformed into a common format, and loaded into the data warehouse for analysis (ETL process)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How you structure your data as an organization can have dramatic impact on innovation, employee efficiency, and overall data culture.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F88B7-D178-865D-7897-3B84C7B2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E474D-0A8E-9AE8-D7ED-15BF2F33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3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A4C4-136E-F59B-2464-881EC03D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Inmon</a:t>
            </a:r>
            <a:r>
              <a:rPr lang="en-US" dirty="0"/>
              <a:t>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4732-5FFA-0A73-1B73-A1E92005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Focuses on building a centralized, integrated data warehouse, also known as the “Enterprise Warehouse (Single source of truth).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Adopts 3NF normalized model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eliminate redundancy and ensure data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from various source systems is transformed and integrated before loading it into the data warehouse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It’s well-suited for large organizations with complex data needs.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CAC9D-BBCB-D2AD-9B5B-100165EC7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9EA5E-5ED6-D03E-4B9B-D3DFB6EE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1973-D001-81A0-EA81-C4255ECF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Inmon</a:t>
            </a:r>
            <a:r>
              <a:rPr lang="en-US" dirty="0"/>
              <a:t> Modelling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79859D-E1B0-E632-A169-15FC657F0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767" y="1894423"/>
            <a:ext cx="8167955" cy="34789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BC8AE-DE19-C3D6-9A8B-AAF22354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B977B-CE83-1E31-D34C-54C1C17EB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3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8FD-9E62-C930-4361-F549592E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F378-9F57-001F-3BA1-D58D94D2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Focuses on creating data marts, which are subsets of a data warehouse.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emphasizes aligning the data warehouse with business requirements with quick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Takes a less structured approach although future iterations require the same amount of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Leverages the star/snowflake schema for data marts which can then be joined together to gain inter- company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E7DA0-242A-8EBE-F4BA-651019C0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CEAED-938F-59D2-AEF6-2B8A26A2C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2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9386-1E8C-BCE6-7240-5D1EB5B7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Kimball Modelling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E78F8F-5148-6A20-BC85-FDB5C7FB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220" y="2017713"/>
            <a:ext cx="8188504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0981-8F9A-B567-3006-06DFD0E0A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7FE52-E5BA-7178-ADD3-73DFD1F6D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5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F5F-80C0-C313-6542-64E7125F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Vault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99F5-F4C1-AC73-3BCA-7C30F4CA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esigned for agility and scalability, </a:t>
            </a:r>
            <a:r>
              <a:rPr lang="en-US" sz="2600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ata is stored in its raw form, making it easy to add new sources and adapt to changing business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42424"/>
                </a:solidFill>
                <a:latin typeface="source-serif-pro"/>
              </a:rPr>
              <a:t>Follows a 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hub-and-spoke architecture for modeling data</a:t>
            </a:r>
            <a:r>
              <a:rPr lang="en-US" sz="2600" dirty="0">
                <a:solidFill>
                  <a:srgbClr val="242424"/>
                </a:solidFill>
                <a:latin typeface="source-serif-pro"/>
              </a:rPr>
              <a:t> ,focusing on 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creating separate entities for business processes, data sources</a:t>
            </a:r>
            <a:r>
              <a:rPr lang="en-US" sz="2600" dirty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42424"/>
                </a:solidFill>
                <a:latin typeface="source-serif-pro"/>
              </a:rPr>
              <a:t>Data vault is structured using </a:t>
            </a:r>
            <a:r>
              <a:rPr lang="en-US" sz="2600" dirty="0" err="1">
                <a:solidFill>
                  <a:srgbClr val="242424"/>
                </a:solidFill>
                <a:latin typeface="source-serif-pro"/>
              </a:rPr>
              <a:t>hub,sats</a:t>
            </a:r>
            <a:r>
              <a:rPr lang="en-US" sz="2600" dirty="0">
                <a:solidFill>
                  <a:srgbClr val="242424"/>
                </a:solidFill>
                <a:latin typeface="source-serif-pro"/>
              </a:rPr>
              <a:t> and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42424"/>
                </a:solidFill>
                <a:latin typeface="source-serif-pro"/>
              </a:rPr>
              <a:t>H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ighly dynamic, so if business logic changes the data infrastructure can easily adapt especially relationships.</a:t>
            </a:r>
            <a:endParaRPr lang="en-US" sz="2600" dirty="0">
              <a:solidFill>
                <a:srgbClr val="242424"/>
              </a:solidFill>
              <a:latin typeface="source-serif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62B6D-2C7C-57F9-D6D3-2DE25B51E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9501-8A18-D493-1133-E77EEE9D4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1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A523-D6C4-A6D1-0448-C232008E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Vault Modelling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BDA5CA-2DB1-05D4-308C-426119CD3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946" y="1956068"/>
            <a:ext cx="8332341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5F598-5B94-2C84-1CBC-64FD33F1F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42F9F-F70D-7CE5-889F-EE03025BD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5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{6D0D584B-34C1-40A7-BC75-65AB235A9D8A}tf45331398_win32</Template>
  <TotalTime>24</TotalTime>
  <Words>323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source-serif-pro</vt:lpstr>
      <vt:lpstr>Tenorite</vt:lpstr>
      <vt:lpstr>Office Theme</vt:lpstr>
      <vt:lpstr>Types of DW Modelling</vt:lpstr>
      <vt:lpstr>Agenda</vt:lpstr>
      <vt:lpstr>Introduction</vt:lpstr>
      <vt:lpstr>Inmon Modelling</vt:lpstr>
      <vt:lpstr>Inmon Modelling</vt:lpstr>
      <vt:lpstr>Kimball Modelling</vt:lpstr>
      <vt:lpstr>Kimball Modelling</vt:lpstr>
      <vt:lpstr>Data Vault Modelling</vt:lpstr>
      <vt:lpstr>Data Vault Modelling</vt:lpstr>
      <vt:lpstr>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DW Modelling</dc:title>
  <dc:creator>Nagpal, Sarthak</dc:creator>
  <cp:lastModifiedBy>Nagpal, Sarthak</cp:lastModifiedBy>
  <cp:revision>2</cp:revision>
  <dcterms:created xsi:type="dcterms:W3CDTF">2024-01-19T05:44:12Z</dcterms:created>
  <dcterms:modified xsi:type="dcterms:W3CDTF">2024-01-19T06:08:57Z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2024-01-19T05:44:13Z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42298d81-ddb7-47c5-a8b1-9a5d93c50544</vt:lpwstr>
  </property>
  <property fmtid="{D5CDD505-2E9C-101B-9397-08002B2CF9AE}" pid="10" name="MSIP_Label_ea60d57e-af5b-4752-ac57-3e4f28ca11dc_ContentBits">
    <vt:lpwstr>0</vt:lpwstr>
  </property>
</Properties>
</file>