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3"/>
    <p:restoredTop sz="94650"/>
  </p:normalViewPr>
  <p:slideViewPr>
    <p:cSldViewPr snapToGrid="0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5588-FCE4-934C-B958-47EB765AB84E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61B05-8BFB-BB4C-8594-B01A23114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8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61B05-8BFB-BB4C-8594-B01A23114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6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ABA7-DC6A-AFAB-0864-74C0F140A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47A35-EA8F-8782-3DDF-7977A67BC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74B7D-F430-3897-ECFA-2E299E54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ED4F-73BF-5140-A50C-2AF1CA605025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D5A2E-C641-810B-278A-699FCFCF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50A3B-5F6E-CCE7-C0A0-81A19DAF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87BA-DD83-E243-BB20-DEA4DD73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60F4-FA0B-BA26-66DB-55BECF0E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8D043-787E-2A96-1201-E8D0E766D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27ADF-3803-6496-8EF2-29D29D7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ED4F-73BF-5140-A50C-2AF1CA605025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69104-CF6A-8F6A-4671-08DF3DCC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3DA7-7D0A-6B5A-A559-07D6C271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87BA-DD83-E243-BB20-DEA4DD73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A7ADE-D45E-9AA3-C869-03B5816C0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88AEF-A4E9-7B0E-F47C-202ED3BB9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3F02-CC92-D42C-1BB5-85AE8C78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ED4F-73BF-5140-A50C-2AF1CA605025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89CB6-DDDC-63EA-29F4-5859AD51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1B85-E438-3186-0B0E-339ADDE9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87BA-DD83-E243-BB20-DEA4DD73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7B1B-EFE3-A17F-B6C3-CC536E5E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4453-16A4-DFF4-BCF6-465EC16A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D7FA-AA23-56F4-0BE4-D5248B10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ED4F-73BF-5140-A50C-2AF1CA605025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0039-B79D-26A4-B7A2-B1EF5FAB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1EFBB-48BA-D199-8519-52AE2F57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87BA-DD83-E243-BB20-DEA4DD73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6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61AC-E793-5C82-BDF7-FA01EC97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71FC-945B-9A77-4CFE-3A7583BF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04B08-F8A9-E5BA-2927-5CC7127E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ED4F-73BF-5140-A50C-2AF1CA605025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AF03E-CEFC-9F3F-A6F0-22EC5E11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315D-18B4-BA41-BC7D-3A783367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87BA-DD83-E243-BB20-DEA4DD73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DBB8-3FDE-E6B9-EAAD-BA1EA3A9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FFC6-7738-C827-3578-A3E4FE094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166CB-05CB-BCE4-14AA-F43F27B6B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FC959-79CF-48F9-5E37-2B3618A6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ED4F-73BF-5140-A50C-2AF1CA605025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34065-DECC-F88D-E9E6-9CA70403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0B514-4648-9F80-699A-8E79B638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87BA-DD83-E243-BB20-DEA4DD73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FBEC-772B-0A79-FFE6-2505D4FE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CC1B-7FB1-F5A2-6046-DF508AB2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6C5B4-1549-767E-2D8E-E238B22F2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D648F-5EE0-6986-8D98-69C3E6FBC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831F8-7823-1320-0C86-058042631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32456-22AB-04BD-529D-EBBDBE92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ED4F-73BF-5140-A50C-2AF1CA605025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AF38C-F04F-80B5-C3BA-E29D2D49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56102-990C-93E2-92E8-2D31939D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87BA-DD83-E243-BB20-DEA4DD73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08EB-CD9C-17A2-EDCF-0ECCCCF7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B0FD9-3D86-4A78-6E26-065DF982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ED4F-73BF-5140-A50C-2AF1CA605025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FB0A7-9C12-4143-8BAB-8F7F2E0D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CF4D2-3B80-6F6C-439A-92EE03D8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87BA-DD83-E243-BB20-DEA4DD73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7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8A5A6-EDA6-1CC3-209C-297FD656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ED4F-73BF-5140-A50C-2AF1CA605025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3AEAE-F6A4-37D2-3906-92D36EE8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36E49-1924-A3C2-E7FC-08E6BBC8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87BA-DD83-E243-BB20-DEA4DD73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6838-DC9C-E6E0-67F7-44461BBE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31B15-324A-6B09-F10A-7E5CD866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ECE64-0217-9CA2-E7BE-62BAE3FF2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9CD65-969F-79B0-6574-3FC0210A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ED4F-73BF-5140-A50C-2AF1CA605025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00E1F-BC5D-0C72-EEAC-D91BBA77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330AF-1D6A-EC6E-C6DB-AA2DF368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87BA-DD83-E243-BB20-DEA4DD73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1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A48-7955-3600-86D9-0E8EACE4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A66C3-A447-6594-2BD2-389AD5066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69235-E924-2D67-F176-4D0466BBD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4E95A-F429-CE90-8EFE-945ED294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ED4F-73BF-5140-A50C-2AF1CA605025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CF0F4-AAA4-7222-D40F-5B6D6453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31978-CE71-9213-84A6-62E57100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87BA-DD83-E243-BB20-DEA4DD73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1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1859D-19A4-623E-6693-CB68B8CD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2AFD2-EBF2-0324-62F6-4B80FE6E2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B3C8B-F6EF-B0D7-E594-9FDC63316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ED4F-73BF-5140-A50C-2AF1CA605025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CAB5-4516-B889-5228-2557038A7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1F35-AC47-0A9B-B7DE-5A6A6377B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87BA-DD83-E243-BB20-DEA4DD73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atla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BE0B-8EBD-92F1-BB87-96FD512EB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Adv. Software Development Concepts</a:t>
            </a:r>
            <a:br>
              <a:rPr lang="en-US" b="1" dirty="0"/>
            </a:br>
            <a:r>
              <a:rPr lang="en-US" sz="4400" b="1" dirty="0"/>
              <a:t>Assignment – 2 (Part - 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AE8B4-34F8-2525-A835-36DB40741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208"/>
            <a:ext cx="9144000" cy="1270591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/>
              <a:t>Name: </a:t>
            </a:r>
            <a:r>
              <a:rPr lang="en-US" dirty="0"/>
              <a:t>Sarthak Patel</a:t>
            </a:r>
          </a:p>
          <a:p>
            <a:pPr algn="r"/>
            <a:r>
              <a:rPr lang="en-US" b="1" dirty="0"/>
              <a:t>Reg. No: </a:t>
            </a:r>
            <a:r>
              <a:rPr lang="en-US" dirty="0"/>
              <a:t>B00919946</a:t>
            </a:r>
          </a:p>
          <a:p>
            <a:pPr algn="r"/>
            <a:r>
              <a:rPr lang="en-US" b="1" dirty="0"/>
              <a:t>Prof.: </a:t>
            </a:r>
            <a:r>
              <a:rPr lang="en-US" dirty="0"/>
              <a:t>Dr. Tushar Sharma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70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CCC9-040A-A02A-A312-E809CC70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Commits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E438E9-FFBB-543F-88F2-DFD9C147F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570980"/>
              </p:ext>
            </p:extLst>
          </p:nvPr>
        </p:nvGraphicFramePr>
        <p:xfrm>
          <a:off x="7368364" y="1690688"/>
          <a:ext cx="389151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20">
                  <a:extLst>
                    <a:ext uri="{9D8B030D-6E8A-4147-A177-3AD203B41FA5}">
                      <a16:colId xmlns:a16="http://schemas.microsoft.com/office/drawing/2014/main" val="2625925139"/>
                    </a:ext>
                  </a:extLst>
                </a:gridCol>
                <a:gridCol w="2806995">
                  <a:extLst>
                    <a:ext uri="{9D8B030D-6E8A-4147-A177-3AD203B41FA5}">
                      <a16:colId xmlns:a16="http://schemas.microsoft.com/office/drawing/2014/main" val="69170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4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June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January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7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June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41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January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5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June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7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January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8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June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January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June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8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January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099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21074F-8A7D-1173-121A-AAC0A3A82BB6}"/>
              </a:ext>
            </a:extLst>
          </p:cNvPr>
          <p:cNvSpPr txBox="1"/>
          <p:nvPr/>
        </p:nvSpPr>
        <p:spPr>
          <a:xfrm>
            <a:off x="1382233" y="1690687"/>
            <a:ext cx="44763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Code has been taken from the Apache atlas GitHub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Commits has been taken within the period of 6 months so that there is a significant changes in the Line of Code.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3284F7-3D6B-2F93-DD55-35747B4C6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10739"/>
              </p:ext>
            </p:extLst>
          </p:nvPr>
        </p:nvGraphicFramePr>
        <p:xfrm>
          <a:off x="1799562" y="3429000"/>
          <a:ext cx="4533900" cy="329565"/>
        </p:xfrm>
        <a:graphic>
          <a:graphicData uri="http://schemas.openxmlformats.org/drawingml/2006/table">
            <a:tbl>
              <a:tblPr/>
              <a:tblGrid>
                <a:gridCol w="4533900">
                  <a:extLst>
                    <a:ext uri="{9D8B030D-6E8A-4147-A177-3AD203B41FA5}">
                      <a16:colId xmlns:a16="http://schemas.microsoft.com/office/drawing/2014/main" val="2333034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https://github.com/apache/atlas</a:t>
                      </a:r>
                      <a:endParaRPr lang="en-CA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70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8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C04E9-242C-AB3F-384B-5341BBB2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Assessment-1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67B4AE-A39D-8551-35E0-037EDF4E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Observations</a:t>
            </a:r>
          </a:p>
          <a:p>
            <a:r>
              <a:rPr lang="en-US" sz="2000" dirty="0"/>
              <a:t>In the first commit, there was a significant Line Of Code (LOC) and Total Smells, but it seems that they decreased the LOC’s and Total Smells during Commit 2.</a:t>
            </a:r>
          </a:p>
          <a:p>
            <a:r>
              <a:rPr lang="en-US" sz="2000" dirty="0"/>
              <a:t>It can be observed from the line graph that LOCs and Total smells are proportional to each other (For this code).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6B518C0-9A03-D93E-15CD-F15C0F6867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6" b="-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4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E449A-0707-45BF-8A7C-C0F24065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 b="1"/>
              <a:t>Assessment-2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280E3A16-7FA4-8FFF-4154-802125F68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3" y="2264734"/>
            <a:ext cx="4768268" cy="3864809"/>
          </a:xfrm>
        </p:spPr>
        <p:txBody>
          <a:bodyPr>
            <a:normAutofit/>
          </a:bodyPr>
          <a:lstStyle/>
          <a:p>
            <a:r>
              <a:rPr lang="en-US" sz="1800" dirty="0"/>
              <a:t> It seems that they refactored their code on large scale and divided their code into classes and components, as a result their implementation smell density decreased but architecture and design smell densities increased significantly.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24F1CC29-D737-7ED4-7D62-94A71098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016" y="393404"/>
            <a:ext cx="3504266" cy="2277773"/>
          </a:xfrm>
          <a:prstGeom prst="rect">
            <a:avLst/>
          </a:prstGeom>
        </p:spPr>
      </p:pic>
      <p:pic>
        <p:nvPicPr>
          <p:cNvPr id="23" name="Content Placeholder 22" descr="Chart, line chart&#10;&#10;Description automatically generated">
            <a:extLst>
              <a:ext uri="{FF2B5EF4-FFF2-40B4-BE49-F238E27FC236}">
                <a16:creationId xmlns:a16="http://schemas.microsoft.com/office/drawing/2014/main" id="{B87D1A89-81E7-A09F-9749-E5D3E55E8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441" y="526343"/>
            <a:ext cx="3295424" cy="2142025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9869FDCF-751B-D007-6DD6-A48B07F2E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20" y="3109523"/>
            <a:ext cx="4703297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F8983-33E8-315D-F116-C5824F3C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Assessment-3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57E4DBB-99F2-094A-8DC2-C280EF89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67776"/>
            <a:ext cx="3703320" cy="2407157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7A39BA4-5C76-92FB-1FBF-4141EBF4D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44340" y="2962762"/>
            <a:ext cx="3703320" cy="240715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3E0A9B7-5BA4-CADB-4600-79B7B4A16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2962762"/>
            <a:ext cx="3703320" cy="24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2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221</Words>
  <Application>Microsoft Macintosh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Adv. Software Development Concepts Assignment – 2 (Part - II)</vt:lpstr>
      <vt:lpstr>Commits</vt:lpstr>
      <vt:lpstr>Assessment-1 </vt:lpstr>
      <vt:lpstr>Assessment-2</vt:lpstr>
      <vt:lpstr>Assessment-3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Adv. Software Development Concepts Assignment – 2 (Part - II)</dc:title>
  <dc:creator>Sarthak Dushyantkumar Patel</dc:creator>
  <cp:lastModifiedBy>Sarthak Dushyantkumar Patel</cp:lastModifiedBy>
  <cp:revision>1</cp:revision>
  <dcterms:created xsi:type="dcterms:W3CDTF">2023-03-24T02:04:39Z</dcterms:created>
  <dcterms:modified xsi:type="dcterms:W3CDTF">2023-03-25T01:48:13Z</dcterms:modified>
</cp:coreProperties>
</file>