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212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2B3-5AA0-6ECF-468E-FE0112508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166B9-7048-09A0-2FD9-A0F6FD14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C875-1B72-1E30-F6B7-451E186F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BAF7-9969-A941-24C6-670C99DB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5F2D-19AB-9D8C-0348-A6AEB539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0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AE56-FA0D-0070-BB5D-51D9E258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AC7FE-E6F6-0EB8-09DF-D5EBFD8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8215-65D5-B153-01AE-25B1A6BC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345E-14F7-23F0-0A8B-6235EE2E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1238-4AD6-D193-4E58-17AFEB93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2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D1C1C-AF4A-FE30-9E49-0DC1D9D1C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3A4A4-70F1-75E9-5F1C-87BBE9BC2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C02C-F63B-FA25-E677-DF9804E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D62D-C8E7-0445-8011-DB9D74FC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2C27-A735-CC02-F6FE-206DC698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3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24A0-DA6C-2BA7-EEEF-FA68768C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F685-F8AC-542D-EC7F-73BCE5B2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018E-B7A4-2A57-976E-8A5FF2C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F209-0A61-F0A2-6C6F-586C3FFD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5147-AC7F-ABFF-BFDE-2E0B4A83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8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95E7-518D-A137-6D8B-D04EAB41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D1EB-FB61-3396-1DC4-1395186C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9571-CC3E-E0AA-A946-3F2AAAD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8D493-1503-9B2A-A6F7-DFB5289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B5A0F-9EF8-512D-4BCB-9773131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3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19BB-2198-C7D5-F44F-ED6DA707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26E0-3E3A-65CD-4FE5-720F8BCF0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80CB4-C5B6-30F9-E7BF-89390C1FD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312A8-2FAA-EF2B-0CFE-65342757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75EF-47E0-5021-31A8-F0B08BDA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A9A5-9213-F03C-F91C-5B535589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5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3003-5F6C-2A6F-A349-B0BD3D0C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8E61-D3F0-D700-4EC6-22CEA42A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E0B60-A360-ECE0-79AE-4D529F35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76151-87C8-2438-19D0-ACB09BE80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BC4CB-C94F-8C07-4E30-5D4FB1E24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A5E81-474D-1446-6352-1ECC4C63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CD5C0-9327-4C35-92B5-EA5D649A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2DEA4-0A20-98B3-7F0C-C7E323DA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C595-0FB6-D65C-1491-F427762C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BCC5E-DD11-BE5E-572D-1DAE50F8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55B9D-2ADC-D87D-A126-B9EDC98A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21139-59A7-914B-2684-1B6132FF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DD0EC-1834-587C-DA38-2C8C52EE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B31F6-EF49-FEA9-E0B5-C9DE6A14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869A-91FC-E001-CE00-62150161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42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AE51-BDAF-37D0-9AC9-7E7271DA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0B2D-3CE8-59D2-D4B7-7B87B70C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0847A-438D-2B27-31BB-53F90D16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76CB-8BAD-58B1-DB07-DC09C92D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0BF9A-E075-8503-E821-C09227AF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949A-A39F-3FB2-ED3C-9BBB7E70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21FC-555C-78A6-21B4-C972A692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4D400-D783-D1AC-C47E-D0590715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CBEA0-25B6-E37E-4EBB-A4CFE24B1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6AD7-90F8-FF64-55B6-66CA9CED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8B587-FBAD-FB53-91E5-5D3F89E9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0E75-D935-FF3A-E098-685D645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17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FDAA6-8578-EB60-51A4-DFA71905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CFF3E-FE90-D91D-9B5D-ECA4A89D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A34C-F71A-EA26-523C-C6B9FACD7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DE47-2924-488F-88C1-D7027FD3068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C6A14-730F-7DAD-7E81-9FA044312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9BD40-0B90-8B6A-97F4-6099AA668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4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878ACDD-EB75-FE70-09D9-FEC565170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b="8985"/>
          <a:stretch/>
        </p:blipFill>
        <p:spPr>
          <a:xfrm>
            <a:off x="0" y="616226"/>
            <a:ext cx="8409830" cy="6241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F49A3-1789-A94F-F826-7E2C14B9EB99}"/>
              </a:ext>
            </a:extLst>
          </p:cNvPr>
          <p:cNvSpPr txBox="1"/>
          <p:nvPr/>
        </p:nvSpPr>
        <p:spPr>
          <a:xfrm>
            <a:off x="7789653" y="699715"/>
            <a:ext cx="41406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  <a:t>Online Auction System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Stack – Django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Submitted by – Sarthak Dixit</a:t>
            </a:r>
          </a:p>
        </p:txBody>
      </p:sp>
    </p:spTree>
    <p:extLst>
      <p:ext uri="{BB962C8B-B14F-4D97-AF65-F5344CB8AC3E}">
        <p14:creationId xmlns:p14="http://schemas.microsoft.com/office/powerpoint/2010/main" val="108038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6C59-09C0-7B48-92B9-BC6C534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Database Structure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A7807A76-1D5D-FC82-4F13-7C6D44F64B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r="4166"/>
          <a:stretch>
            <a:fillRect/>
          </a:stretch>
        </p:blipFill>
        <p:spPr>
          <a:xfrm>
            <a:off x="838200" y="1940280"/>
            <a:ext cx="10515600" cy="41220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74170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12305" y="681487"/>
            <a:ext cx="2767657" cy="5720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786996" y="707365"/>
            <a:ext cx="434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Project Level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048215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03679" y="1279377"/>
            <a:ext cx="2017160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769745" y="1279377"/>
            <a:ext cx="498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Application-Level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93021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46812" y="1837101"/>
            <a:ext cx="1715233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338422" y="1874599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User Media Files</a:t>
            </a:r>
          </a:p>
        </p:txBody>
      </p:sp>
    </p:spTree>
    <p:extLst>
      <p:ext uri="{BB962C8B-B14F-4D97-AF65-F5344CB8AC3E}">
        <p14:creationId xmlns:p14="http://schemas.microsoft.com/office/powerpoint/2010/main" val="383118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46813" y="2389189"/>
            <a:ext cx="1568584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338422" y="2374927"/>
            <a:ext cx="404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Static JavaScript/CSS files </a:t>
            </a:r>
          </a:p>
        </p:txBody>
      </p:sp>
    </p:spTree>
    <p:extLst>
      <p:ext uri="{BB962C8B-B14F-4D97-AF65-F5344CB8AC3E}">
        <p14:creationId xmlns:p14="http://schemas.microsoft.com/office/powerpoint/2010/main" val="48732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64066" y="2949023"/>
            <a:ext cx="2215564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338422" y="2918389"/>
            <a:ext cx="173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Webpages</a:t>
            </a:r>
          </a:p>
        </p:txBody>
      </p:sp>
    </p:spTree>
    <p:extLst>
      <p:ext uri="{BB962C8B-B14F-4D97-AF65-F5344CB8AC3E}">
        <p14:creationId xmlns:p14="http://schemas.microsoft.com/office/powerpoint/2010/main" val="3345408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46813" y="4070458"/>
            <a:ext cx="2215564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519577" y="4070458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155277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72691" y="4674307"/>
            <a:ext cx="2310455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476372" y="4674307"/>
            <a:ext cx="4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Management and Control file</a:t>
            </a:r>
          </a:p>
        </p:txBody>
      </p:sp>
    </p:spTree>
    <p:extLst>
      <p:ext uri="{BB962C8B-B14F-4D97-AF65-F5344CB8AC3E}">
        <p14:creationId xmlns:p14="http://schemas.microsoft.com/office/powerpoint/2010/main" val="3157890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55438" y="5778489"/>
            <a:ext cx="3138592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4200990" y="5778489"/>
            <a:ext cx="288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Required Libraries</a:t>
            </a:r>
          </a:p>
        </p:txBody>
      </p:sp>
    </p:spTree>
    <p:extLst>
      <p:ext uri="{BB962C8B-B14F-4D97-AF65-F5344CB8AC3E}">
        <p14:creationId xmlns:p14="http://schemas.microsoft.com/office/powerpoint/2010/main" val="3836080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Himanshu</cp:lastModifiedBy>
  <cp:revision>8</cp:revision>
  <dcterms:created xsi:type="dcterms:W3CDTF">2022-07-01T09:19:03Z</dcterms:created>
  <dcterms:modified xsi:type="dcterms:W3CDTF">2022-07-01T10:04:55Z</dcterms:modified>
</cp:coreProperties>
</file>