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7" r:id="rId5"/>
    <p:sldId id="305" r:id="rId6"/>
    <p:sldId id="307" r:id="rId7"/>
    <p:sldId id="309" r:id="rId8"/>
    <p:sldId id="312" r:id="rId9"/>
    <p:sldId id="311" r:id="rId10"/>
    <p:sldId id="314" r:id="rId11"/>
    <p:sldId id="258" r:id="rId12"/>
    <p:sldId id="260" r:id="rId13"/>
    <p:sldId id="262" r:id="rId14"/>
    <p:sldId id="264" r:id="rId15"/>
    <p:sldId id="266" r:id="rId16"/>
    <p:sldId id="268" r:id="rId17"/>
    <p:sldId id="304" r:id="rId18"/>
    <p:sldId id="292" r:id="rId19"/>
    <p:sldId id="270" r:id="rId20"/>
    <p:sldId id="274" r:id="rId21"/>
    <p:sldId id="276" r:id="rId22"/>
    <p:sldId id="278" r:id="rId23"/>
    <p:sldId id="280" r:id="rId24"/>
    <p:sldId id="284" r:id="rId25"/>
    <p:sldId id="286" r:id="rId26"/>
    <p:sldId id="288" r:id="rId27"/>
    <p:sldId id="290" r:id="rId28"/>
    <p:sldId id="294" r:id="rId29"/>
    <p:sldId id="298" r:id="rId30"/>
    <p:sldId id="296" r:id="rId31"/>
    <p:sldId id="300"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0905D-5C02-4B2A-9501-545E58860C53}" v="1" dt="2021-11-20T10:49:56.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HAK SHASTRI - 190911216" userId="S::sarthak.shastri@learner.manipal.edu::07ec0bdb-4918-40f2-926a-afceadab72d4" providerId="AD" clId="Web-{1300905D-5C02-4B2A-9501-545E58860C53}"/>
    <pc:docChg chg="modSld">
      <pc:chgData name="SARTHAK SHASTRI - 190911216" userId="S::sarthak.shastri@learner.manipal.edu::07ec0bdb-4918-40f2-926a-afceadab72d4" providerId="AD" clId="Web-{1300905D-5C02-4B2A-9501-545E58860C53}" dt="2021-11-20T10:49:56.229" v="0"/>
      <pc:docMkLst>
        <pc:docMk/>
      </pc:docMkLst>
      <pc:sldChg chg="addSp">
        <pc:chgData name="SARTHAK SHASTRI - 190911216" userId="S::sarthak.shastri@learner.manipal.edu::07ec0bdb-4918-40f2-926a-afceadab72d4" providerId="AD" clId="Web-{1300905D-5C02-4B2A-9501-545E58860C53}" dt="2021-11-20T10:49:56.229" v="0"/>
        <pc:sldMkLst>
          <pc:docMk/>
          <pc:sldMk cId="2881808714" sldId="307"/>
        </pc:sldMkLst>
        <pc:spChg chg="add">
          <ac:chgData name="SARTHAK SHASTRI - 190911216" userId="S::sarthak.shastri@learner.manipal.edu::07ec0bdb-4918-40f2-926a-afceadab72d4" providerId="AD" clId="Web-{1300905D-5C02-4B2A-9501-545E58860C53}" dt="2021-11-20T10:49:56.229" v="0"/>
          <ac:spMkLst>
            <pc:docMk/>
            <pc:sldMk cId="2881808714" sldId="307"/>
            <ac:spMk id="2" creationId="{1DBAD86E-FBC9-4753-9727-B15F11D042F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6437F-A72D-4F9A-B59D-39FA704BE1AA}"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23BEB3D-C1BF-4D50-9D40-4500E08740CF}">
      <dgm:prSet phldrT="[Text]" custT="1"/>
      <dgm:spPr/>
      <dgm:t>
        <a:bodyPr/>
        <a:lstStyle/>
        <a:p>
          <a:r>
            <a:rPr lang="en-US" sz="1600" b="1" err="1">
              <a:solidFill>
                <a:schemeClr val="tx1"/>
              </a:solidFill>
            </a:rPr>
            <a:t>Kumbhaka</a:t>
          </a:r>
          <a:endParaRPr lang="en-US" sz="1600" b="1">
            <a:solidFill>
              <a:schemeClr val="tx1"/>
            </a:solidFill>
          </a:endParaRPr>
        </a:p>
      </dgm:t>
    </dgm:pt>
    <dgm:pt modelId="{91BAED20-E412-4A33-929F-0C019507786F}" type="parTrans" cxnId="{B71BEBD4-8147-4512-8009-73783A892352}">
      <dgm:prSet/>
      <dgm:spPr/>
      <dgm:t>
        <a:bodyPr/>
        <a:lstStyle/>
        <a:p>
          <a:endParaRPr lang="en-US"/>
        </a:p>
      </dgm:t>
    </dgm:pt>
    <dgm:pt modelId="{77DE07DF-4DA1-4697-9634-B37A5E2C9B47}" type="sibTrans" cxnId="{B71BEBD4-8147-4512-8009-73783A892352}">
      <dgm:prSet/>
      <dgm:spPr/>
      <dgm:t>
        <a:bodyPr/>
        <a:lstStyle/>
        <a:p>
          <a:endParaRPr lang="en-US"/>
        </a:p>
      </dgm:t>
    </dgm:pt>
    <dgm:pt modelId="{343BA4D1-28B5-4547-A715-A62C3473ABF9}">
      <dgm:prSet phldrT="[Text]"/>
      <dgm:spPr/>
      <dgm:t>
        <a:bodyPr/>
        <a:lstStyle/>
        <a:p>
          <a:r>
            <a:rPr lang="en-US">
              <a:solidFill>
                <a:srgbClr val="FFFF00"/>
              </a:solidFill>
            </a:rPr>
            <a:t>PRANAYAMA</a:t>
          </a:r>
        </a:p>
      </dgm:t>
    </dgm:pt>
    <dgm:pt modelId="{02A050A8-46F2-4DDF-9991-398FCD85962B}" type="parTrans" cxnId="{798213A3-6530-464A-8526-0A74ECE734A5}">
      <dgm:prSet/>
      <dgm:spPr/>
      <dgm:t>
        <a:bodyPr/>
        <a:lstStyle/>
        <a:p>
          <a:endParaRPr lang="en-US"/>
        </a:p>
      </dgm:t>
    </dgm:pt>
    <dgm:pt modelId="{C823F9AB-C325-496D-8610-589FB5FCD6AB}" type="sibTrans" cxnId="{798213A3-6530-464A-8526-0A74ECE734A5}">
      <dgm:prSet/>
      <dgm:spPr/>
      <dgm:t>
        <a:bodyPr/>
        <a:lstStyle/>
        <a:p>
          <a:endParaRPr lang="en-US"/>
        </a:p>
      </dgm:t>
    </dgm:pt>
    <dgm:pt modelId="{CCEC3BC4-99BB-4FA4-8CCD-58C14B32DD38}">
      <dgm:prSet phldrT="[Text]" custT="1"/>
      <dgm:spPr/>
      <dgm:t>
        <a:bodyPr/>
        <a:lstStyle/>
        <a:p>
          <a:r>
            <a:rPr lang="en-US" sz="1600" b="1" err="1">
              <a:solidFill>
                <a:schemeClr val="tx1"/>
              </a:solidFill>
            </a:rPr>
            <a:t>Rechaka</a:t>
          </a:r>
          <a:endParaRPr lang="en-US" sz="1600" b="1">
            <a:solidFill>
              <a:schemeClr val="tx1"/>
            </a:solidFill>
          </a:endParaRPr>
        </a:p>
      </dgm:t>
    </dgm:pt>
    <dgm:pt modelId="{73294B7B-F8B8-454D-92CF-B0D6E1FDE8B9}" type="sibTrans" cxnId="{70063E97-031F-46DE-B45E-FE5CE0366A6F}">
      <dgm:prSet/>
      <dgm:spPr/>
      <dgm:t>
        <a:bodyPr/>
        <a:lstStyle/>
        <a:p>
          <a:endParaRPr lang="en-US"/>
        </a:p>
      </dgm:t>
    </dgm:pt>
    <dgm:pt modelId="{46F6C265-4630-48CE-B73E-35522B912D84}" type="parTrans" cxnId="{70063E97-031F-46DE-B45E-FE5CE0366A6F}">
      <dgm:prSet/>
      <dgm:spPr/>
      <dgm:t>
        <a:bodyPr/>
        <a:lstStyle/>
        <a:p>
          <a:endParaRPr lang="en-US"/>
        </a:p>
      </dgm:t>
    </dgm:pt>
    <dgm:pt modelId="{FA560318-0D5D-4DFF-B755-1815CC7AE7B4}">
      <dgm:prSet custT="1"/>
      <dgm:spPr/>
      <dgm:t>
        <a:bodyPr/>
        <a:lstStyle/>
        <a:p>
          <a:r>
            <a:rPr lang="en-US" sz="1600" b="1" err="1">
              <a:solidFill>
                <a:schemeClr val="tx1"/>
              </a:solidFill>
            </a:rPr>
            <a:t>Puraka</a:t>
          </a:r>
          <a:endParaRPr lang="en-US" sz="1600" b="1">
            <a:solidFill>
              <a:schemeClr val="tx1"/>
            </a:solidFill>
          </a:endParaRPr>
        </a:p>
      </dgm:t>
    </dgm:pt>
    <dgm:pt modelId="{AA06EA26-E3D3-4D86-8047-DE7E36B4AA23}" type="parTrans" cxnId="{F0E488D6-F0A7-4DDA-B6C2-054A9A59B7F6}">
      <dgm:prSet/>
      <dgm:spPr/>
      <dgm:t>
        <a:bodyPr/>
        <a:lstStyle/>
        <a:p>
          <a:endParaRPr lang="en-US"/>
        </a:p>
      </dgm:t>
    </dgm:pt>
    <dgm:pt modelId="{09F1B8B3-5350-4201-9465-F425439EE6A3}" type="sibTrans" cxnId="{F0E488D6-F0A7-4DDA-B6C2-054A9A59B7F6}">
      <dgm:prSet/>
      <dgm:spPr/>
      <dgm:t>
        <a:bodyPr/>
        <a:lstStyle/>
        <a:p>
          <a:endParaRPr lang="en-US"/>
        </a:p>
      </dgm:t>
    </dgm:pt>
    <dgm:pt modelId="{5A6E6E2F-B0C0-4CA8-9F47-8147389B38A4}" type="pres">
      <dgm:prSet presAssocID="{3426437F-A72D-4F9A-B59D-39FA704BE1AA}" presName="Name0" presStyleCnt="0">
        <dgm:presLayoutVars>
          <dgm:chMax val="4"/>
          <dgm:resizeHandles val="exact"/>
        </dgm:presLayoutVars>
      </dgm:prSet>
      <dgm:spPr/>
    </dgm:pt>
    <dgm:pt modelId="{B1860252-B1AE-4C06-AFCD-844B8C995240}" type="pres">
      <dgm:prSet presAssocID="{3426437F-A72D-4F9A-B59D-39FA704BE1AA}" presName="ellipse" presStyleLbl="trBgShp" presStyleIdx="0" presStyleCnt="1"/>
      <dgm:spPr/>
    </dgm:pt>
    <dgm:pt modelId="{9646D4EC-4F89-4E6E-AE78-EA128B2981AB}" type="pres">
      <dgm:prSet presAssocID="{3426437F-A72D-4F9A-B59D-39FA704BE1AA}" presName="arrow1" presStyleLbl="fgShp" presStyleIdx="0" presStyleCnt="1"/>
      <dgm:spPr/>
    </dgm:pt>
    <dgm:pt modelId="{9BC08D41-287A-4C51-9CAC-D35855B02A3F}" type="pres">
      <dgm:prSet presAssocID="{3426437F-A72D-4F9A-B59D-39FA704BE1AA}" presName="rectangle" presStyleLbl="revTx" presStyleIdx="0" presStyleCnt="1">
        <dgm:presLayoutVars>
          <dgm:bulletEnabled val="1"/>
        </dgm:presLayoutVars>
      </dgm:prSet>
      <dgm:spPr/>
    </dgm:pt>
    <dgm:pt modelId="{E75181CC-5E61-40D5-B00B-22C29A001D77}" type="pres">
      <dgm:prSet presAssocID="{CCEC3BC4-99BB-4FA4-8CCD-58C14B32DD38}" presName="item1" presStyleLbl="node1" presStyleIdx="0" presStyleCnt="3" custScaleX="131317" custScaleY="123760">
        <dgm:presLayoutVars>
          <dgm:bulletEnabled val="1"/>
        </dgm:presLayoutVars>
      </dgm:prSet>
      <dgm:spPr/>
    </dgm:pt>
    <dgm:pt modelId="{EED60808-8A4E-4168-A466-F21039A6BF9D}" type="pres">
      <dgm:prSet presAssocID="{FA560318-0D5D-4DFF-B755-1815CC7AE7B4}" presName="item2" presStyleLbl="node1" presStyleIdx="1" presStyleCnt="3" custScaleX="120856" custScaleY="131899" custLinFactNeighborX="22154" custLinFactNeighborY="-14772">
        <dgm:presLayoutVars>
          <dgm:bulletEnabled val="1"/>
        </dgm:presLayoutVars>
      </dgm:prSet>
      <dgm:spPr/>
    </dgm:pt>
    <dgm:pt modelId="{D9B61321-BFE4-444D-B621-97F81283503E}" type="pres">
      <dgm:prSet presAssocID="{343BA4D1-28B5-4547-A715-A62C3473ABF9}" presName="item3" presStyleLbl="node1" presStyleIdx="2" presStyleCnt="3" custScaleX="137436" custScaleY="122085" custLinFactNeighborX="28206" custLinFactNeighborY="-1023">
        <dgm:presLayoutVars>
          <dgm:bulletEnabled val="1"/>
        </dgm:presLayoutVars>
      </dgm:prSet>
      <dgm:spPr/>
    </dgm:pt>
    <dgm:pt modelId="{23567904-15C6-4CC7-A707-51CEAF909A0C}" type="pres">
      <dgm:prSet presAssocID="{3426437F-A72D-4F9A-B59D-39FA704BE1AA}" presName="funnel" presStyleLbl="trAlignAcc1" presStyleIdx="0" presStyleCnt="1" custScaleX="123145" custScaleY="109869" custLinFactNeighborX="3006" custLinFactNeighborY="-644"/>
      <dgm:spPr/>
    </dgm:pt>
  </dgm:ptLst>
  <dgm:cxnLst>
    <dgm:cxn modelId="{29A50822-B172-4130-9439-975632543B26}" type="presOf" srcId="{FA560318-0D5D-4DFF-B755-1815CC7AE7B4}" destId="{E75181CC-5E61-40D5-B00B-22C29A001D77}" srcOrd="0" destOrd="0" presId="urn:microsoft.com/office/officeart/2005/8/layout/funnel1"/>
    <dgm:cxn modelId="{7248A928-62A8-4950-BE40-8C1DA455BA06}" type="presOf" srcId="{923BEB3D-C1BF-4D50-9D40-4500E08740CF}" destId="{D9B61321-BFE4-444D-B621-97F81283503E}" srcOrd="0" destOrd="0" presId="urn:microsoft.com/office/officeart/2005/8/layout/funnel1"/>
    <dgm:cxn modelId="{71BA653A-6EBE-44A9-B7AD-ABC2F6F636C5}" type="presOf" srcId="{CCEC3BC4-99BB-4FA4-8CCD-58C14B32DD38}" destId="{EED60808-8A4E-4168-A466-F21039A6BF9D}" srcOrd="0" destOrd="0" presId="urn:microsoft.com/office/officeart/2005/8/layout/funnel1"/>
    <dgm:cxn modelId="{3FEE307B-B09C-4168-B8A4-E0617D82AB3E}" type="presOf" srcId="{343BA4D1-28B5-4547-A715-A62C3473ABF9}" destId="{9BC08D41-287A-4C51-9CAC-D35855B02A3F}" srcOrd="0" destOrd="0" presId="urn:microsoft.com/office/officeart/2005/8/layout/funnel1"/>
    <dgm:cxn modelId="{70063E97-031F-46DE-B45E-FE5CE0366A6F}" srcId="{3426437F-A72D-4F9A-B59D-39FA704BE1AA}" destId="{CCEC3BC4-99BB-4FA4-8CCD-58C14B32DD38}" srcOrd="1" destOrd="0" parTransId="{46F6C265-4630-48CE-B73E-35522B912D84}" sibTransId="{73294B7B-F8B8-454D-92CF-B0D6E1FDE8B9}"/>
    <dgm:cxn modelId="{798213A3-6530-464A-8526-0A74ECE734A5}" srcId="{3426437F-A72D-4F9A-B59D-39FA704BE1AA}" destId="{343BA4D1-28B5-4547-A715-A62C3473ABF9}" srcOrd="3" destOrd="0" parTransId="{02A050A8-46F2-4DDF-9991-398FCD85962B}" sibTransId="{C823F9AB-C325-496D-8610-589FB5FCD6AB}"/>
    <dgm:cxn modelId="{CB93D3A7-C771-4C7B-9EAA-E718B64DE0D9}" type="presOf" srcId="{3426437F-A72D-4F9A-B59D-39FA704BE1AA}" destId="{5A6E6E2F-B0C0-4CA8-9F47-8147389B38A4}" srcOrd="0" destOrd="0" presId="urn:microsoft.com/office/officeart/2005/8/layout/funnel1"/>
    <dgm:cxn modelId="{B71BEBD4-8147-4512-8009-73783A892352}" srcId="{3426437F-A72D-4F9A-B59D-39FA704BE1AA}" destId="{923BEB3D-C1BF-4D50-9D40-4500E08740CF}" srcOrd="0" destOrd="0" parTransId="{91BAED20-E412-4A33-929F-0C019507786F}" sibTransId="{77DE07DF-4DA1-4697-9634-B37A5E2C9B47}"/>
    <dgm:cxn modelId="{F0E488D6-F0A7-4DDA-B6C2-054A9A59B7F6}" srcId="{3426437F-A72D-4F9A-B59D-39FA704BE1AA}" destId="{FA560318-0D5D-4DFF-B755-1815CC7AE7B4}" srcOrd="2" destOrd="0" parTransId="{AA06EA26-E3D3-4D86-8047-DE7E36B4AA23}" sibTransId="{09F1B8B3-5350-4201-9465-F425439EE6A3}"/>
    <dgm:cxn modelId="{70ECD066-0B49-4395-BF82-1BCD8A73F7D3}" type="presParOf" srcId="{5A6E6E2F-B0C0-4CA8-9F47-8147389B38A4}" destId="{B1860252-B1AE-4C06-AFCD-844B8C995240}" srcOrd="0" destOrd="0" presId="urn:microsoft.com/office/officeart/2005/8/layout/funnel1"/>
    <dgm:cxn modelId="{D9C8955D-DDF5-4C39-98F6-7FD9EB61B298}" type="presParOf" srcId="{5A6E6E2F-B0C0-4CA8-9F47-8147389B38A4}" destId="{9646D4EC-4F89-4E6E-AE78-EA128B2981AB}" srcOrd="1" destOrd="0" presId="urn:microsoft.com/office/officeart/2005/8/layout/funnel1"/>
    <dgm:cxn modelId="{A903507F-B10B-4FB4-B758-008AECC72E38}" type="presParOf" srcId="{5A6E6E2F-B0C0-4CA8-9F47-8147389B38A4}" destId="{9BC08D41-287A-4C51-9CAC-D35855B02A3F}" srcOrd="2" destOrd="0" presId="urn:microsoft.com/office/officeart/2005/8/layout/funnel1"/>
    <dgm:cxn modelId="{7D072679-20EE-4535-A7ED-4CA91520C3BF}" type="presParOf" srcId="{5A6E6E2F-B0C0-4CA8-9F47-8147389B38A4}" destId="{E75181CC-5E61-40D5-B00B-22C29A001D77}" srcOrd="3" destOrd="0" presId="urn:microsoft.com/office/officeart/2005/8/layout/funnel1"/>
    <dgm:cxn modelId="{F080CBAF-A970-4CD9-B3DE-B662421297F0}" type="presParOf" srcId="{5A6E6E2F-B0C0-4CA8-9F47-8147389B38A4}" destId="{EED60808-8A4E-4168-A466-F21039A6BF9D}" srcOrd="4" destOrd="0" presId="urn:microsoft.com/office/officeart/2005/8/layout/funnel1"/>
    <dgm:cxn modelId="{88C2C4C9-4EAB-4789-99D9-D819129B7120}" type="presParOf" srcId="{5A6E6E2F-B0C0-4CA8-9F47-8147389B38A4}" destId="{D9B61321-BFE4-444D-B621-97F81283503E}" srcOrd="5" destOrd="0" presId="urn:microsoft.com/office/officeart/2005/8/layout/funnel1"/>
    <dgm:cxn modelId="{E4A0CD9E-3DA8-47FE-A7C2-948081473A76}" type="presParOf" srcId="{5A6E6E2F-B0C0-4CA8-9F47-8147389B38A4}" destId="{23567904-15C6-4CC7-A707-51CEAF909A0C}"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C09F47-5A0D-4731-8DFB-BED1863A282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6F646BEA-5371-476B-9229-A202852B6E95}">
      <dgm:prSet phldrT="[Text]" custT="1"/>
      <dgm:spPr/>
      <dgm:t>
        <a:bodyPr/>
        <a:lstStyle/>
        <a:p>
          <a:r>
            <a:rPr lang="en-US" sz="2400">
              <a:solidFill>
                <a:schemeClr val="accent2">
                  <a:lumMod val="75000"/>
                </a:schemeClr>
              </a:solidFill>
            </a:rPr>
            <a:t>Ahimsa</a:t>
          </a:r>
        </a:p>
      </dgm:t>
    </dgm:pt>
    <dgm:pt modelId="{3B26E171-83E0-4CBD-BC6C-0C447436B52D}" type="parTrans" cxnId="{B5A820D0-86E9-425B-BB2E-F4FFEE151F90}">
      <dgm:prSet/>
      <dgm:spPr/>
      <dgm:t>
        <a:bodyPr/>
        <a:lstStyle/>
        <a:p>
          <a:endParaRPr lang="en-US"/>
        </a:p>
      </dgm:t>
    </dgm:pt>
    <dgm:pt modelId="{3B081278-9D87-4CBD-A4F0-E0B98E75654D}" type="sibTrans" cxnId="{B5A820D0-86E9-425B-BB2E-F4FFEE151F90}">
      <dgm:prSet/>
      <dgm:spPr/>
      <dgm:t>
        <a:bodyPr/>
        <a:lstStyle/>
        <a:p>
          <a:endParaRPr lang="en-US"/>
        </a:p>
      </dgm:t>
    </dgm:pt>
    <dgm:pt modelId="{900A7099-111E-47DC-AD3F-C97193AABB6B}">
      <dgm:prSet phldrT="[Text]" custT="1"/>
      <dgm:spPr/>
      <dgm:t>
        <a:bodyPr/>
        <a:lstStyle/>
        <a:p>
          <a:r>
            <a:rPr lang="en-US" sz="2400" err="1">
              <a:solidFill>
                <a:schemeClr val="accent2">
                  <a:lumMod val="75000"/>
                </a:schemeClr>
              </a:solidFill>
            </a:rPr>
            <a:t>Satya</a:t>
          </a:r>
          <a:endParaRPr lang="en-US" sz="2400">
            <a:solidFill>
              <a:schemeClr val="accent2">
                <a:lumMod val="75000"/>
              </a:schemeClr>
            </a:solidFill>
          </a:endParaRPr>
        </a:p>
      </dgm:t>
    </dgm:pt>
    <dgm:pt modelId="{E825513F-D55F-42B9-8F39-7363A784F33E}" type="parTrans" cxnId="{CCD868E0-8AD0-4E7B-A3B8-934EACD5A06F}">
      <dgm:prSet/>
      <dgm:spPr/>
      <dgm:t>
        <a:bodyPr/>
        <a:lstStyle/>
        <a:p>
          <a:endParaRPr lang="en-US"/>
        </a:p>
      </dgm:t>
    </dgm:pt>
    <dgm:pt modelId="{CF0483CD-4A4F-4F89-BC17-0BD4AF175FC1}" type="sibTrans" cxnId="{CCD868E0-8AD0-4E7B-A3B8-934EACD5A06F}">
      <dgm:prSet/>
      <dgm:spPr/>
      <dgm:t>
        <a:bodyPr/>
        <a:lstStyle/>
        <a:p>
          <a:endParaRPr lang="en-US"/>
        </a:p>
      </dgm:t>
    </dgm:pt>
    <dgm:pt modelId="{AC29E85E-F3E6-4474-8673-507C772DF3C1}">
      <dgm:prSet phldrT="[Text]" custT="1"/>
      <dgm:spPr/>
      <dgm:t>
        <a:bodyPr/>
        <a:lstStyle/>
        <a:p>
          <a:r>
            <a:rPr lang="en-US" sz="2400" err="1">
              <a:solidFill>
                <a:schemeClr val="accent2">
                  <a:lumMod val="75000"/>
                </a:schemeClr>
              </a:solidFill>
            </a:rPr>
            <a:t>Asteya</a:t>
          </a:r>
          <a:endParaRPr lang="en-US" sz="2400">
            <a:solidFill>
              <a:schemeClr val="accent2">
                <a:lumMod val="75000"/>
              </a:schemeClr>
            </a:solidFill>
          </a:endParaRPr>
        </a:p>
      </dgm:t>
    </dgm:pt>
    <dgm:pt modelId="{57EBD5A6-A1B2-4CA1-BE0B-9982EAC952B3}" type="parTrans" cxnId="{6A7E9B56-FA0F-4BE3-AD9B-F22D5C04372B}">
      <dgm:prSet/>
      <dgm:spPr/>
      <dgm:t>
        <a:bodyPr/>
        <a:lstStyle/>
        <a:p>
          <a:endParaRPr lang="en-US"/>
        </a:p>
      </dgm:t>
    </dgm:pt>
    <dgm:pt modelId="{E468AC54-303F-413B-BCBE-D88CEEA7EF7F}" type="sibTrans" cxnId="{6A7E9B56-FA0F-4BE3-AD9B-F22D5C04372B}">
      <dgm:prSet/>
      <dgm:spPr/>
      <dgm:t>
        <a:bodyPr/>
        <a:lstStyle/>
        <a:p>
          <a:endParaRPr lang="en-US"/>
        </a:p>
      </dgm:t>
    </dgm:pt>
    <dgm:pt modelId="{DF993452-3070-4A4F-9C30-23E374899685}">
      <dgm:prSet phldrT="[Text]" custT="1"/>
      <dgm:spPr/>
      <dgm:t>
        <a:bodyPr/>
        <a:lstStyle/>
        <a:p>
          <a:r>
            <a:rPr lang="en-US" sz="2400" err="1">
              <a:solidFill>
                <a:schemeClr val="accent2">
                  <a:lumMod val="75000"/>
                </a:schemeClr>
              </a:solidFill>
            </a:rPr>
            <a:t>Brahmacharya</a:t>
          </a:r>
          <a:endParaRPr lang="en-US" sz="2400">
            <a:solidFill>
              <a:schemeClr val="accent2">
                <a:lumMod val="75000"/>
              </a:schemeClr>
            </a:solidFill>
          </a:endParaRPr>
        </a:p>
      </dgm:t>
    </dgm:pt>
    <dgm:pt modelId="{E7665084-1162-4AA8-A3D6-EEAE0D99BD4B}" type="parTrans" cxnId="{C15D230D-8E53-4F15-B09E-DD5B7D756A77}">
      <dgm:prSet/>
      <dgm:spPr/>
      <dgm:t>
        <a:bodyPr/>
        <a:lstStyle/>
        <a:p>
          <a:endParaRPr lang="en-US"/>
        </a:p>
      </dgm:t>
    </dgm:pt>
    <dgm:pt modelId="{3832FFA3-5B6A-4670-8471-F612009A2E0F}" type="sibTrans" cxnId="{C15D230D-8E53-4F15-B09E-DD5B7D756A77}">
      <dgm:prSet/>
      <dgm:spPr/>
      <dgm:t>
        <a:bodyPr/>
        <a:lstStyle/>
        <a:p>
          <a:endParaRPr lang="en-US"/>
        </a:p>
      </dgm:t>
    </dgm:pt>
    <dgm:pt modelId="{EF40AE2A-590E-4FCE-914F-A8EEB734022D}">
      <dgm:prSet phldrT="[Text]" custT="1"/>
      <dgm:spPr/>
      <dgm:t>
        <a:bodyPr/>
        <a:lstStyle/>
        <a:p>
          <a:r>
            <a:rPr lang="en-US" sz="2400" err="1">
              <a:solidFill>
                <a:schemeClr val="accent2">
                  <a:lumMod val="75000"/>
                </a:schemeClr>
              </a:solidFill>
            </a:rPr>
            <a:t>Aparigraha</a:t>
          </a:r>
          <a:endParaRPr lang="en-US" sz="2400">
            <a:solidFill>
              <a:schemeClr val="accent2">
                <a:lumMod val="75000"/>
              </a:schemeClr>
            </a:solidFill>
          </a:endParaRPr>
        </a:p>
      </dgm:t>
    </dgm:pt>
    <dgm:pt modelId="{C98138F5-B89F-4D83-AFE5-4CF6C5FB6F64}" type="parTrans" cxnId="{57E45945-6408-4D2E-B556-BA164BEFD5B9}">
      <dgm:prSet/>
      <dgm:spPr/>
      <dgm:t>
        <a:bodyPr/>
        <a:lstStyle/>
        <a:p>
          <a:endParaRPr lang="en-US"/>
        </a:p>
      </dgm:t>
    </dgm:pt>
    <dgm:pt modelId="{A678410A-2DC7-4FC9-B8ED-51580C4DE8C5}" type="sibTrans" cxnId="{57E45945-6408-4D2E-B556-BA164BEFD5B9}">
      <dgm:prSet/>
      <dgm:spPr/>
      <dgm:t>
        <a:bodyPr/>
        <a:lstStyle/>
        <a:p>
          <a:endParaRPr lang="en-US"/>
        </a:p>
      </dgm:t>
    </dgm:pt>
    <dgm:pt modelId="{5EE5261F-422D-4C82-8F2B-5D9DDF409C26}" type="pres">
      <dgm:prSet presAssocID="{F0C09F47-5A0D-4731-8DFB-BED1863A2829}" presName="cycle" presStyleCnt="0">
        <dgm:presLayoutVars>
          <dgm:dir/>
          <dgm:resizeHandles val="exact"/>
        </dgm:presLayoutVars>
      </dgm:prSet>
      <dgm:spPr/>
    </dgm:pt>
    <dgm:pt modelId="{D5402709-9611-4BAC-B1E2-7108929671CC}" type="pres">
      <dgm:prSet presAssocID="{6F646BEA-5371-476B-9229-A202852B6E95}" presName="node" presStyleLbl="node1" presStyleIdx="0" presStyleCnt="5" custScaleX="109011" custRadScaleRad="100180" custRadScaleInc="-6491">
        <dgm:presLayoutVars>
          <dgm:bulletEnabled val="1"/>
        </dgm:presLayoutVars>
      </dgm:prSet>
      <dgm:spPr/>
    </dgm:pt>
    <dgm:pt modelId="{BBD6D98B-16AD-45E6-9AEE-8D54D0B63505}" type="pres">
      <dgm:prSet presAssocID="{6F646BEA-5371-476B-9229-A202852B6E95}" presName="spNode" presStyleCnt="0"/>
      <dgm:spPr/>
    </dgm:pt>
    <dgm:pt modelId="{211C7BD7-8015-4CF9-A7DC-76430F3EDCF4}" type="pres">
      <dgm:prSet presAssocID="{3B081278-9D87-4CBD-A4F0-E0B98E75654D}" presName="sibTrans" presStyleLbl="sibTrans1D1" presStyleIdx="0" presStyleCnt="5"/>
      <dgm:spPr/>
    </dgm:pt>
    <dgm:pt modelId="{3D9178D8-DF4B-4F22-94A9-EF7F30F798F7}" type="pres">
      <dgm:prSet presAssocID="{900A7099-111E-47DC-AD3F-C97193AABB6B}" presName="node" presStyleLbl="node1" presStyleIdx="1" presStyleCnt="5" custScaleX="91726" custRadScaleRad="110984" custRadScaleInc="13361">
        <dgm:presLayoutVars>
          <dgm:bulletEnabled val="1"/>
        </dgm:presLayoutVars>
      </dgm:prSet>
      <dgm:spPr/>
    </dgm:pt>
    <dgm:pt modelId="{9FAEC889-BFC8-41E4-8BBD-C1A634F7D28B}" type="pres">
      <dgm:prSet presAssocID="{900A7099-111E-47DC-AD3F-C97193AABB6B}" presName="spNode" presStyleCnt="0"/>
      <dgm:spPr/>
    </dgm:pt>
    <dgm:pt modelId="{D8C78386-9D3A-4301-BF2E-1F4807BBD422}" type="pres">
      <dgm:prSet presAssocID="{CF0483CD-4A4F-4F89-BC17-0BD4AF175FC1}" presName="sibTrans" presStyleLbl="sibTrans1D1" presStyleIdx="1" presStyleCnt="5"/>
      <dgm:spPr/>
    </dgm:pt>
    <dgm:pt modelId="{E6304AE1-25D3-4655-B447-BDFDDA38A745}" type="pres">
      <dgm:prSet presAssocID="{AC29E85E-F3E6-4474-8673-507C772DF3C1}" presName="node" presStyleLbl="node1" presStyleIdx="2" presStyleCnt="5" custScaleX="87419" custRadScaleRad="105471" custRadScaleInc="-31670">
        <dgm:presLayoutVars>
          <dgm:bulletEnabled val="1"/>
        </dgm:presLayoutVars>
      </dgm:prSet>
      <dgm:spPr/>
    </dgm:pt>
    <dgm:pt modelId="{518C3D6C-AEF9-44D3-B332-A476308AD98C}" type="pres">
      <dgm:prSet presAssocID="{AC29E85E-F3E6-4474-8673-507C772DF3C1}" presName="spNode" presStyleCnt="0"/>
      <dgm:spPr/>
    </dgm:pt>
    <dgm:pt modelId="{D33C9AEB-C40B-4FC0-B977-B9D3DF8CC122}" type="pres">
      <dgm:prSet presAssocID="{E468AC54-303F-413B-BCBE-D88CEEA7EF7F}" presName="sibTrans" presStyleLbl="sibTrans1D1" presStyleIdx="2" presStyleCnt="5"/>
      <dgm:spPr/>
    </dgm:pt>
    <dgm:pt modelId="{F5D0ACFB-CE26-4B04-80E8-18FDEC439B78}" type="pres">
      <dgm:prSet presAssocID="{DF993452-3070-4A4F-9C30-23E374899685}" presName="node" presStyleLbl="node1" presStyleIdx="3" presStyleCnt="5" custScaleX="161053" custRadScaleRad="107407" custRadScaleInc="45424">
        <dgm:presLayoutVars>
          <dgm:bulletEnabled val="1"/>
        </dgm:presLayoutVars>
      </dgm:prSet>
      <dgm:spPr/>
    </dgm:pt>
    <dgm:pt modelId="{DF47FB13-90D0-4AB1-9AD4-4A709D329858}" type="pres">
      <dgm:prSet presAssocID="{DF993452-3070-4A4F-9C30-23E374899685}" presName="spNode" presStyleCnt="0"/>
      <dgm:spPr/>
    </dgm:pt>
    <dgm:pt modelId="{70208F8B-CDA6-4067-A2FA-22C9065525BE}" type="pres">
      <dgm:prSet presAssocID="{3832FFA3-5B6A-4670-8471-F612009A2E0F}" presName="sibTrans" presStyleLbl="sibTrans1D1" presStyleIdx="3" presStyleCnt="5"/>
      <dgm:spPr/>
    </dgm:pt>
    <dgm:pt modelId="{C366F9B0-284C-4BD5-9D09-9B6BFE161CE7}" type="pres">
      <dgm:prSet presAssocID="{EF40AE2A-590E-4FCE-914F-A8EEB734022D}" presName="node" presStyleLbl="node1" presStyleIdx="4" presStyleCnt="5" custScaleX="129620" custRadScaleRad="111893" custRadScaleInc="6165">
        <dgm:presLayoutVars>
          <dgm:bulletEnabled val="1"/>
        </dgm:presLayoutVars>
      </dgm:prSet>
      <dgm:spPr/>
    </dgm:pt>
    <dgm:pt modelId="{A05C8431-669B-4389-9FA4-D7B6CA6F5813}" type="pres">
      <dgm:prSet presAssocID="{EF40AE2A-590E-4FCE-914F-A8EEB734022D}" presName="spNode" presStyleCnt="0"/>
      <dgm:spPr/>
    </dgm:pt>
    <dgm:pt modelId="{386CAECA-4BCB-4AC2-A4F8-188239079394}" type="pres">
      <dgm:prSet presAssocID="{A678410A-2DC7-4FC9-B8ED-51580C4DE8C5}" presName="sibTrans" presStyleLbl="sibTrans1D1" presStyleIdx="4" presStyleCnt="5"/>
      <dgm:spPr/>
    </dgm:pt>
  </dgm:ptLst>
  <dgm:cxnLst>
    <dgm:cxn modelId="{CFBD8406-B84E-476A-B84B-34B689201F53}" type="presOf" srcId="{900A7099-111E-47DC-AD3F-C97193AABB6B}" destId="{3D9178D8-DF4B-4F22-94A9-EF7F30F798F7}" srcOrd="0" destOrd="0" presId="urn:microsoft.com/office/officeart/2005/8/layout/cycle6"/>
    <dgm:cxn modelId="{C15D230D-8E53-4F15-B09E-DD5B7D756A77}" srcId="{F0C09F47-5A0D-4731-8DFB-BED1863A2829}" destId="{DF993452-3070-4A4F-9C30-23E374899685}" srcOrd="3" destOrd="0" parTransId="{E7665084-1162-4AA8-A3D6-EEAE0D99BD4B}" sibTransId="{3832FFA3-5B6A-4670-8471-F612009A2E0F}"/>
    <dgm:cxn modelId="{F39F1F14-6E77-40F9-99E0-5796E4409A45}" type="presOf" srcId="{F0C09F47-5A0D-4731-8DFB-BED1863A2829}" destId="{5EE5261F-422D-4C82-8F2B-5D9DDF409C26}" srcOrd="0" destOrd="0" presId="urn:microsoft.com/office/officeart/2005/8/layout/cycle6"/>
    <dgm:cxn modelId="{39317A5E-5959-44FA-BCC2-5FC849871D61}" type="presOf" srcId="{DF993452-3070-4A4F-9C30-23E374899685}" destId="{F5D0ACFB-CE26-4B04-80E8-18FDEC439B78}" srcOrd="0" destOrd="0" presId="urn:microsoft.com/office/officeart/2005/8/layout/cycle6"/>
    <dgm:cxn modelId="{57E45945-6408-4D2E-B556-BA164BEFD5B9}" srcId="{F0C09F47-5A0D-4731-8DFB-BED1863A2829}" destId="{EF40AE2A-590E-4FCE-914F-A8EEB734022D}" srcOrd="4" destOrd="0" parTransId="{C98138F5-B89F-4D83-AFE5-4CF6C5FB6F64}" sibTransId="{A678410A-2DC7-4FC9-B8ED-51580C4DE8C5}"/>
    <dgm:cxn modelId="{0A405867-4810-4C76-A2E4-FC22865FB6C2}" type="presOf" srcId="{A678410A-2DC7-4FC9-B8ED-51580C4DE8C5}" destId="{386CAECA-4BCB-4AC2-A4F8-188239079394}" srcOrd="0" destOrd="0" presId="urn:microsoft.com/office/officeart/2005/8/layout/cycle6"/>
    <dgm:cxn modelId="{F4C0FB49-0F1F-45D3-9034-447B32DBCCD0}" type="presOf" srcId="{AC29E85E-F3E6-4474-8673-507C772DF3C1}" destId="{E6304AE1-25D3-4655-B447-BDFDDA38A745}" srcOrd="0" destOrd="0" presId="urn:microsoft.com/office/officeart/2005/8/layout/cycle6"/>
    <dgm:cxn modelId="{939A1A6C-13A1-4E74-933F-290B76D155B3}" type="presOf" srcId="{EF40AE2A-590E-4FCE-914F-A8EEB734022D}" destId="{C366F9B0-284C-4BD5-9D09-9B6BFE161CE7}" srcOrd="0" destOrd="0" presId="urn:microsoft.com/office/officeart/2005/8/layout/cycle6"/>
    <dgm:cxn modelId="{D127F354-D145-43DD-A8AB-8167CF0B44FB}" type="presOf" srcId="{3832FFA3-5B6A-4670-8471-F612009A2E0F}" destId="{70208F8B-CDA6-4067-A2FA-22C9065525BE}" srcOrd="0" destOrd="0" presId="urn:microsoft.com/office/officeart/2005/8/layout/cycle6"/>
    <dgm:cxn modelId="{6A7E9B56-FA0F-4BE3-AD9B-F22D5C04372B}" srcId="{F0C09F47-5A0D-4731-8DFB-BED1863A2829}" destId="{AC29E85E-F3E6-4474-8673-507C772DF3C1}" srcOrd="2" destOrd="0" parTransId="{57EBD5A6-A1B2-4CA1-BE0B-9982EAC952B3}" sibTransId="{E468AC54-303F-413B-BCBE-D88CEEA7EF7F}"/>
    <dgm:cxn modelId="{2F46B5AC-4FB5-4E57-8F26-B871F657A86A}" type="presOf" srcId="{E468AC54-303F-413B-BCBE-D88CEEA7EF7F}" destId="{D33C9AEB-C40B-4FC0-B977-B9D3DF8CC122}" srcOrd="0" destOrd="0" presId="urn:microsoft.com/office/officeart/2005/8/layout/cycle6"/>
    <dgm:cxn modelId="{3C32E8CB-01BF-4E21-B71D-BA28F9AFA8E4}" type="presOf" srcId="{6F646BEA-5371-476B-9229-A202852B6E95}" destId="{D5402709-9611-4BAC-B1E2-7108929671CC}" srcOrd="0" destOrd="0" presId="urn:microsoft.com/office/officeart/2005/8/layout/cycle6"/>
    <dgm:cxn modelId="{B5A820D0-86E9-425B-BB2E-F4FFEE151F90}" srcId="{F0C09F47-5A0D-4731-8DFB-BED1863A2829}" destId="{6F646BEA-5371-476B-9229-A202852B6E95}" srcOrd="0" destOrd="0" parTransId="{3B26E171-83E0-4CBD-BC6C-0C447436B52D}" sibTransId="{3B081278-9D87-4CBD-A4F0-E0B98E75654D}"/>
    <dgm:cxn modelId="{BB6D73D1-2E3E-4FFD-8104-E822B66FD78A}" type="presOf" srcId="{CF0483CD-4A4F-4F89-BC17-0BD4AF175FC1}" destId="{D8C78386-9D3A-4301-BF2E-1F4807BBD422}" srcOrd="0" destOrd="0" presId="urn:microsoft.com/office/officeart/2005/8/layout/cycle6"/>
    <dgm:cxn modelId="{CCD868E0-8AD0-4E7B-A3B8-934EACD5A06F}" srcId="{F0C09F47-5A0D-4731-8DFB-BED1863A2829}" destId="{900A7099-111E-47DC-AD3F-C97193AABB6B}" srcOrd="1" destOrd="0" parTransId="{E825513F-D55F-42B9-8F39-7363A784F33E}" sibTransId="{CF0483CD-4A4F-4F89-BC17-0BD4AF175FC1}"/>
    <dgm:cxn modelId="{7DA178F0-F9AA-4A0C-B91F-D5530D980C57}" type="presOf" srcId="{3B081278-9D87-4CBD-A4F0-E0B98E75654D}" destId="{211C7BD7-8015-4CF9-A7DC-76430F3EDCF4}" srcOrd="0" destOrd="0" presId="urn:microsoft.com/office/officeart/2005/8/layout/cycle6"/>
    <dgm:cxn modelId="{6BEDDA06-7147-4081-A87F-1516A004A8D1}" type="presParOf" srcId="{5EE5261F-422D-4C82-8F2B-5D9DDF409C26}" destId="{D5402709-9611-4BAC-B1E2-7108929671CC}" srcOrd="0" destOrd="0" presId="urn:microsoft.com/office/officeart/2005/8/layout/cycle6"/>
    <dgm:cxn modelId="{F41F1DDF-F86B-4BD9-B08B-C59708E756CC}" type="presParOf" srcId="{5EE5261F-422D-4C82-8F2B-5D9DDF409C26}" destId="{BBD6D98B-16AD-45E6-9AEE-8D54D0B63505}" srcOrd="1" destOrd="0" presId="urn:microsoft.com/office/officeart/2005/8/layout/cycle6"/>
    <dgm:cxn modelId="{A47F28B7-4450-4DDD-9CA3-51957FD0E993}" type="presParOf" srcId="{5EE5261F-422D-4C82-8F2B-5D9DDF409C26}" destId="{211C7BD7-8015-4CF9-A7DC-76430F3EDCF4}" srcOrd="2" destOrd="0" presId="urn:microsoft.com/office/officeart/2005/8/layout/cycle6"/>
    <dgm:cxn modelId="{6CAB0627-452D-46F1-B1E5-30881DB5C850}" type="presParOf" srcId="{5EE5261F-422D-4C82-8F2B-5D9DDF409C26}" destId="{3D9178D8-DF4B-4F22-94A9-EF7F30F798F7}" srcOrd="3" destOrd="0" presId="urn:microsoft.com/office/officeart/2005/8/layout/cycle6"/>
    <dgm:cxn modelId="{BCAAC4DB-D130-4789-8CCA-5D137124F473}" type="presParOf" srcId="{5EE5261F-422D-4C82-8F2B-5D9DDF409C26}" destId="{9FAEC889-BFC8-41E4-8BBD-C1A634F7D28B}" srcOrd="4" destOrd="0" presId="urn:microsoft.com/office/officeart/2005/8/layout/cycle6"/>
    <dgm:cxn modelId="{B0BE5C05-1E55-4385-A4EA-AB8D454F5167}" type="presParOf" srcId="{5EE5261F-422D-4C82-8F2B-5D9DDF409C26}" destId="{D8C78386-9D3A-4301-BF2E-1F4807BBD422}" srcOrd="5" destOrd="0" presId="urn:microsoft.com/office/officeart/2005/8/layout/cycle6"/>
    <dgm:cxn modelId="{1764592C-422F-4DC4-95A9-70613D5BB637}" type="presParOf" srcId="{5EE5261F-422D-4C82-8F2B-5D9DDF409C26}" destId="{E6304AE1-25D3-4655-B447-BDFDDA38A745}" srcOrd="6" destOrd="0" presId="urn:microsoft.com/office/officeart/2005/8/layout/cycle6"/>
    <dgm:cxn modelId="{D3F85E48-7722-4213-8418-EA665909FD47}" type="presParOf" srcId="{5EE5261F-422D-4C82-8F2B-5D9DDF409C26}" destId="{518C3D6C-AEF9-44D3-B332-A476308AD98C}" srcOrd="7" destOrd="0" presId="urn:microsoft.com/office/officeart/2005/8/layout/cycle6"/>
    <dgm:cxn modelId="{8555C206-2174-4878-9C54-A5918C266020}" type="presParOf" srcId="{5EE5261F-422D-4C82-8F2B-5D9DDF409C26}" destId="{D33C9AEB-C40B-4FC0-B977-B9D3DF8CC122}" srcOrd="8" destOrd="0" presId="urn:microsoft.com/office/officeart/2005/8/layout/cycle6"/>
    <dgm:cxn modelId="{C6836150-37C4-49EF-A787-1D0A92F3891F}" type="presParOf" srcId="{5EE5261F-422D-4C82-8F2B-5D9DDF409C26}" destId="{F5D0ACFB-CE26-4B04-80E8-18FDEC439B78}" srcOrd="9" destOrd="0" presId="urn:microsoft.com/office/officeart/2005/8/layout/cycle6"/>
    <dgm:cxn modelId="{DC10BE35-40BF-47F9-B18E-9266A6829947}" type="presParOf" srcId="{5EE5261F-422D-4C82-8F2B-5D9DDF409C26}" destId="{DF47FB13-90D0-4AB1-9AD4-4A709D329858}" srcOrd="10" destOrd="0" presId="urn:microsoft.com/office/officeart/2005/8/layout/cycle6"/>
    <dgm:cxn modelId="{F95ACB4B-55CB-423A-B7BB-56F7D946AE2E}" type="presParOf" srcId="{5EE5261F-422D-4C82-8F2B-5D9DDF409C26}" destId="{70208F8B-CDA6-4067-A2FA-22C9065525BE}" srcOrd="11" destOrd="0" presId="urn:microsoft.com/office/officeart/2005/8/layout/cycle6"/>
    <dgm:cxn modelId="{8D619735-6AC5-46A1-8493-8B66721BF0A5}" type="presParOf" srcId="{5EE5261F-422D-4C82-8F2B-5D9DDF409C26}" destId="{C366F9B0-284C-4BD5-9D09-9B6BFE161CE7}" srcOrd="12" destOrd="0" presId="urn:microsoft.com/office/officeart/2005/8/layout/cycle6"/>
    <dgm:cxn modelId="{EFC03B89-3995-43C0-B2FB-A8FC777A4A8F}" type="presParOf" srcId="{5EE5261F-422D-4C82-8F2B-5D9DDF409C26}" destId="{A05C8431-669B-4389-9FA4-D7B6CA6F5813}" srcOrd="13" destOrd="0" presId="urn:microsoft.com/office/officeart/2005/8/layout/cycle6"/>
    <dgm:cxn modelId="{B838857E-6165-4121-A9DC-C900403E8D3A}" type="presParOf" srcId="{5EE5261F-422D-4C82-8F2B-5D9DDF409C26}" destId="{386CAECA-4BCB-4AC2-A4F8-18823907939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EB1ACB-61EF-4A42-A0E3-1AAD356BFFF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55282ADE-5F34-47F4-B727-699372F77084}">
      <dgm:prSet phldrT="[Text]" custT="1"/>
      <dgm:spPr/>
      <dgm:t>
        <a:bodyPr/>
        <a:lstStyle/>
        <a:p>
          <a:r>
            <a:rPr lang="en-US" sz="2400" b="1" err="1">
              <a:solidFill>
                <a:schemeClr val="accent2">
                  <a:lumMod val="60000"/>
                  <a:lumOff val="40000"/>
                </a:schemeClr>
              </a:solidFill>
            </a:rPr>
            <a:t>Saucha</a:t>
          </a:r>
          <a:endParaRPr lang="en-US" sz="2400" b="1">
            <a:solidFill>
              <a:schemeClr val="accent2">
                <a:lumMod val="60000"/>
                <a:lumOff val="40000"/>
              </a:schemeClr>
            </a:solidFill>
          </a:endParaRPr>
        </a:p>
      </dgm:t>
    </dgm:pt>
    <dgm:pt modelId="{35053BF1-4C47-498A-9A46-B5CF7E69A61D}" type="parTrans" cxnId="{002F865E-4644-422C-9192-014F87B90408}">
      <dgm:prSet/>
      <dgm:spPr/>
      <dgm:t>
        <a:bodyPr/>
        <a:lstStyle/>
        <a:p>
          <a:endParaRPr lang="en-US"/>
        </a:p>
      </dgm:t>
    </dgm:pt>
    <dgm:pt modelId="{E9C4E15D-3684-4152-9A6B-157E71B185C2}" type="sibTrans" cxnId="{002F865E-4644-422C-9192-014F87B90408}">
      <dgm:prSet/>
      <dgm:spPr/>
      <dgm:t>
        <a:bodyPr/>
        <a:lstStyle/>
        <a:p>
          <a:endParaRPr lang="en-US"/>
        </a:p>
      </dgm:t>
    </dgm:pt>
    <dgm:pt modelId="{EA215D36-35D2-4E21-8516-FA251457C3CC}">
      <dgm:prSet phldrT="[Text]" custT="1"/>
      <dgm:spPr/>
      <dgm:t>
        <a:bodyPr/>
        <a:lstStyle/>
        <a:p>
          <a:r>
            <a:rPr lang="en-US" sz="2400" b="1" err="1">
              <a:solidFill>
                <a:schemeClr val="accent2">
                  <a:lumMod val="60000"/>
                  <a:lumOff val="40000"/>
                </a:schemeClr>
              </a:solidFill>
            </a:rPr>
            <a:t>Santosha</a:t>
          </a:r>
          <a:endParaRPr lang="en-US" sz="2400" b="1">
            <a:solidFill>
              <a:schemeClr val="accent2">
                <a:lumMod val="60000"/>
                <a:lumOff val="40000"/>
              </a:schemeClr>
            </a:solidFill>
          </a:endParaRPr>
        </a:p>
      </dgm:t>
    </dgm:pt>
    <dgm:pt modelId="{F3C40F02-AE1B-485D-B773-4134F8373B6B}" type="parTrans" cxnId="{90A78C85-9FBD-4382-9E24-4A5C4D8E50B9}">
      <dgm:prSet/>
      <dgm:spPr/>
      <dgm:t>
        <a:bodyPr/>
        <a:lstStyle/>
        <a:p>
          <a:endParaRPr lang="en-US"/>
        </a:p>
      </dgm:t>
    </dgm:pt>
    <dgm:pt modelId="{16B8AE67-1688-48EA-8116-BE755559159F}" type="sibTrans" cxnId="{90A78C85-9FBD-4382-9E24-4A5C4D8E50B9}">
      <dgm:prSet/>
      <dgm:spPr/>
      <dgm:t>
        <a:bodyPr/>
        <a:lstStyle/>
        <a:p>
          <a:endParaRPr lang="en-US"/>
        </a:p>
      </dgm:t>
    </dgm:pt>
    <dgm:pt modelId="{E1FCC95F-0E24-4391-BD26-1049D3A62AF3}">
      <dgm:prSet phldrT="[Text]" custT="1"/>
      <dgm:spPr/>
      <dgm:t>
        <a:bodyPr/>
        <a:lstStyle/>
        <a:p>
          <a:r>
            <a:rPr lang="en-US" sz="2400" b="1">
              <a:solidFill>
                <a:schemeClr val="accent2">
                  <a:lumMod val="60000"/>
                  <a:lumOff val="40000"/>
                </a:schemeClr>
              </a:solidFill>
            </a:rPr>
            <a:t>Tapas</a:t>
          </a:r>
        </a:p>
      </dgm:t>
    </dgm:pt>
    <dgm:pt modelId="{6DD5B77F-590C-4409-BA34-1310AD41B045}" type="parTrans" cxnId="{6FBE725D-7906-45D2-AA23-AA4312B310DA}">
      <dgm:prSet/>
      <dgm:spPr/>
      <dgm:t>
        <a:bodyPr/>
        <a:lstStyle/>
        <a:p>
          <a:endParaRPr lang="en-US"/>
        </a:p>
      </dgm:t>
    </dgm:pt>
    <dgm:pt modelId="{46216784-C5E9-4B2E-BDDC-2803EC162703}" type="sibTrans" cxnId="{6FBE725D-7906-45D2-AA23-AA4312B310DA}">
      <dgm:prSet/>
      <dgm:spPr/>
      <dgm:t>
        <a:bodyPr/>
        <a:lstStyle/>
        <a:p>
          <a:endParaRPr lang="en-US"/>
        </a:p>
      </dgm:t>
    </dgm:pt>
    <dgm:pt modelId="{081692C0-B863-4A64-AD2E-9ACA87D2CB2F}">
      <dgm:prSet phldrT="[Text]" custT="1"/>
      <dgm:spPr/>
      <dgm:t>
        <a:bodyPr/>
        <a:lstStyle/>
        <a:p>
          <a:r>
            <a:rPr lang="en-US" sz="2400" b="1" err="1">
              <a:solidFill>
                <a:schemeClr val="accent2">
                  <a:lumMod val="60000"/>
                  <a:lumOff val="40000"/>
                </a:schemeClr>
              </a:solidFill>
            </a:rPr>
            <a:t>Swadhyaya</a:t>
          </a:r>
          <a:endParaRPr lang="en-US" sz="2400" b="1">
            <a:solidFill>
              <a:schemeClr val="accent2">
                <a:lumMod val="60000"/>
                <a:lumOff val="40000"/>
              </a:schemeClr>
            </a:solidFill>
          </a:endParaRPr>
        </a:p>
      </dgm:t>
    </dgm:pt>
    <dgm:pt modelId="{5A1F4497-01AC-43A3-9989-8FF2EBFE7C84}" type="parTrans" cxnId="{62FCDF1C-8005-4F16-BE80-D42FD61D2419}">
      <dgm:prSet/>
      <dgm:spPr/>
      <dgm:t>
        <a:bodyPr/>
        <a:lstStyle/>
        <a:p>
          <a:endParaRPr lang="en-US"/>
        </a:p>
      </dgm:t>
    </dgm:pt>
    <dgm:pt modelId="{23E760A4-3828-435F-8ED6-027D4EECE87E}" type="sibTrans" cxnId="{62FCDF1C-8005-4F16-BE80-D42FD61D2419}">
      <dgm:prSet/>
      <dgm:spPr/>
      <dgm:t>
        <a:bodyPr/>
        <a:lstStyle/>
        <a:p>
          <a:endParaRPr lang="en-US"/>
        </a:p>
      </dgm:t>
    </dgm:pt>
    <dgm:pt modelId="{3124A10A-4158-4BAA-9AAE-0DF85309DB65}">
      <dgm:prSet phldrT="[Text]" custT="1"/>
      <dgm:spPr/>
      <dgm:t>
        <a:bodyPr/>
        <a:lstStyle/>
        <a:p>
          <a:r>
            <a:rPr lang="en-US" sz="2400" b="1">
              <a:solidFill>
                <a:schemeClr val="accent2">
                  <a:lumMod val="60000"/>
                  <a:lumOff val="40000"/>
                </a:schemeClr>
              </a:solidFill>
            </a:rPr>
            <a:t>Ishwara</a:t>
          </a:r>
        </a:p>
        <a:p>
          <a:r>
            <a:rPr lang="en-US" sz="2400" b="1" err="1">
              <a:solidFill>
                <a:schemeClr val="accent2">
                  <a:lumMod val="60000"/>
                  <a:lumOff val="40000"/>
                </a:schemeClr>
              </a:solidFill>
            </a:rPr>
            <a:t>Pranidhana</a:t>
          </a:r>
          <a:endParaRPr lang="en-US" sz="2400" b="1">
            <a:solidFill>
              <a:schemeClr val="accent2">
                <a:lumMod val="60000"/>
                <a:lumOff val="40000"/>
              </a:schemeClr>
            </a:solidFill>
          </a:endParaRPr>
        </a:p>
      </dgm:t>
    </dgm:pt>
    <dgm:pt modelId="{5888DD3F-A2E3-4BEC-A687-DABC5923A5DE}" type="parTrans" cxnId="{5292AAF1-1E44-4485-B3C6-C68F6A169BCA}">
      <dgm:prSet/>
      <dgm:spPr/>
      <dgm:t>
        <a:bodyPr/>
        <a:lstStyle/>
        <a:p>
          <a:endParaRPr lang="en-US"/>
        </a:p>
      </dgm:t>
    </dgm:pt>
    <dgm:pt modelId="{1B8CBF19-D8C8-456A-83D9-141536CEC4AE}" type="sibTrans" cxnId="{5292AAF1-1E44-4485-B3C6-C68F6A169BCA}">
      <dgm:prSet/>
      <dgm:spPr/>
      <dgm:t>
        <a:bodyPr/>
        <a:lstStyle/>
        <a:p>
          <a:endParaRPr lang="en-US"/>
        </a:p>
      </dgm:t>
    </dgm:pt>
    <dgm:pt modelId="{926F8EE6-5CDC-4DA0-83BD-575726140D6F}" type="pres">
      <dgm:prSet presAssocID="{38EB1ACB-61EF-4A42-A0E3-1AAD356BFFFF}" presName="cycle" presStyleCnt="0">
        <dgm:presLayoutVars>
          <dgm:dir/>
          <dgm:resizeHandles val="exact"/>
        </dgm:presLayoutVars>
      </dgm:prSet>
      <dgm:spPr/>
    </dgm:pt>
    <dgm:pt modelId="{C138D9C8-30A6-4071-9FE0-C95DBA1E326D}" type="pres">
      <dgm:prSet presAssocID="{55282ADE-5F34-47F4-B727-699372F77084}" presName="node" presStyleLbl="node1" presStyleIdx="0" presStyleCnt="5">
        <dgm:presLayoutVars>
          <dgm:bulletEnabled val="1"/>
        </dgm:presLayoutVars>
      </dgm:prSet>
      <dgm:spPr/>
    </dgm:pt>
    <dgm:pt modelId="{CAA514E4-9A0B-4975-8DE1-4C22FBBE88E1}" type="pres">
      <dgm:prSet presAssocID="{55282ADE-5F34-47F4-B727-699372F77084}" presName="spNode" presStyleCnt="0"/>
      <dgm:spPr/>
    </dgm:pt>
    <dgm:pt modelId="{D734AAEB-687C-45CC-A51C-84911DC02BAF}" type="pres">
      <dgm:prSet presAssocID="{E9C4E15D-3684-4152-9A6B-157E71B185C2}" presName="sibTrans" presStyleLbl="sibTrans1D1" presStyleIdx="0" presStyleCnt="5"/>
      <dgm:spPr/>
    </dgm:pt>
    <dgm:pt modelId="{E197F86D-841B-4B80-B1E8-0E8DB27DED32}" type="pres">
      <dgm:prSet presAssocID="{EA215D36-35D2-4E21-8516-FA251457C3CC}" presName="node" presStyleLbl="node1" presStyleIdx="1" presStyleCnt="5">
        <dgm:presLayoutVars>
          <dgm:bulletEnabled val="1"/>
        </dgm:presLayoutVars>
      </dgm:prSet>
      <dgm:spPr/>
    </dgm:pt>
    <dgm:pt modelId="{3CC07134-6C54-43F8-BD80-12A9C87494A1}" type="pres">
      <dgm:prSet presAssocID="{EA215D36-35D2-4E21-8516-FA251457C3CC}" presName="spNode" presStyleCnt="0"/>
      <dgm:spPr/>
    </dgm:pt>
    <dgm:pt modelId="{C7AC1602-D6EC-4A0B-ABDE-A7879D445189}" type="pres">
      <dgm:prSet presAssocID="{16B8AE67-1688-48EA-8116-BE755559159F}" presName="sibTrans" presStyleLbl="sibTrans1D1" presStyleIdx="1" presStyleCnt="5"/>
      <dgm:spPr/>
    </dgm:pt>
    <dgm:pt modelId="{B1FB434D-C907-47D4-B338-3EDDF669FFB7}" type="pres">
      <dgm:prSet presAssocID="{E1FCC95F-0E24-4391-BD26-1049D3A62AF3}" presName="node" presStyleLbl="node1" presStyleIdx="2" presStyleCnt="5" custRadScaleRad="101774" custRadScaleInc="290">
        <dgm:presLayoutVars>
          <dgm:bulletEnabled val="1"/>
        </dgm:presLayoutVars>
      </dgm:prSet>
      <dgm:spPr/>
    </dgm:pt>
    <dgm:pt modelId="{0967FC15-FB8C-4A39-8161-9D6C28A80E41}" type="pres">
      <dgm:prSet presAssocID="{E1FCC95F-0E24-4391-BD26-1049D3A62AF3}" presName="spNode" presStyleCnt="0"/>
      <dgm:spPr/>
    </dgm:pt>
    <dgm:pt modelId="{599B69F0-0DCD-4B44-B5F9-4D57F50B7E90}" type="pres">
      <dgm:prSet presAssocID="{46216784-C5E9-4B2E-BDDC-2803EC162703}" presName="sibTrans" presStyleLbl="sibTrans1D1" presStyleIdx="2" presStyleCnt="5"/>
      <dgm:spPr/>
    </dgm:pt>
    <dgm:pt modelId="{88C16020-ED72-4B65-BFB0-E9F9E6A792A3}" type="pres">
      <dgm:prSet presAssocID="{081692C0-B863-4A64-AD2E-9ACA87D2CB2F}" presName="node" presStyleLbl="node1" presStyleIdx="3" presStyleCnt="5" custScaleX="110300">
        <dgm:presLayoutVars>
          <dgm:bulletEnabled val="1"/>
        </dgm:presLayoutVars>
      </dgm:prSet>
      <dgm:spPr/>
    </dgm:pt>
    <dgm:pt modelId="{39487EFC-6B58-446C-A0FB-7CD28DE96CF5}" type="pres">
      <dgm:prSet presAssocID="{081692C0-B863-4A64-AD2E-9ACA87D2CB2F}" presName="spNode" presStyleCnt="0"/>
      <dgm:spPr/>
    </dgm:pt>
    <dgm:pt modelId="{1CE15FFD-780B-4A0D-8F64-B73D9F5FDD98}" type="pres">
      <dgm:prSet presAssocID="{23E760A4-3828-435F-8ED6-027D4EECE87E}" presName="sibTrans" presStyleLbl="sibTrans1D1" presStyleIdx="3" presStyleCnt="5"/>
      <dgm:spPr/>
    </dgm:pt>
    <dgm:pt modelId="{277AABA0-AE20-4BF8-8580-29A673912498}" type="pres">
      <dgm:prSet presAssocID="{3124A10A-4158-4BAA-9AAE-0DF85309DB65}" presName="node" presStyleLbl="node1" presStyleIdx="4" presStyleCnt="5" custScaleX="106892">
        <dgm:presLayoutVars>
          <dgm:bulletEnabled val="1"/>
        </dgm:presLayoutVars>
      </dgm:prSet>
      <dgm:spPr/>
    </dgm:pt>
    <dgm:pt modelId="{BDD03D3E-267F-4ED6-A464-9636641B64B8}" type="pres">
      <dgm:prSet presAssocID="{3124A10A-4158-4BAA-9AAE-0DF85309DB65}" presName="spNode" presStyleCnt="0"/>
      <dgm:spPr/>
    </dgm:pt>
    <dgm:pt modelId="{BA26B760-07C5-494E-8EA0-C9E4F8597942}" type="pres">
      <dgm:prSet presAssocID="{1B8CBF19-D8C8-456A-83D9-141536CEC4AE}" presName="sibTrans" presStyleLbl="sibTrans1D1" presStyleIdx="4" presStyleCnt="5"/>
      <dgm:spPr/>
    </dgm:pt>
  </dgm:ptLst>
  <dgm:cxnLst>
    <dgm:cxn modelId="{62FCDF1C-8005-4F16-BE80-D42FD61D2419}" srcId="{38EB1ACB-61EF-4A42-A0E3-1AAD356BFFFF}" destId="{081692C0-B863-4A64-AD2E-9ACA87D2CB2F}" srcOrd="3" destOrd="0" parTransId="{5A1F4497-01AC-43A3-9989-8FF2EBFE7C84}" sibTransId="{23E760A4-3828-435F-8ED6-027D4EECE87E}"/>
    <dgm:cxn modelId="{1521662C-D893-46C0-B0A0-D9B513EFC984}" type="presOf" srcId="{38EB1ACB-61EF-4A42-A0E3-1AAD356BFFFF}" destId="{926F8EE6-5CDC-4DA0-83BD-575726140D6F}" srcOrd="0" destOrd="0" presId="urn:microsoft.com/office/officeart/2005/8/layout/cycle6"/>
    <dgm:cxn modelId="{0BCE7E38-6F8B-4F14-8401-D5475B7854A8}" type="presOf" srcId="{E9C4E15D-3684-4152-9A6B-157E71B185C2}" destId="{D734AAEB-687C-45CC-A51C-84911DC02BAF}" srcOrd="0" destOrd="0" presId="urn:microsoft.com/office/officeart/2005/8/layout/cycle6"/>
    <dgm:cxn modelId="{6FBE725D-7906-45D2-AA23-AA4312B310DA}" srcId="{38EB1ACB-61EF-4A42-A0E3-1AAD356BFFFF}" destId="{E1FCC95F-0E24-4391-BD26-1049D3A62AF3}" srcOrd="2" destOrd="0" parTransId="{6DD5B77F-590C-4409-BA34-1310AD41B045}" sibTransId="{46216784-C5E9-4B2E-BDDC-2803EC162703}"/>
    <dgm:cxn modelId="{002F865E-4644-422C-9192-014F87B90408}" srcId="{38EB1ACB-61EF-4A42-A0E3-1AAD356BFFFF}" destId="{55282ADE-5F34-47F4-B727-699372F77084}" srcOrd="0" destOrd="0" parTransId="{35053BF1-4C47-498A-9A46-B5CF7E69A61D}" sibTransId="{E9C4E15D-3684-4152-9A6B-157E71B185C2}"/>
    <dgm:cxn modelId="{C7FB2152-9A2B-413E-9E0E-FF4BFE04DE8B}" type="presOf" srcId="{3124A10A-4158-4BAA-9AAE-0DF85309DB65}" destId="{277AABA0-AE20-4BF8-8580-29A673912498}" srcOrd="0" destOrd="0" presId="urn:microsoft.com/office/officeart/2005/8/layout/cycle6"/>
    <dgm:cxn modelId="{63F9B352-EC68-40FC-BF38-CBDCC643080E}" type="presOf" srcId="{EA215D36-35D2-4E21-8516-FA251457C3CC}" destId="{E197F86D-841B-4B80-B1E8-0E8DB27DED32}" srcOrd="0" destOrd="0" presId="urn:microsoft.com/office/officeart/2005/8/layout/cycle6"/>
    <dgm:cxn modelId="{E560B459-1DFD-4F49-A896-D02786A6CA36}" type="presOf" srcId="{46216784-C5E9-4B2E-BDDC-2803EC162703}" destId="{599B69F0-0DCD-4B44-B5F9-4D57F50B7E90}" srcOrd="0" destOrd="0" presId="urn:microsoft.com/office/officeart/2005/8/layout/cycle6"/>
    <dgm:cxn modelId="{90A78C85-9FBD-4382-9E24-4A5C4D8E50B9}" srcId="{38EB1ACB-61EF-4A42-A0E3-1AAD356BFFFF}" destId="{EA215D36-35D2-4E21-8516-FA251457C3CC}" srcOrd="1" destOrd="0" parTransId="{F3C40F02-AE1B-485D-B773-4134F8373B6B}" sibTransId="{16B8AE67-1688-48EA-8116-BE755559159F}"/>
    <dgm:cxn modelId="{9ABA0387-3DB8-43A4-BB12-1F4F8CDB780C}" type="presOf" srcId="{16B8AE67-1688-48EA-8116-BE755559159F}" destId="{C7AC1602-D6EC-4A0B-ABDE-A7879D445189}" srcOrd="0" destOrd="0" presId="urn:microsoft.com/office/officeart/2005/8/layout/cycle6"/>
    <dgm:cxn modelId="{0CEDC299-4FCE-4A6E-8843-605EC38DFB17}" type="presOf" srcId="{23E760A4-3828-435F-8ED6-027D4EECE87E}" destId="{1CE15FFD-780B-4A0D-8F64-B73D9F5FDD98}" srcOrd="0" destOrd="0" presId="urn:microsoft.com/office/officeart/2005/8/layout/cycle6"/>
    <dgm:cxn modelId="{048FEA9A-4631-467D-BB49-FEDF70D8F2D9}" type="presOf" srcId="{1B8CBF19-D8C8-456A-83D9-141536CEC4AE}" destId="{BA26B760-07C5-494E-8EA0-C9E4F8597942}" srcOrd="0" destOrd="0" presId="urn:microsoft.com/office/officeart/2005/8/layout/cycle6"/>
    <dgm:cxn modelId="{FD67FC9D-22F6-4841-B25E-CC67D66D67D4}" type="presOf" srcId="{081692C0-B863-4A64-AD2E-9ACA87D2CB2F}" destId="{88C16020-ED72-4B65-BFB0-E9F9E6A792A3}" srcOrd="0" destOrd="0" presId="urn:microsoft.com/office/officeart/2005/8/layout/cycle6"/>
    <dgm:cxn modelId="{1E4D9CA3-8C05-48A2-9AE8-A9F3B2C783AB}" type="presOf" srcId="{E1FCC95F-0E24-4391-BD26-1049D3A62AF3}" destId="{B1FB434D-C907-47D4-B338-3EDDF669FFB7}" srcOrd="0" destOrd="0" presId="urn:microsoft.com/office/officeart/2005/8/layout/cycle6"/>
    <dgm:cxn modelId="{59E8CAA9-48EC-49EE-BF5D-C9F95C4E939C}" type="presOf" srcId="{55282ADE-5F34-47F4-B727-699372F77084}" destId="{C138D9C8-30A6-4071-9FE0-C95DBA1E326D}" srcOrd="0" destOrd="0" presId="urn:microsoft.com/office/officeart/2005/8/layout/cycle6"/>
    <dgm:cxn modelId="{5292AAF1-1E44-4485-B3C6-C68F6A169BCA}" srcId="{38EB1ACB-61EF-4A42-A0E3-1AAD356BFFFF}" destId="{3124A10A-4158-4BAA-9AAE-0DF85309DB65}" srcOrd="4" destOrd="0" parTransId="{5888DD3F-A2E3-4BEC-A687-DABC5923A5DE}" sibTransId="{1B8CBF19-D8C8-456A-83D9-141536CEC4AE}"/>
    <dgm:cxn modelId="{5E5CB188-3611-4E0A-9B4B-1F33FDC54EA0}" type="presParOf" srcId="{926F8EE6-5CDC-4DA0-83BD-575726140D6F}" destId="{C138D9C8-30A6-4071-9FE0-C95DBA1E326D}" srcOrd="0" destOrd="0" presId="urn:microsoft.com/office/officeart/2005/8/layout/cycle6"/>
    <dgm:cxn modelId="{397277F7-BFB9-43D7-AA73-CD2A6640AD45}" type="presParOf" srcId="{926F8EE6-5CDC-4DA0-83BD-575726140D6F}" destId="{CAA514E4-9A0B-4975-8DE1-4C22FBBE88E1}" srcOrd="1" destOrd="0" presId="urn:microsoft.com/office/officeart/2005/8/layout/cycle6"/>
    <dgm:cxn modelId="{4187A785-0DC3-4992-A874-7AE82A118900}" type="presParOf" srcId="{926F8EE6-5CDC-4DA0-83BD-575726140D6F}" destId="{D734AAEB-687C-45CC-A51C-84911DC02BAF}" srcOrd="2" destOrd="0" presId="urn:microsoft.com/office/officeart/2005/8/layout/cycle6"/>
    <dgm:cxn modelId="{F71C68C9-B277-4A7A-9960-043BC0FD3532}" type="presParOf" srcId="{926F8EE6-5CDC-4DA0-83BD-575726140D6F}" destId="{E197F86D-841B-4B80-B1E8-0E8DB27DED32}" srcOrd="3" destOrd="0" presId="urn:microsoft.com/office/officeart/2005/8/layout/cycle6"/>
    <dgm:cxn modelId="{5BCD7C48-FAB6-4734-9610-126374ECD638}" type="presParOf" srcId="{926F8EE6-5CDC-4DA0-83BD-575726140D6F}" destId="{3CC07134-6C54-43F8-BD80-12A9C87494A1}" srcOrd="4" destOrd="0" presId="urn:microsoft.com/office/officeart/2005/8/layout/cycle6"/>
    <dgm:cxn modelId="{62B4A6B2-1879-4ADE-90B6-DC7D2504A76C}" type="presParOf" srcId="{926F8EE6-5CDC-4DA0-83BD-575726140D6F}" destId="{C7AC1602-D6EC-4A0B-ABDE-A7879D445189}" srcOrd="5" destOrd="0" presId="urn:microsoft.com/office/officeart/2005/8/layout/cycle6"/>
    <dgm:cxn modelId="{FC53680C-15F9-427F-B4BF-6FA9FCC49DEA}" type="presParOf" srcId="{926F8EE6-5CDC-4DA0-83BD-575726140D6F}" destId="{B1FB434D-C907-47D4-B338-3EDDF669FFB7}" srcOrd="6" destOrd="0" presId="urn:microsoft.com/office/officeart/2005/8/layout/cycle6"/>
    <dgm:cxn modelId="{F2FCCF9F-0869-486F-AA2D-0070A6C38437}" type="presParOf" srcId="{926F8EE6-5CDC-4DA0-83BD-575726140D6F}" destId="{0967FC15-FB8C-4A39-8161-9D6C28A80E41}" srcOrd="7" destOrd="0" presId="urn:microsoft.com/office/officeart/2005/8/layout/cycle6"/>
    <dgm:cxn modelId="{F4FEE04F-D84F-4DB0-A68C-AC580DF0A6BD}" type="presParOf" srcId="{926F8EE6-5CDC-4DA0-83BD-575726140D6F}" destId="{599B69F0-0DCD-4B44-B5F9-4D57F50B7E90}" srcOrd="8" destOrd="0" presId="urn:microsoft.com/office/officeart/2005/8/layout/cycle6"/>
    <dgm:cxn modelId="{93C97DAD-510B-4D47-8D9D-CAC14D92DD57}" type="presParOf" srcId="{926F8EE6-5CDC-4DA0-83BD-575726140D6F}" destId="{88C16020-ED72-4B65-BFB0-E9F9E6A792A3}" srcOrd="9" destOrd="0" presId="urn:microsoft.com/office/officeart/2005/8/layout/cycle6"/>
    <dgm:cxn modelId="{4659DDBD-B28A-4C7D-9220-4FCF738FC032}" type="presParOf" srcId="{926F8EE6-5CDC-4DA0-83BD-575726140D6F}" destId="{39487EFC-6B58-446C-A0FB-7CD28DE96CF5}" srcOrd="10" destOrd="0" presId="urn:microsoft.com/office/officeart/2005/8/layout/cycle6"/>
    <dgm:cxn modelId="{C745852C-40C0-47ED-8CB0-48FD85E1CD41}" type="presParOf" srcId="{926F8EE6-5CDC-4DA0-83BD-575726140D6F}" destId="{1CE15FFD-780B-4A0D-8F64-B73D9F5FDD98}" srcOrd="11" destOrd="0" presId="urn:microsoft.com/office/officeart/2005/8/layout/cycle6"/>
    <dgm:cxn modelId="{C4E69E7A-3911-4287-B17A-2BE9F338C496}" type="presParOf" srcId="{926F8EE6-5CDC-4DA0-83BD-575726140D6F}" destId="{277AABA0-AE20-4BF8-8580-29A673912498}" srcOrd="12" destOrd="0" presId="urn:microsoft.com/office/officeart/2005/8/layout/cycle6"/>
    <dgm:cxn modelId="{03AB6312-09BE-4A88-AFF6-A083A6113085}" type="presParOf" srcId="{926F8EE6-5CDC-4DA0-83BD-575726140D6F}" destId="{BDD03D3E-267F-4ED6-A464-9636641B64B8}" srcOrd="13" destOrd="0" presId="urn:microsoft.com/office/officeart/2005/8/layout/cycle6"/>
    <dgm:cxn modelId="{0D05772E-45D4-4B9E-B618-87C27B6F005E}" type="presParOf" srcId="{926F8EE6-5CDC-4DA0-83BD-575726140D6F}" destId="{BA26B760-07C5-494E-8EA0-C9E4F8597942}"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60252-B1AE-4C06-AFCD-844B8C995240}">
      <dsp:nvSpPr>
        <dsp:cNvPr id="0" name=""/>
        <dsp:cNvSpPr/>
      </dsp:nvSpPr>
      <dsp:spPr>
        <a:xfrm>
          <a:off x="2130546" y="284092"/>
          <a:ext cx="3956238" cy="137394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6D4EC-4F89-4E6E-AE78-EA128B2981AB}">
      <dsp:nvSpPr>
        <dsp:cNvPr id="0" name=""/>
        <dsp:cNvSpPr/>
      </dsp:nvSpPr>
      <dsp:spPr>
        <a:xfrm>
          <a:off x="3731443" y="3648428"/>
          <a:ext cx="766712" cy="49069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C08D41-287A-4C51-9CAC-D35855B02A3F}">
      <dsp:nvSpPr>
        <dsp:cNvPr id="0" name=""/>
        <dsp:cNvSpPr/>
      </dsp:nvSpPr>
      <dsp:spPr>
        <a:xfrm>
          <a:off x="2274688" y="4040985"/>
          <a:ext cx="3680222" cy="92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FFFF00"/>
              </a:solidFill>
            </a:rPr>
            <a:t>PRANAYAMA</a:t>
          </a:r>
        </a:p>
      </dsp:txBody>
      <dsp:txXfrm>
        <a:off x="2274688" y="4040985"/>
        <a:ext cx="3680222" cy="920055"/>
      </dsp:txXfrm>
    </dsp:sp>
    <dsp:sp modelId="{E75181CC-5E61-40D5-B00B-22C29A001D77}">
      <dsp:nvSpPr>
        <dsp:cNvPr id="0" name=""/>
        <dsp:cNvSpPr/>
      </dsp:nvSpPr>
      <dsp:spPr>
        <a:xfrm>
          <a:off x="3352800" y="1600201"/>
          <a:ext cx="1812284" cy="17079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err="1">
              <a:solidFill>
                <a:schemeClr val="tx1"/>
              </a:solidFill>
            </a:rPr>
            <a:t>Puraka</a:t>
          </a:r>
          <a:endParaRPr lang="en-US" sz="1600" b="1" kern="1200">
            <a:solidFill>
              <a:schemeClr val="tx1"/>
            </a:solidFill>
          </a:endParaRPr>
        </a:p>
      </dsp:txBody>
      <dsp:txXfrm>
        <a:off x="3618203" y="1850330"/>
        <a:ext cx="1281478" cy="1207733"/>
      </dsp:txXfrm>
    </dsp:sp>
    <dsp:sp modelId="{EED60808-8A4E-4168-A466-F21039A6BF9D}">
      <dsp:nvSpPr>
        <dsp:cNvPr id="0" name=""/>
        <dsp:cNvSpPr/>
      </dsp:nvSpPr>
      <dsp:spPr>
        <a:xfrm>
          <a:off x="2743202" y="304803"/>
          <a:ext cx="1667913" cy="18203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err="1">
              <a:solidFill>
                <a:schemeClr val="tx1"/>
              </a:solidFill>
            </a:rPr>
            <a:t>Rechaka</a:t>
          </a:r>
          <a:endParaRPr lang="en-US" sz="1600" b="1" kern="1200">
            <a:solidFill>
              <a:schemeClr val="tx1"/>
            </a:solidFill>
          </a:endParaRPr>
        </a:p>
      </dsp:txBody>
      <dsp:txXfrm>
        <a:off x="2987462" y="571382"/>
        <a:ext cx="1179393" cy="1287158"/>
      </dsp:txXfrm>
    </dsp:sp>
    <dsp:sp modelId="{D9B61321-BFE4-444D-B621-97F81283503E}">
      <dsp:nvSpPr>
        <dsp:cNvPr id="0" name=""/>
        <dsp:cNvSpPr/>
      </dsp:nvSpPr>
      <dsp:spPr>
        <a:xfrm>
          <a:off x="4123068" y="228598"/>
          <a:ext cx="1896731" cy="16848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err="1">
              <a:solidFill>
                <a:schemeClr val="tx1"/>
              </a:solidFill>
            </a:rPr>
            <a:t>Kumbhaka</a:t>
          </a:r>
          <a:endParaRPr lang="en-US" sz="1600" b="1" kern="1200">
            <a:solidFill>
              <a:schemeClr val="tx1"/>
            </a:solidFill>
          </a:endParaRPr>
        </a:p>
      </dsp:txBody>
      <dsp:txXfrm>
        <a:off x="4400838" y="475342"/>
        <a:ext cx="1341191" cy="1191386"/>
      </dsp:txXfrm>
    </dsp:sp>
    <dsp:sp modelId="{23567904-15C6-4CC7-A707-51CEAF909A0C}">
      <dsp:nvSpPr>
        <dsp:cNvPr id="0" name=""/>
        <dsp:cNvSpPr/>
      </dsp:nvSpPr>
      <dsp:spPr>
        <a:xfrm>
          <a:off x="1600193" y="-54078"/>
          <a:ext cx="5287344" cy="377386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02709-9611-4BAC-B1E2-7108929671CC}">
      <dsp:nvSpPr>
        <dsp:cNvPr id="0" name=""/>
        <dsp:cNvSpPr/>
      </dsp:nvSpPr>
      <dsp:spPr>
        <a:xfrm>
          <a:off x="3505200" y="0"/>
          <a:ext cx="2137843" cy="12747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accent2">
                  <a:lumMod val="75000"/>
                </a:schemeClr>
              </a:solidFill>
            </a:rPr>
            <a:t>Ahimsa</a:t>
          </a:r>
        </a:p>
      </dsp:txBody>
      <dsp:txXfrm>
        <a:off x="3567427" y="62227"/>
        <a:ext cx="2013389" cy="1150278"/>
      </dsp:txXfrm>
    </dsp:sp>
    <dsp:sp modelId="{211C7BD7-8015-4CF9-A7DC-76430F3EDCF4}">
      <dsp:nvSpPr>
        <dsp:cNvPr id="0" name=""/>
        <dsp:cNvSpPr/>
      </dsp:nvSpPr>
      <dsp:spPr>
        <a:xfrm>
          <a:off x="2509465" y="771872"/>
          <a:ext cx="5093791" cy="5093791"/>
        </a:xfrm>
        <a:custGeom>
          <a:avLst/>
          <a:gdLst/>
          <a:ahLst/>
          <a:cxnLst/>
          <a:rect l="0" t="0" r="0" b="0"/>
          <a:pathLst>
            <a:path>
              <a:moveTo>
                <a:pt x="3150874" y="72650"/>
              </a:moveTo>
              <a:arcTo wR="2546895" hR="2546895" stAng="17023079" swAng="240466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9178D8-DF4B-4F22-94A9-EF7F30F798F7}">
      <dsp:nvSpPr>
        <dsp:cNvPr id="0" name=""/>
        <dsp:cNvSpPr/>
      </dsp:nvSpPr>
      <dsp:spPr>
        <a:xfrm>
          <a:off x="6477007" y="1828792"/>
          <a:ext cx="1798863" cy="12747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err="1">
              <a:solidFill>
                <a:schemeClr val="accent2">
                  <a:lumMod val="75000"/>
                </a:schemeClr>
              </a:solidFill>
            </a:rPr>
            <a:t>Satya</a:t>
          </a:r>
          <a:endParaRPr lang="en-US" sz="2400" kern="1200">
            <a:solidFill>
              <a:schemeClr val="accent2">
                <a:lumMod val="75000"/>
              </a:schemeClr>
            </a:solidFill>
          </a:endParaRPr>
        </a:p>
      </dsp:txBody>
      <dsp:txXfrm>
        <a:off x="6539234" y="1891019"/>
        <a:ext cx="1674409" cy="1150278"/>
      </dsp:txXfrm>
    </dsp:sp>
    <dsp:sp modelId="{D8C78386-9D3A-4301-BF2E-1F4807BBD422}">
      <dsp:nvSpPr>
        <dsp:cNvPr id="0" name=""/>
        <dsp:cNvSpPr/>
      </dsp:nvSpPr>
      <dsp:spPr>
        <a:xfrm>
          <a:off x="2376936" y="459477"/>
          <a:ext cx="5093791" cy="5093791"/>
        </a:xfrm>
        <a:custGeom>
          <a:avLst/>
          <a:gdLst/>
          <a:ahLst/>
          <a:cxnLst/>
          <a:rect l="0" t="0" r="0" b="0"/>
          <a:pathLst>
            <a:path>
              <a:moveTo>
                <a:pt x="5091333" y="2658758"/>
              </a:moveTo>
              <a:arcTo wR="2546895" hR="2546895" stAng="151039" swAng="197642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6304AE1-25D3-4655-B447-BDFDDA38A745}">
      <dsp:nvSpPr>
        <dsp:cNvPr id="0" name=""/>
        <dsp:cNvSpPr/>
      </dsp:nvSpPr>
      <dsp:spPr>
        <a:xfrm>
          <a:off x="5638796" y="4495801"/>
          <a:ext cx="1714397" cy="12747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err="1">
              <a:solidFill>
                <a:schemeClr val="accent2">
                  <a:lumMod val="75000"/>
                </a:schemeClr>
              </a:solidFill>
            </a:rPr>
            <a:t>Asteya</a:t>
          </a:r>
          <a:endParaRPr lang="en-US" sz="2400" kern="1200">
            <a:solidFill>
              <a:schemeClr val="accent2">
                <a:lumMod val="75000"/>
              </a:schemeClr>
            </a:solidFill>
          </a:endParaRPr>
        </a:p>
      </dsp:txBody>
      <dsp:txXfrm>
        <a:off x="5701023" y="4558028"/>
        <a:ext cx="1589943" cy="1150278"/>
      </dsp:txXfrm>
    </dsp:sp>
    <dsp:sp modelId="{D33C9AEB-C40B-4FC0-B977-B9D3DF8CC122}">
      <dsp:nvSpPr>
        <dsp:cNvPr id="0" name=""/>
        <dsp:cNvSpPr/>
      </dsp:nvSpPr>
      <dsp:spPr>
        <a:xfrm>
          <a:off x="2033644" y="819412"/>
          <a:ext cx="5093791" cy="5093791"/>
        </a:xfrm>
        <a:custGeom>
          <a:avLst/>
          <a:gdLst/>
          <a:ahLst/>
          <a:cxnLst/>
          <a:rect l="0" t="0" r="0" b="0"/>
          <a:pathLst>
            <a:path>
              <a:moveTo>
                <a:pt x="3586095" y="4872136"/>
              </a:moveTo>
              <a:arcTo wR="2546895" hR="2546895" stAng="3955147" swAng="285225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5D0ACFB-CE26-4B04-80E8-18FDEC439B78}">
      <dsp:nvSpPr>
        <dsp:cNvPr id="0" name=""/>
        <dsp:cNvSpPr/>
      </dsp:nvSpPr>
      <dsp:spPr>
        <a:xfrm>
          <a:off x="1066811" y="4419595"/>
          <a:ext cx="3158453" cy="12747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err="1">
              <a:solidFill>
                <a:schemeClr val="accent2">
                  <a:lumMod val="75000"/>
                </a:schemeClr>
              </a:solidFill>
            </a:rPr>
            <a:t>Brahmacharya</a:t>
          </a:r>
          <a:endParaRPr lang="en-US" sz="2400" kern="1200">
            <a:solidFill>
              <a:schemeClr val="accent2">
                <a:lumMod val="75000"/>
              </a:schemeClr>
            </a:solidFill>
          </a:endParaRPr>
        </a:p>
      </dsp:txBody>
      <dsp:txXfrm>
        <a:off x="1129038" y="4481822"/>
        <a:ext cx="3033999" cy="1150278"/>
      </dsp:txXfrm>
    </dsp:sp>
    <dsp:sp modelId="{70208F8B-CDA6-4067-A2FA-22C9065525BE}">
      <dsp:nvSpPr>
        <dsp:cNvPr id="0" name=""/>
        <dsp:cNvSpPr/>
      </dsp:nvSpPr>
      <dsp:spPr>
        <a:xfrm>
          <a:off x="1804547" y="508171"/>
          <a:ext cx="5093791" cy="5093791"/>
        </a:xfrm>
        <a:custGeom>
          <a:avLst/>
          <a:gdLst/>
          <a:ahLst/>
          <a:cxnLst/>
          <a:rect l="0" t="0" r="0" b="0"/>
          <a:pathLst>
            <a:path>
              <a:moveTo>
                <a:pt x="387881" y="3897945"/>
              </a:moveTo>
              <a:arcTo wR="2546895" hR="2546895" stAng="8877770" swAng="214406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366F9B0-284C-4BD5-9D09-9B6BFE161CE7}">
      <dsp:nvSpPr>
        <dsp:cNvPr id="0" name=""/>
        <dsp:cNvSpPr/>
      </dsp:nvSpPr>
      <dsp:spPr>
        <a:xfrm>
          <a:off x="685804" y="1600205"/>
          <a:ext cx="2542012" cy="12747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err="1">
              <a:solidFill>
                <a:schemeClr val="accent2">
                  <a:lumMod val="75000"/>
                </a:schemeClr>
              </a:solidFill>
            </a:rPr>
            <a:t>Aparigraha</a:t>
          </a:r>
          <a:endParaRPr lang="en-US" sz="2400" kern="1200">
            <a:solidFill>
              <a:schemeClr val="accent2">
                <a:lumMod val="75000"/>
              </a:schemeClr>
            </a:solidFill>
          </a:endParaRPr>
        </a:p>
      </dsp:txBody>
      <dsp:txXfrm>
        <a:off x="748031" y="1662432"/>
        <a:ext cx="2417558" cy="1150278"/>
      </dsp:txXfrm>
    </dsp:sp>
    <dsp:sp modelId="{386CAECA-4BCB-4AC2-A4F8-188239079394}">
      <dsp:nvSpPr>
        <dsp:cNvPr id="0" name=""/>
        <dsp:cNvSpPr/>
      </dsp:nvSpPr>
      <dsp:spPr>
        <a:xfrm>
          <a:off x="1550349" y="834639"/>
          <a:ext cx="5093791" cy="5093791"/>
        </a:xfrm>
        <a:custGeom>
          <a:avLst/>
          <a:gdLst/>
          <a:ahLst/>
          <a:cxnLst/>
          <a:rect l="0" t="0" r="0" b="0"/>
          <a:pathLst>
            <a:path>
              <a:moveTo>
                <a:pt x="736483" y="755503"/>
              </a:moveTo>
              <a:arcTo wR="2546895" hR="2546895" stAng="13481847" swAng="189259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D9C8-30A6-4071-9FE0-C95DBA1E326D}">
      <dsp:nvSpPr>
        <dsp:cNvPr id="0" name=""/>
        <dsp:cNvSpPr/>
      </dsp:nvSpPr>
      <dsp:spPr>
        <a:xfrm>
          <a:off x="2874156" y="2418"/>
          <a:ext cx="1938486" cy="12600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err="1">
              <a:solidFill>
                <a:schemeClr val="accent2">
                  <a:lumMod val="60000"/>
                  <a:lumOff val="40000"/>
                </a:schemeClr>
              </a:solidFill>
            </a:rPr>
            <a:t>Saucha</a:t>
          </a:r>
          <a:endParaRPr lang="en-US" sz="2400" b="1" kern="1200">
            <a:solidFill>
              <a:schemeClr val="accent2">
                <a:lumMod val="60000"/>
                <a:lumOff val="40000"/>
              </a:schemeClr>
            </a:solidFill>
          </a:endParaRPr>
        </a:p>
      </dsp:txBody>
      <dsp:txXfrm>
        <a:off x="2935665" y="63927"/>
        <a:ext cx="1815468" cy="1136998"/>
      </dsp:txXfrm>
    </dsp:sp>
    <dsp:sp modelId="{D734AAEB-687C-45CC-A51C-84911DC02BAF}">
      <dsp:nvSpPr>
        <dsp:cNvPr id="0" name=""/>
        <dsp:cNvSpPr/>
      </dsp:nvSpPr>
      <dsp:spPr>
        <a:xfrm>
          <a:off x="1327298" y="632426"/>
          <a:ext cx="5032203" cy="5032203"/>
        </a:xfrm>
        <a:custGeom>
          <a:avLst/>
          <a:gdLst/>
          <a:ahLst/>
          <a:cxnLst/>
          <a:rect l="0" t="0" r="0" b="0"/>
          <a:pathLst>
            <a:path>
              <a:moveTo>
                <a:pt x="3498645" y="199773"/>
              </a:moveTo>
              <a:arcTo wR="2516101" hR="2516101" stAng="17579146" swAng="196024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97F86D-841B-4B80-B1E8-0E8DB27DED32}">
      <dsp:nvSpPr>
        <dsp:cNvPr id="0" name=""/>
        <dsp:cNvSpPr/>
      </dsp:nvSpPr>
      <dsp:spPr>
        <a:xfrm>
          <a:off x="5267111" y="1741001"/>
          <a:ext cx="1938486" cy="12600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err="1">
              <a:solidFill>
                <a:schemeClr val="accent2">
                  <a:lumMod val="60000"/>
                  <a:lumOff val="40000"/>
                </a:schemeClr>
              </a:solidFill>
            </a:rPr>
            <a:t>Santosha</a:t>
          </a:r>
          <a:endParaRPr lang="en-US" sz="2400" b="1" kern="1200">
            <a:solidFill>
              <a:schemeClr val="accent2">
                <a:lumMod val="60000"/>
                <a:lumOff val="40000"/>
              </a:schemeClr>
            </a:solidFill>
          </a:endParaRPr>
        </a:p>
      </dsp:txBody>
      <dsp:txXfrm>
        <a:off x="5328620" y="1802510"/>
        <a:ext cx="1815468" cy="1136998"/>
      </dsp:txXfrm>
    </dsp:sp>
    <dsp:sp modelId="{C7AC1602-D6EC-4A0B-ABDE-A7879D445189}">
      <dsp:nvSpPr>
        <dsp:cNvPr id="0" name=""/>
        <dsp:cNvSpPr/>
      </dsp:nvSpPr>
      <dsp:spPr>
        <a:xfrm>
          <a:off x="1332611" y="704965"/>
          <a:ext cx="5032203" cy="5032203"/>
        </a:xfrm>
        <a:custGeom>
          <a:avLst/>
          <a:gdLst/>
          <a:ahLst/>
          <a:cxnLst/>
          <a:rect l="0" t="0" r="0" b="0"/>
          <a:pathLst>
            <a:path>
              <a:moveTo>
                <a:pt x="5023943" y="2312390"/>
              </a:moveTo>
              <a:arcTo wR="2516101" hR="2516101" stAng="21321365" swAng="223719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FB434D-C907-47D4-B338-3EDDF669FFB7}">
      <dsp:nvSpPr>
        <dsp:cNvPr id="0" name=""/>
        <dsp:cNvSpPr/>
      </dsp:nvSpPr>
      <dsp:spPr>
        <a:xfrm>
          <a:off x="4376802" y="4592026"/>
          <a:ext cx="1938486" cy="12600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accent2">
                  <a:lumMod val="60000"/>
                  <a:lumOff val="40000"/>
                </a:schemeClr>
              </a:solidFill>
            </a:rPr>
            <a:t>Tapas</a:t>
          </a:r>
        </a:p>
      </dsp:txBody>
      <dsp:txXfrm>
        <a:off x="4438311" y="4653535"/>
        <a:ext cx="1815468" cy="1136998"/>
      </dsp:txXfrm>
    </dsp:sp>
    <dsp:sp modelId="{599B69F0-0DCD-4B44-B5F9-4D57F50B7E90}">
      <dsp:nvSpPr>
        <dsp:cNvPr id="0" name=""/>
        <dsp:cNvSpPr/>
      </dsp:nvSpPr>
      <dsp:spPr>
        <a:xfrm>
          <a:off x="1446886" y="655154"/>
          <a:ext cx="5032203" cy="5032203"/>
        </a:xfrm>
        <a:custGeom>
          <a:avLst/>
          <a:gdLst/>
          <a:ahLst/>
          <a:cxnLst/>
          <a:rect l="0" t="0" r="0" b="0"/>
          <a:pathLst>
            <a:path>
              <a:moveTo>
                <a:pt x="2920606" y="4999475"/>
              </a:moveTo>
              <a:arcTo wR="2516101" hR="2516101" stAng="4844917" swAng="12710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8C16020-ED72-4B65-BFB0-E9F9E6A792A3}">
      <dsp:nvSpPr>
        <dsp:cNvPr id="0" name=""/>
        <dsp:cNvSpPr/>
      </dsp:nvSpPr>
      <dsp:spPr>
        <a:xfrm>
          <a:off x="1295397" y="4554088"/>
          <a:ext cx="2138150" cy="12600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err="1">
              <a:solidFill>
                <a:schemeClr val="accent2">
                  <a:lumMod val="60000"/>
                  <a:lumOff val="40000"/>
                </a:schemeClr>
              </a:solidFill>
            </a:rPr>
            <a:t>Swadhyaya</a:t>
          </a:r>
          <a:endParaRPr lang="en-US" sz="2400" b="1" kern="1200">
            <a:solidFill>
              <a:schemeClr val="accent2">
                <a:lumMod val="60000"/>
                <a:lumOff val="40000"/>
              </a:schemeClr>
            </a:solidFill>
          </a:endParaRPr>
        </a:p>
      </dsp:txBody>
      <dsp:txXfrm>
        <a:off x="1356906" y="4615597"/>
        <a:ext cx="2015132" cy="1136998"/>
      </dsp:txXfrm>
    </dsp:sp>
    <dsp:sp modelId="{1CE15FFD-780B-4A0D-8F64-B73D9F5FDD98}">
      <dsp:nvSpPr>
        <dsp:cNvPr id="0" name=""/>
        <dsp:cNvSpPr/>
      </dsp:nvSpPr>
      <dsp:spPr>
        <a:xfrm>
          <a:off x="1327298" y="632426"/>
          <a:ext cx="5032203" cy="5032203"/>
        </a:xfrm>
        <a:custGeom>
          <a:avLst/>
          <a:gdLst/>
          <a:ahLst/>
          <a:cxnLst/>
          <a:rect l="0" t="0" r="0" b="0"/>
          <a:pathLst>
            <a:path>
              <a:moveTo>
                <a:pt x="420246" y="3908279"/>
              </a:moveTo>
              <a:arcTo wR="2516101" hR="2516101" stAng="8784348" swAng="219531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7AABA0-AE20-4BF8-8580-29A673912498}">
      <dsp:nvSpPr>
        <dsp:cNvPr id="0" name=""/>
        <dsp:cNvSpPr/>
      </dsp:nvSpPr>
      <dsp:spPr>
        <a:xfrm>
          <a:off x="414401" y="1741001"/>
          <a:ext cx="2072086" cy="12600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accent2">
                  <a:lumMod val="60000"/>
                  <a:lumOff val="40000"/>
                </a:schemeClr>
              </a:solidFill>
            </a:rPr>
            <a:t>Ishwara</a:t>
          </a:r>
        </a:p>
        <a:p>
          <a:pPr marL="0" lvl="0" indent="0" algn="ctr" defTabSz="1066800">
            <a:lnSpc>
              <a:spcPct val="90000"/>
            </a:lnSpc>
            <a:spcBef>
              <a:spcPct val="0"/>
            </a:spcBef>
            <a:spcAft>
              <a:spcPct val="35000"/>
            </a:spcAft>
            <a:buNone/>
          </a:pPr>
          <a:r>
            <a:rPr lang="en-US" sz="2400" b="1" kern="1200" err="1">
              <a:solidFill>
                <a:schemeClr val="accent2">
                  <a:lumMod val="60000"/>
                  <a:lumOff val="40000"/>
                </a:schemeClr>
              </a:solidFill>
            </a:rPr>
            <a:t>Pranidhana</a:t>
          </a:r>
          <a:endParaRPr lang="en-US" sz="2400" b="1" kern="1200">
            <a:solidFill>
              <a:schemeClr val="accent2">
                <a:lumMod val="60000"/>
                <a:lumOff val="40000"/>
              </a:schemeClr>
            </a:solidFill>
          </a:endParaRPr>
        </a:p>
      </dsp:txBody>
      <dsp:txXfrm>
        <a:off x="475910" y="1802510"/>
        <a:ext cx="1949068" cy="1136998"/>
      </dsp:txXfrm>
    </dsp:sp>
    <dsp:sp modelId="{BA26B760-07C5-494E-8EA0-C9E4F8597942}">
      <dsp:nvSpPr>
        <dsp:cNvPr id="0" name=""/>
        <dsp:cNvSpPr/>
      </dsp:nvSpPr>
      <dsp:spPr>
        <a:xfrm>
          <a:off x="1327298" y="632426"/>
          <a:ext cx="5032203" cy="5032203"/>
        </a:xfrm>
        <a:custGeom>
          <a:avLst/>
          <a:gdLst/>
          <a:ahLst/>
          <a:cxnLst/>
          <a:rect l="0" t="0" r="0" b="0"/>
          <a:pathLst>
            <a:path>
              <a:moveTo>
                <a:pt x="438629" y="1096637"/>
              </a:moveTo>
              <a:arcTo wR="2516101" hR="2516101" stAng="12860606" swAng="196024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13B8F-CBD5-4D5E-8BDC-A38249847CA9}"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93996-AD1E-4C18-9AEF-0452CAED249D}" type="slidenum">
              <a:rPr lang="en-US" smtClean="0"/>
              <a:t>‹#›</a:t>
            </a:fld>
            <a:endParaRPr lang="en-US"/>
          </a:p>
        </p:txBody>
      </p:sp>
    </p:spTree>
    <p:extLst>
      <p:ext uri="{BB962C8B-B14F-4D97-AF65-F5344CB8AC3E}">
        <p14:creationId xmlns:p14="http://schemas.microsoft.com/office/powerpoint/2010/main" val="94058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4B9290-05AC-42EF-9C20-9355FB00E8D9}" type="slidenum">
              <a:rPr lang="en-US" smtClean="0"/>
              <a:pPr>
                <a:spcBef>
                  <a:spcPct val="0"/>
                </a:spcBef>
              </a:pPr>
              <a:t>3</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073304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1266A3-ACEF-44FC-B813-7284FFDBBB0C}" type="slidenum">
              <a:rPr lang="en-US" smtClean="0"/>
              <a:pPr>
                <a:spcBef>
                  <a:spcPct val="0"/>
                </a:spcBef>
              </a:pPr>
              <a:t>20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4237662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6DB7AD-174C-4027-9B3A-F0BC996697AD}" type="slidenum">
              <a:rPr lang="en-US" smtClean="0"/>
              <a:pPr>
                <a:spcBef>
                  <a:spcPct val="0"/>
                </a:spcBef>
              </a:pPr>
              <a:t>21</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82195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B687C2-5D86-404C-8DCF-1B61B719C8BB}" type="slidenum">
              <a:rPr lang="en-US" smtClean="0"/>
              <a:pPr>
                <a:spcBef>
                  <a:spcPct val="0"/>
                </a:spcBef>
              </a:pPr>
              <a:t>22</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01763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BCCC15-98A3-46F4-BE05-817218BF16A2}" type="slidenum">
              <a:rPr lang="en-US" smtClean="0"/>
              <a:pPr/>
              <a:t>24</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8833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4B9290-05AC-42EF-9C20-9355FB00E8D9}" type="slidenum">
              <a:rPr lang="en-US" smtClean="0"/>
              <a:pPr>
                <a:spcBef>
                  <a:spcPct val="0"/>
                </a:spcBef>
              </a:pPr>
              <a:t>26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3889094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7C13E5-BAE7-4EA8-9C76-4844EF8D5745}" type="slidenum">
              <a:rPr lang="en-US" altLang="en-US" smtClean="0"/>
              <a:pPr/>
              <a:t>27</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70244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239C5C-F892-48B8-A347-79BD41159610}" type="slidenum">
              <a:rPr lang="en-US" smtClean="0"/>
              <a:pPr>
                <a:spcBef>
                  <a:spcPct val="0"/>
                </a:spcBef>
              </a:pPr>
              <a:t>28</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047844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0C4C40-7036-4830-B4FD-9EBC2B0BF47C}" type="slidenum">
              <a:rPr lang="en-US" smtClean="0"/>
              <a:pPr>
                <a:spcBef>
                  <a:spcPct val="0"/>
                </a:spcBef>
              </a:pPr>
              <a:t>29</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61302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239C5C-F892-48B8-A347-79BD41159610}" type="slidenum">
              <a:rPr lang="en-US" smtClean="0"/>
              <a:pPr>
                <a:spcBef>
                  <a:spcPct val="0"/>
                </a:spcBef>
              </a:pPr>
              <a:t>4</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352984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0C4C40-7036-4830-B4FD-9EBC2B0BF47C}" type="slidenum">
              <a:rPr lang="en-US" smtClean="0"/>
              <a:pPr>
                <a:spcBef>
                  <a:spcPct val="0"/>
                </a:spcBef>
              </a:pPr>
              <a:t>6</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71994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2E7860-7001-4657-B4F5-FACEBE83B84E}" type="slidenum">
              <a:rPr lang="en-US" altLang="en-US" smtClean="0"/>
              <a:pPr>
                <a:spcBef>
                  <a:spcPct val="0"/>
                </a:spcBef>
              </a:pPr>
              <a:t>7</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86061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9D8C669-D8B7-4F7B-B54B-11BE0F956DF1}" type="slidenum">
              <a:rPr lang="en-US" smtClean="0"/>
              <a:pPr>
                <a:spcBef>
                  <a:spcPct val="0"/>
                </a:spcBef>
              </a:pPr>
              <a:t>9</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16707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88C9F0-905E-49D1-BDAE-7DBA03BBE117}" type="slidenum">
              <a:rPr lang="en-US" smtClean="0"/>
              <a:pPr/>
              <a:t>10</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76798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814E35-E9B5-49E5-ABEF-EF85A8B7B912}" type="slidenum">
              <a:rPr lang="en-US" smtClean="0"/>
              <a:pPr>
                <a:spcBef>
                  <a:spcPct val="0"/>
                </a:spcBef>
              </a:pPr>
              <a:t>13</a:t>
            </a:fld>
            <a:endParaRPr lang="en-US"/>
          </a:p>
        </p:txBody>
      </p:sp>
    </p:spTree>
    <p:extLst>
      <p:ext uri="{BB962C8B-B14F-4D97-AF65-F5344CB8AC3E}">
        <p14:creationId xmlns:p14="http://schemas.microsoft.com/office/powerpoint/2010/main" val="179026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D78CF2-9EC9-4A2C-832C-20C907474008}" type="slidenum">
              <a:rPr lang="en-US" smtClean="0"/>
              <a:pPr>
                <a:spcBef>
                  <a:spcPct val="0"/>
                </a:spcBef>
              </a:pPr>
              <a:t>16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3695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A0F0EE-4858-4110-B2BA-64170E63FE0A}" type="slidenum">
              <a:rPr lang="en-US" smtClean="0"/>
              <a:pPr>
                <a:spcBef>
                  <a:spcPct val="0"/>
                </a:spcBef>
              </a:pPr>
              <a:t>17</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68839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76046AC-B719-459A-ACDB-F80FA005EEBB}"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125385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6046AC-B719-459A-ACDB-F80FA005EEBB}"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1178590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6046AC-B719-459A-ACDB-F80FA005EEBB}"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1874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6046AC-B719-459A-ACDB-F80FA005EEBB}"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332885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6046AC-B719-459A-ACDB-F80FA005EEBB}"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46054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76046AC-B719-459A-ACDB-F80FA005EEBB}"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367418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76046AC-B719-459A-ACDB-F80FA005EEBB}" type="datetimeFigureOut">
              <a:rPr lang="en-IN" smtClean="0"/>
              <a:t>20-11-2021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353303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6046AC-B719-459A-ACDB-F80FA005EEBB}" type="datetimeFigureOut">
              <a:rPr lang="en-IN" smtClean="0"/>
              <a:t>20-11-2021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316327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046AC-B719-459A-ACDB-F80FA005EEBB}" type="datetimeFigureOut">
              <a:rPr lang="en-IN" smtClean="0"/>
              <a:t>20-11-2021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332481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6046AC-B719-459A-ACDB-F80FA005EEBB}"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351472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6046AC-B719-459A-ACDB-F80FA005EEBB}"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6CB4-EA03-45D4-BF36-54BDF1424BDB}" type="slidenum">
              <a:rPr lang="en-IN" smtClean="0"/>
              <a:t>‹#›</a:t>
            </a:fld>
            <a:endParaRPr lang="en-IN"/>
          </a:p>
        </p:txBody>
      </p:sp>
    </p:spTree>
    <p:extLst>
      <p:ext uri="{BB962C8B-B14F-4D97-AF65-F5344CB8AC3E}">
        <p14:creationId xmlns:p14="http://schemas.microsoft.com/office/powerpoint/2010/main" val="146028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046AC-B719-459A-ACDB-F80FA005EEBB}" type="datetimeFigureOut">
              <a:rPr lang="en-IN" smtClean="0"/>
              <a:t>20-11-2021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6CB4-EA03-45D4-BF36-54BDF1424BDB}" type="slidenum">
              <a:rPr lang="en-IN" smtClean="0"/>
              <a:t>‹#›</a:t>
            </a:fld>
            <a:endParaRPr lang="en-IN"/>
          </a:p>
        </p:txBody>
      </p:sp>
    </p:spTree>
    <p:extLst>
      <p:ext uri="{BB962C8B-B14F-4D97-AF65-F5344CB8AC3E}">
        <p14:creationId xmlns:p14="http://schemas.microsoft.com/office/powerpoint/2010/main" val="359165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a:t>Concepts of Yoga </a:t>
            </a:r>
          </a:p>
        </p:txBody>
      </p:sp>
      <p:sp>
        <p:nvSpPr>
          <p:cNvPr id="3" name="Content Placeholder 2"/>
          <p:cNvSpPr>
            <a:spLocks noGrp="1"/>
          </p:cNvSpPr>
          <p:nvPr>
            <p:ph idx="1"/>
          </p:nvPr>
        </p:nvSpPr>
        <p:spPr/>
        <p:txBody>
          <a:bodyPr>
            <a:normAutofit fontScale="92500" lnSpcReduction="10000"/>
          </a:bodyPr>
          <a:lstStyle/>
          <a:p>
            <a:pPr>
              <a:lnSpc>
                <a:spcPct val="160000"/>
              </a:lnSpc>
            </a:pPr>
            <a:r>
              <a:rPr lang="en-IN" sz="2000" err="1"/>
              <a:t>Chitta</a:t>
            </a:r>
            <a:r>
              <a:rPr lang="en-IN" sz="2000"/>
              <a:t> </a:t>
            </a:r>
            <a:r>
              <a:rPr lang="en-IN" sz="2000" err="1"/>
              <a:t>vritti</a:t>
            </a:r>
            <a:r>
              <a:rPr lang="en-IN" sz="2000"/>
              <a:t> </a:t>
            </a:r>
            <a:r>
              <a:rPr lang="en-IN" sz="2000" err="1"/>
              <a:t>nirodha</a:t>
            </a:r>
            <a:r>
              <a:rPr lang="en-IN" sz="2000"/>
              <a:t> – cessation of modifications in the mind</a:t>
            </a:r>
          </a:p>
          <a:p>
            <a:pPr>
              <a:lnSpc>
                <a:spcPct val="160000"/>
              </a:lnSpc>
            </a:pPr>
            <a:r>
              <a:rPr lang="en-IN" sz="2000"/>
              <a:t>Samadhi – Self realization</a:t>
            </a:r>
          </a:p>
          <a:p>
            <a:r>
              <a:rPr lang="en-IN" sz="2000"/>
              <a:t>Limbs of Yoga </a:t>
            </a:r>
          </a:p>
          <a:p>
            <a:pPr lvl="1">
              <a:lnSpc>
                <a:spcPct val="100000"/>
              </a:lnSpc>
              <a:buFont typeface="Wingdings" panose="05000000000000000000" pitchFamily="2" charset="2"/>
              <a:buChar char="Ø"/>
            </a:pPr>
            <a:r>
              <a:rPr lang="en-IN" sz="2000"/>
              <a:t>Yama and </a:t>
            </a:r>
            <a:r>
              <a:rPr lang="en-IN" sz="2000" err="1"/>
              <a:t>Niyama</a:t>
            </a:r>
            <a:r>
              <a:rPr lang="en-IN" sz="2000"/>
              <a:t> – Practice of life style</a:t>
            </a:r>
          </a:p>
          <a:p>
            <a:pPr lvl="1">
              <a:lnSpc>
                <a:spcPct val="100000"/>
              </a:lnSpc>
              <a:buFont typeface="Wingdings" panose="05000000000000000000" pitchFamily="2" charset="2"/>
              <a:buChar char="Ø"/>
            </a:pPr>
            <a:r>
              <a:rPr lang="en-IN" sz="2000"/>
              <a:t>Asana  and  Pranayama – Postures and Breathing techniques</a:t>
            </a:r>
          </a:p>
          <a:p>
            <a:pPr lvl="1">
              <a:lnSpc>
                <a:spcPct val="100000"/>
              </a:lnSpc>
              <a:buFont typeface="Wingdings" panose="05000000000000000000" pitchFamily="2" charset="2"/>
              <a:buChar char="Ø"/>
            </a:pPr>
            <a:r>
              <a:rPr lang="en-IN" sz="2000" err="1"/>
              <a:t>Dhyana</a:t>
            </a:r>
            <a:r>
              <a:rPr lang="en-IN" sz="2000"/>
              <a:t> – Meditation techniques</a:t>
            </a:r>
          </a:p>
          <a:p>
            <a:pPr lvl="1">
              <a:lnSpc>
                <a:spcPct val="100000"/>
              </a:lnSpc>
              <a:buFont typeface="Wingdings" panose="05000000000000000000" pitchFamily="2" charset="2"/>
              <a:buChar char="Ø"/>
            </a:pPr>
            <a:r>
              <a:rPr lang="en-IN" sz="2000" err="1"/>
              <a:t>Sathvika</a:t>
            </a:r>
            <a:r>
              <a:rPr lang="en-IN" sz="2000"/>
              <a:t>  </a:t>
            </a:r>
            <a:r>
              <a:rPr lang="en-IN" sz="2000" err="1"/>
              <a:t>Ahara</a:t>
            </a:r>
            <a:r>
              <a:rPr lang="en-IN" sz="2000"/>
              <a:t> – Diet pattern in Yoga</a:t>
            </a:r>
          </a:p>
          <a:p>
            <a:pPr marL="457200" lvl="1" indent="0">
              <a:lnSpc>
                <a:spcPct val="100000"/>
              </a:lnSpc>
              <a:buNone/>
            </a:pPr>
            <a:endParaRPr lang="en-IN" sz="1800"/>
          </a:p>
          <a:p>
            <a:pPr>
              <a:lnSpc>
                <a:spcPct val="150000"/>
              </a:lnSpc>
            </a:pPr>
            <a:r>
              <a:rPr lang="en-IN" sz="2000" err="1"/>
              <a:t>Abhyasa</a:t>
            </a:r>
            <a:r>
              <a:rPr lang="en-IN" sz="2000"/>
              <a:t> and Vairagya – Practice and Detachment</a:t>
            </a:r>
          </a:p>
          <a:p>
            <a:pPr>
              <a:lnSpc>
                <a:spcPct val="150000"/>
              </a:lnSpc>
            </a:pPr>
            <a:r>
              <a:rPr lang="en-IN" sz="2000" err="1"/>
              <a:t>Ishwara</a:t>
            </a:r>
            <a:r>
              <a:rPr lang="en-IN" sz="2000"/>
              <a:t>  - Universal self</a:t>
            </a:r>
          </a:p>
          <a:p>
            <a:pPr>
              <a:buFont typeface="Wingdings" panose="05000000000000000000" pitchFamily="2" charset="2"/>
              <a:buChar char="Ø"/>
            </a:pPr>
            <a:endParaRPr lang="en-IN"/>
          </a:p>
        </p:txBody>
      </p:sp>
    </p:spTree>
    <p:extLst>
      <p:ext uri="{BB962C8B-B14F-4D97-AF65-F5344CB8AC3E}">
        <p14:creationId xmlns:p14="http://schemas.microsoft.com/office/powerpoint/2010/main" val="225511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b="1"/>
              <a:t>Classification of  </a:t>
            </a:r>
            <a:r>
              <a:rPr lang="en-US" b="1" err="1"/>
              <a:t>Asanas</a:t>
            </a:r>
            <a:endParaRPr lang="en-US" b="1"/>
          </a:p>
        </p:txBody>
      </p:sp>
      <p:sp>
        <p:nvSpPr>
          <p:cNvPr id="56323" name="Rectangle 3"/>
          <p:cNvSpPr>
            <a:spLocks noGrp="1" noChangeArrowheads="1"/>
          </p:cNvSpPr>
          <p:nvPr>
            <p:ph type="body" idx="1"/>
          </p:nvPr>
        </p:nvSpPr>
        <p:spPr/>
        <p:txBody>
          <a:bodyPr/>
          <a:lstStyle/>
          <a:p>
            <a:pPr eaLnBrk="1" hangingPunct="1"/>
            <a:r>
              <a:rPr lang="en-US" sz="3600"/>
              <a:t>Cultural </a:t>
            </a:r>
            <a:r>
              <a:rPr lang="en-US" sz="3600" err="1"/>
              <a:t>asanas</a:t>
            </a:r>
            <a:r>
              <a:rPr lang="en-US" sz="3600"/>
              <a:t> </a:t>
            </a:r>
          </a:p>
          <a:p>
            <a:pPr eaLnBrk="1" hangingPunct="1"/>
            <a:r>
              <a:rPr lang="en-US" sz="3600"/>
              <a:t>Inverted </a:t>
            </a:r>
            <a:r>
              <a:rPr lang="en-US" sz="3600" err="1"/>
              <a:t>asanas</a:t>
            </a:r>
            <a:endParaRPr lang="en-US" sz="3600"/>
          </a:p>
          <a:p>
            <a:pPr eaLnBrk="1" hangingPunct="1"/>
            <a:r>
              <a:rPr lang="en-US" sz="3600"/>
              <a:t>Balancing </a:t>
            </a:r>
            <a:r>
              <a:rPr lang="en-US" sz="3600" err="1"/>
              <a:t>asanas</a:t>
            </a:r>
            <a:endParaRPr lang="en-US" sz="3600"/>
          </a:p>
          <a:p>
            <a:pPr eaLnBrk="1" hangingPunct="1"/>
            <a:r>
              <a:rPr lang="en-US" sz="3600"/>
              <a:t>Meditative </a:t>
            </a:r>
            <a:r>
              <a:rPr lang="en-US" sz="3600" err="1"/>
              <a:t>asanas</a:t>
            </a:r>
            <a:endParaRPr lang="en-US" sz="3600"/>
          </a:p>
          <a:p>
            <a:pPr eaLnBrk="1" hangingPunct="1"/>
            <a:r>
              <a:rPr lang="en-US" sz="3600" err="1"/>
              <a:t>Relaxative</a:t>
            </a:r>
            <a:r>
              <a:rPr lang="en-US" sz="3600"/>
              <a:t> </a:t>
            </a:r>
            <a:r>
              <a:rPr lang="en-US" sz="3600" err="1"/>
              <a:t>asanas</a:t>
            </a:r>
            <a:endParaRPr lang="en-US" sz="3600"/>
          </a:p>
          <a:p>
            <a:pPr eaLnBrk="1" hangingPunct="1"/>
            <a:endParaRPr lang="en-US" sz="3600">
              <a:solidFill>
                <a:srgbClr val="FFFF00"/>
              </a:solidFill>
            </a:endParaRPr>
          </a:p>
          <a:p>
            <a:pPr eaLnBrk="1" hangingPunct="1"/>
            <a:endParaRPr lang="en-US"/>
          </a:p>
          <a:p>
            <a:pPr eaLnBrk="1" hangingPunct="1"/>
            <a:endParaRPr lang="en-US"/>
          </a:p>
        </p:txBody>
      </p:sp>
    </p:spTree>
    <p:extLst>
      <p:ext uri="{BB962C8B-B14F-4D97-AF65-F5344CB8AC3E}">
        <p14:creationId xmlns:p14="http://schemas.microsoft.com/office/powerpoint/2010/main" val="6969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IN" b="1" err="1"/>
              <a:t>Trikonasana</a:t>
            </a:r>
            <a:r>
              <a:rPr lang="en-IN" b="1"/>
              <a:t> </a:t>
            </a:r>
          </a:p>
        </p:txBody>
      </p:sp>
      <p:pic>
        <p:nvPicPr>
          <p:cNvPr id="61443" name="Picture 2" descr="AFZ"/>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924300" y="1417638"/>
            <a:ext cx="43434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55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IN" b="1" err="1"/>
              <a:t>Sarvangasana</a:t>
            </a:r>
            <a:r>
              <a:rPr lang="en-IN" b="1">
                <a:solidFill>
                  <a:srgbClr val="FFFF00"/>
                </a:solidFill>
              </a:rPr>
              <a:t> </a:t>
            </a:r>
          </a:p>
        </p:txBody>
      </p:sp>
      <p:pic>
        <p:nvPicPr>
          <p:cNvPr id="64515" name="Picture 2" descr="sarv"/>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4572000" y="1600200"/>
            <a:ext cx="30480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78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C:\Documents and Settings\Admin\My Documents\My Pictures\images__3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828800"/>
            <a:ext cx="3429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27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IN" b="1">
                <a:solidFill>
                  <a:srgbClr val="FFFF00"/>
                </a:solidFill>
              </a:rPr>
              <a:t> </a:t>
            </a:r>
          </a:p>
        </p:txBody>
      </p:sp>
      <p:pic>
        <p:nvPicPr>
          <p:cNvPr id="112643" name="Picture 2" descr="SS"/>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740150" y="1612392"/>
            <a:ext cx="47117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70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IN" b="1" err="1"/>
              <a:t>Shavasana</a:t>
            </a:r>
            <a:r>
              <a:rPr lang="en-IN" b="1"/>
              <a:t> </a:t>
            </a:r>
          </a:p>
        </p:txBody>
      </p:sp>
      <p:pic>
        <p:nvPicPr>
          <p:cNvPr id="122883" name="Picture 2" descr="URUU"/>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1905001"/>
            <a:ext cx="91440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z="3600" b="1">
                <a:solidFill>
                  <a:srgbClr val="66FF33"/>
                </a:solidFill>
              </a:rPr>
              <a:t>Practicing method of Asana</a:t>
            </a:r>
          </a:p>
        </p:txBody>
      </p:sp>
      <p:sp>
        <p:nvSpPr>
          <p:cNvPr id="88067" name="Rectangle 3"/>
          <p:cNvSpPr>
            <a:spLocks noGrp="1" noChangeArrowheads="1"/>
          </p:cNvSpPr>
          <p:nvPr>
            <p:ph type="body" idx="1"/>
          </p:nvPr>
        </p:nvSpPr>
        <p:spPr>
          <a:xfrm>
            <a:off x="1981200" y="1524000"/>
            <a:ext cx="8229600" cy="5105400"/>
          </a:xfrm>
        </p:spPr>
        <p:txBody>
          <a:bodyPr/>
          <a:lstStyle/>
          <a:p>
            <a:pPr eaLnBrk="1" hangingPunct="1">
              <a:buFontTx/>
              <a:buNone/>
            </a:pPr>
            <a:r>
              <a:rPr lang="en-US" b="1" err="1"/>
              <a:t>Prayatna</a:t>
            </a:r>
            <a:r>
              <a:rPr lang="en-US" b="1"/>
              <a:t> </a:t>
            </a:r>
            <a:r>
              <a:rPr lang="en-US" b="1" err="1"/>
              <a:t>sitilaya</a:t>
            </a:r>
            <a:r>
              <a:rPr lang="en-US" b="1"/>
              <a:t> </a:t>
            </a:r>
            <a:r>
              <a:rPr lang="en-US" b="1" err="1"/>
              <a:t>ananta</a:t>
            </a:r>
            <a:r>
              <a:rPr lang="en-US" b="1"/>
              <a:t> </a:t>
            </a:r>
            <a:r>
              <a:rPr lang="en-US" b="1" err="1"/>
              <a:t>samapattibhyam</a:t>
            </a:r>
            <a:r>
              <a:rPr lang="en-US"/>
              <a:t> I </a:t>
            </a:r>
          </a:p>
          <a:p>
            <a:pPr eaLnBrk="1" hangingPunct="1">
              <a:buFontTx/>
              <a:buNone/>
            </a:pPr>
            <a:r>
              <a:rPr lang="en-US"/>
              <a:t>- by loosening the effort and with concentration</a:t>
            </a:r>
          </a:p>
          <a:p>
            <a:pPr eaLnBrk="1" hangingPunct="1">
              <a:buFontTx/>
              <a:buNone/>
            </a:pPr>
            <a:endParaRPr lang="en-US"/>
          </a:p>
          <a:p>
            <a:pPr eaLnBrk="1" hangingPunct="1">
              <a:buFontTx/>
              <a:buNone/>
            </a:pPr>
            <a:r>
              <a:rPr lang="en-US" b="1"/>
              <a:t>Benefits</a:t>
            </a:r>
            <a:r>
              <a:rPr lang="en-US"/>
              <a:t> –</a:t>
            </a:r>
          </a:p>
          <a:p>
            <a:pPr eaLnBrk="1" hangingPunct="1"/>
            <a:r>
              <a:rPr lang="en-US"/>
              <a:t>Flexibility, Steadiness, Lightness,  Health</a:t>
            </a:r>
          </a:p>
          <a:p>
            <a:pPr eaLnBrk="1" hangingPunct="1">
              <a:buFontTx/>
              <a:buNone/>
            </a:pPr>
            <a:r>
              <a:rPr lang="en-US"/>
              <a:t>   Digestion,  Excretion </a:t>
            </a:r>
          </a:p>
          <a:p>
            <a:pPr eaLnBrk="1" hangingPunct="1"/>
            <a:r>
              <a:rPr lang="en-US"/>
              <a:t>Back ache, Joint pain, Obesity, Diabetes, Constipation </a:t>
            </a:r>
          </a:p>
          <a:p>
            <a:pPr eaLnBrk="1" hangingPunct="1">
              <a:buFontTx/>
              <a:buNone/>
            </a:pPr>
            <a:endParaRPr lang="en-US"/>
          </a:p>
        </p:txBody>
      </p:sp>
    </p:spTree>
    <p:extLst>
      <p:ext uri="{BB962C8B-B14F-4D97-AF65-F5344CB8AC3E}">
        <p14:creationId xmlns:p14="http://schemas.microsoft.com/office/powerpoint/2010/main" val="165468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1">
                <a:solidFill>
                  <a:srgbClr val="66FF33"/>
                </a:solidFill>
              </a:rPr>
              <a:t>Pranayama - Expansion</a:t>
            </a:r>
            <a:r>
              <a:rPr lang="en-US" sz="3600">
                <a:solidFill>
                  <a:srgbClr val="66FF33"/>
                </a:solidFill>
              </a:rPr>
              <a:t> of Prana</a:t>
            </a:r>
          </a:p>
        </p:txBody>
      </p:sp>
      <p:sp>
        <p:nvSpPr>
          <p:cNvPr id="94211" name="Rectangle 3"/>
          <p:cNvSpPr>
            <a:spLocks noGrp="1" noChangeArrowheads="1"/>
          </p:cNvSpPr>
          <p:nvPr>
            <p:ph type="body" idx="1"/>
          </p:nvPr>
        </p:nvSpPr>
        <p:spPr/>
        <p:txBody>
          <a:bodyPr/>
          <a:lstStyle/>
          <a:p>
            <a:pPr eaLnBrk="1" hangingPunct="1">
              <a:lnSpc>
                <a:spcPct val="90000"/>
              </a:lnSpc>
              <a:buFontTx/>
              <a:buNone/>
            </a:pPr>
            <a:r>
              <a:rPr lang="en-US" b="1" err="1"/>
              <a:t>Tasmin</a:t>
            </a:r>
            <a:r>
              <a:rPr lang="en-US" b="1"/>
              <a:t> sati </a:t>
            </a:r>
            <a:r>
              <a:rPr lang="en-US" b="1" err="1"/>
              <a:t>swasa</a:t>
            </a:r>
            <a:r>
              <a:rPr lang="en-US" b="1"/>
              <a:t> </a:t>
            </a:r>
            <a:r>
              <a:rPr lang="en-US" b="1" err="1"/>
              <a:t>praswasayoh</a:t>
            </a:r>
            <a:r>
              <a:rPr lang="en-US" b="1"/>
              <a:t> </a:t>
            </a:r>
            <a:r>
              <a:rPr lang="en-US" b="1" err="1"/>
              <a:t>gati</a:t>
            </a:r>
            <a:endParaRPr lang="en-US" b="1"/>
          </a:p>
          <a:p>
            <a:pPr eaLnBrk="1" hangingPunct="1">
              <a:lnSpc>
                <a:spcPct val="90000"/>
              </a:lnSpc>
              <a:buFontTx/>
              <a:buNone/>
            </a:pPr>
            <a:r>
              <a:rPr lang="en-US" b="1"/>
              <a:t> </a:t>
            </a:r>
            <a:r>
              <a:rPr lang="en-US" b="1" err="1"/>
              <a:t>vicchedah</a:t>
            </a:r>
            <a:r>
              <a:rPr lang="en-US" b="1"/>
              <a:t> I</a:t>
            </a:r>
          </a:p>
          <a:p>
            <a:pPr eaLnBrk="1" hangingPunct="1">
              <a:lnSpc>
                <a:spcPct val="90000"/>
              </a:lnSpc>
              <a:buFontTx/>
              <a:buNone/>
            </a:pPr>
            <a:r>
              <a:rPr lang="en-US"/>
              <a:t>   Controlling the respiration by regulating inspiration and expiration</a:t>
            </a:r>
          </a:p>
          <a:p>
            <a:pPr eaLnBrk="1" hangingPunct="1">
              <a:lnSpc>
                <a:spcPct val="90000"/>
              </a:lnSpc>
              <a:buFontTx/>
              <a:buNone/>
            </a:pPr>
            <a:endParaRPr lang="en-US" b="1"/>
          </a:p>
          <a:p>
            <a:pPr eaLnBrk="1" hangingPunct="1">
              <a:lnSpc>
                <a:spcPct val="90000"/>
              </a:lnSpc>
              <a:buFontTx/>
              <a:buNone/>
            </a:pPr>
            <a:r>
              <a:rPr lang="en-US" b="1"/>
              <a:t>Steps</a:t>
            </a:r>
          </a:p>
          <a:p>
            <a:pPr eaLnBrk="1" hangingPunct="1">
              <a:lnSpc>
                <a:spcPct val="90000"/>
              </a:lnSpc>
            </a:pPr>
            <a:r>
              <a:rPr lang="en-US" err="1"/>
              <a:t>Puraka</a:t>
            </a:r>
            <a:r>
              <a:rPr lang="en-US"/>
              <a:t> – Inhalation</a:t>
            </a:r>
          </a:p>
          <a:p>
            <a:pPr eaLnBrk="1" hangingPunct="1">
              <a:lnSpc>
                <a:spcPct val="90000"/>
              </a:lnSpc>
            </a:pPr>
            <a:r>
              <a:rPr lang="en-US" err="1"/>
              <a:t>Kumbhaka</a:t>
            </a:r>
            <a:r>
              <a:rPr lang="en-US"/>
              <a:t> – Retention         </a:t>
            </a:r>
          </a:p>
          <a:p>
            <a:pPr eaLnBrk="1" hangingPunct="1">
              <a:lnSpc>
                <a:spcPct val="90000"/>
              </a:lnSpc>
            </a:pPr>
            <a:r>
              <a:rPr lang="en-US" err="1"/>
              <a:t>Rechaka</a:t>
            </a:r>
            <a:r>
              <a:rPr lang="en-US"/>
              <a:t> - Exhalation</a:t>
            </a:r>
          </a:p>
        </p:txBody>
      </p:sp>
    </p:spTree>
    <p:extLst>
      <p:ext uri="{BB962C8B-B14F-4D97-AF65-F5344CB8AC3E}">
        <p14:creationId xmlns:p14="http://schemas.microsoft.com/office/powerpoint/2010/main" val="589640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1981200" y="274638"/>
            <a:ext cx="8229600" cy="792162"/>
          </a:xfrm>
        </p:spPr>
        <p:txBody>
          <a:bodyPr/>
          <a:lstStyle/>
          <a:p>
            <a:r>
              <a:rPr lang="en-US" altLang="en-US">
                <a:solidFill>
                  <a:srgbClr val="FFFF00"/>
                </a:solidFill>
              </a:rPr>
              <a:t>Steps</a:t>
            </a:r>
          </a:p>
        </p:txBody>
      </p:sp>
      <p:graphicFrame>
        <p:nvGraphicFramePr>
          <p:cNvPr id="4" name="Content Placeholder 3"/>
          <p:cNvGraphicFramePr>
            <a:graphicFrameLocks noGrp="1"/>
          </p:cNvGraphicFramePr>
          <p:nvPr>
            <p:ph idx="1"/>
          </p:nvPr>
        </p:nvGraphicFramePr>
        <p:xfrm>
          <a:off x="1981200" y="1219201"/>
          <a:ext cx="82296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6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IN" b="1">
                <a:solidFill>
                  <a:srgbClr val="FFFF00"/>
                </a:solidFill>
              </a:rPr>
              <a:t>Pranayama </a:t>
            </a:r>
          </a:p>
        </p:txBody>
      </p:sp>
      <p:pic>
        <p:nvPicPr>
          <p:cNvPr id="99331" name="Picture 2" descr="DSC01824_1"/>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630489" y="1524000"/>
            <a:ext cx="69310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57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Ashtanga</a:t>
            </a:r>
            <a:r>
              <a:rPr lang="en-US"/>
              <a:t> Yoga</a:t>
            </a:r>
          </a:p>
        </p:txBody>
      </p:sp>
      <p:sp>
        <p:nvSpPr>
          <p:cNvPr id="3" name="Content Placeholder 2"/>
          <p:cNvSpPr>
            <a:spLocks noGrp="1"/>
          </p:cNvSpPr>
          <p:nvPr>
            <p:ph idx="1"/>
          </p:nvPr>
        </p:nvSpPr>
        <p:spPr/>
        <p:txBody>
          <a:bodyPr/>
          <a:lstStyle/>
          <a:p>
            <a:r>
              <a:rPr lang="en-US"/>
              <a:t>Yama</a:t>
            </a:r>
          </a:p>
          <a:p>
            <a:r>
              <a:rPr lang="en-US" err="1"/>
              <a:t>Niyama</a:t>
            </a:r>
            <a:endParaRPr lang="en-US"/>
          </a:p>
          <a:p>
            <a:r>
              <a:rPr lang="en-US"/>
              <a:t>Asana</a:t>
            </a:r>
          </a:p>
          <a:p>
            <a:r>
              <a:rPr lang="en-US"/>
              <a:t>Pranayama</a:t>
            </a:r>
          </a:p>
          <a:p>
            <a:r>
              <a:rPr lang="en-US" err="1"/>
              <a:t>Pratyahara</a:t>
            </a:r>
            <a:endParaRPr lang="en-US"/>
          </a:p>
          <a:p>
            <a:r>
              <a:rPr lang="en-US" err="1"/>
              <a:t>Dharana</a:t>
            </a:r>
            <a:endParaRPr lang="en-US"/>
          </a:p>
          <a:p>
            <a:r>
              <a:rPr lang="en-US" err="1"/>
              <a:t>Dhyana</a:t>
            </a:r>
            <a:endParaRPr lang="en-US"/>
          </a:p>
          <a:p>
            <a:r>
              <a:rPr lang="en-US"/>
              <a:t>Samadhi</a:t>
            </a:r>
          </a:p>
        </p:txBody>
      </p:sp>
    </p:spTree>
    <p:extLst>
      <p:ext uri="{BB962C8B-B14F-4D97-AF65-F5344CB8AC3E}">
        <p14:creationId xmlns:p14="http://schemas.microsoft.com/office/powerpoint/2010/main" val="308707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fontScale="90000"/>
          </a:bodyPr>
          <a:lstStyle/>
          <a:p>
            <a:r>
              <a:rPr lang="en-US" sz="3600">
                <a:solidFill>
                  <a:srgbClr val="66FF33"/>
                </a:solidFill>
              </a:rPr>
              <a:t>Conscious breathing and</a:t>
            </a:r>
            <a:br>
              <a:rPr lang="en-US" sz="3600">
                <a:solidFill>
                  <a:srgbClr val="66FF33"/>
                </a:solidFill>
              </a:rPr>
            </a:br>
            <a:r>
              <a:rPr lang="en-US" sz="3600">
                <a:solidFill>
                  <a:srgbClr val="66FF33"/>
                </a:solidFill>
              </a:rPr>
              <a:t> Abdominal breathing</a:t>
            </a:r>
            <a:r>
              <a:rPr lang="en-US" sz="3600"/>
              <a:t> </a:t>
            </a:r>
            <a:br>
              <a:rPr lang="en-US" sz="3600"/>
            </a:br>
            <a:endParaRPr lang="en-US" sz="3600"/>
          </a:p>
        </p:txBody>
      </p:sp>
      <p:sp>
        <p:nvSpPr>
          <p:cNvPr id="102403" name="Rectangle 3"/>
          <p:cNvSpPr>
            <a:spLocks noGrp="1" noChangeArrowheads="1"/>
          </p:cNvSpPr>
          <p:nvPr>
            <p:ph type="body" idx="1"/>
          </p:nvPr>
        </p:nvSpPr>
        <p:spPr/>
        <p:txBody>
          <a:bodyPr/>
          <a:lstStyle/>
          <a:p>
            <a:r>
              <a:rPr lang="en-US"/>
              <a:t>Proper blood circulation</a:t>
            </a:r>
          </a:p>
          <a:p>
            <a:r>
              <a:rPr lang="en-US"/>
              <a:t>Improves oxygenation of tissues</a:t>
            </a:r>
          </a:p>
          <a:p>
            <a:r>
              <a:rPr lang="en-US"/>
              <a:t>Removes toxins from the systems</a:t>
            </a:r>
          </a:p>
          <a:p>
            <a:r>
              <a:rPr lang="en-US"/>
              <a:t>Improves functions of the spine and muscles</a:t>
            </a:r>
          </a:p>
          <a:p>
            <a:r>
              <a:rPr lang="en-US"/>
              <a:t>Alleviates pain</a:t>
            </a:r>
          </a:p>
          <a:p>
            <a:r>
              <a:rPr lang="en-US"/>
              <a:t>Balances autonomic nervous system and improves neural activity</a:t>
            </a:r>
          </a:p>
          <a:p>
            <a:pPr>
              <a:buFont typeface="Wingdings" panose="05000000000000000000" pitchFamily="2" charset="2"/>
              <a:buNone/>
            </a:pPr>
            <a:endParaRPr lang="en-US">
              <a:solidFill>
                <a:srgbClr val="FFFF00"/>
              </a:solidFill>
            </a:endParaRPr>
          </a:p>
          <a:p>
            <a:pPr>
              <a:buFont typeface="Wingdings" panose="05000000000000000000" pitchFamily="2" charset="2"/>
              <a:buNone/>
            </a:pPr>
            <a:endParaRPr lang="en-US">
              <a:solidFill>
                <a:srgbClr val="FFFF00"/>
              </a:solidFill>
            </a:endParaRPr>
          </a:p>
          <a:p>
            <a:endParaRPr lang="en-US" sz="3600">
              <a:solidFill>
                <a:srgbClr val="FFFF00"/>
              </a:solidFill>
            </a:endParaRPr>
          </a:p>
          <a:p>
            <a:endParaRPr lang="en-US" sz="3600">
              <a:solidFill>
                <a:srgbClr val="FFFF00"/>
              </a:solidFill>
            </a:endParaRPr>
          </a:p>
          <a:p>
            <a:endParaRPr lang="en-US" sz="3600">
              <a:solidFill>
                <a:srgbClr val="FFFF00"/>
              </a:solidFill>
            </a:endParaRPr>
          </a:p>
        </p:txBody>
      </p:sp>
    </p:spTree>
    <p:extLst>
      <p:ext uri="{BB962C8B-B14F-4D97-AF65-F5344CB8AC3E}">
        <p14:creationId xmlns:p14="http://schemas.microsoft.com/office/powerpoint/2010/main" val="1680342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054226" y="244476"/>
            <a:ext cx="8385175" cy="1431925"/>
          </a:xfrm>
        </p:spPr>
        <p:txBody>
          <a:bodyPr/>
          <a:lstStyle/>
          <a:p>
            <a:pPr eaLnBrk="1" hangingPunct="1"/>
            <a:r>
              <a:rPr lang="en-US" sz="3600" b="1">
                <a:solidFill>
                  <a:srgbClr val="66FF33"/>
                </a:solidFill>
              </a:rPr>
              <a:t>Dhyana - Meditation</a:t>
            </a:r>
          </a:p>
        </p:txBody>
      </p:sp>
      <p:sp>
        <p:nvSpPr>
          <p:cNvPr id="104451" name="Rectangle 3"/>
          <p:cNvSpPr>
            <a:spLocks noGrp="1" noChangeArrowheads="1"/>
          </p:cNvSpPr>
          <p:nvPr>
            <p:ph type="body" idx="1"/>
          </p:nvPr>
        </p:nvSpPr>
        <p:spPr>
          <a:xfrm>
            <a:off x="1981200" y="1676400"/>
            <a:ext cx="8229600" cy="5181600"/>
          </a:xfrm>
        </p:spPr>
        <p:txBody>
          <a:bodyPr/>
          <a:lstStyle/>
          <a:p>
            <a:pPr eaLnBrk="1" hangingPunct="1">
              <a:lnSpc>
                <a:spcPct val="80000"/>
              </a:lnSpc>
              <a:buFontTx/>
              <a:buNone/>
            </a:pPr>
            <a:r>
              <a:rPr lang="en-US" b="1" err="1"/>
              <a:t>Tatra</a:t>
            </a:r>
            <a:r>
              <a:rPr lang="en-US" b="1"/>
              <a:t> </a:t>
            </a:r>
            <a:r>
              <a:rPr lang="en-US" b="1" err="1"/>
              <a:t>pratyaya</a:t>
            </a:r>
            <a:r>
              <a:rPr lang="en-US" b="1"/>
              <a:t> </a:t>
            </a:r>
            <a:r>
              <a:rPr lang="en-US" b="1" err="1"/>
              <a:t>ekatanata</a:t>
            </a:r>
            <a:r>
              <a:rPr lang="en-US" b="1"/>
              <a:t> </a:t>
            </a:r>
            <a:r>
              <a:rPr lang="en-US" b="1" err="1"/>
              <a:t>Dhyanam</a:t>
            </a:r>
            <a:r>
              <a:rPr lang="en-US"/>
              <a:t> I</a:t>
            </a:r>
          </a:p>
          <a:p>
            <a:pPr eaLnBrk="1" hangingPunct="1">
              <a:lnSpc>
                <a:spcPct val="80000"/>
              </a:lnSpc>
              <a:buFontTx/>
              <a:buNone/>
            </a:pPr>
            <a:r>
              <a:rPr lang="en-US"/>
              <a:t>   - Uninterrupted flow of similar objective thoughts in the mind </a:t>
            </a:r>
          </a:p>
          <a:p>
            <a:pPr eaLnBrk="1" hangingPunct="1">
              <a:lnSpc>
                <a:spcPct val="80000"/>
              </a:lnSpc>
              <a:buFontTx/>
              <a:buNone/>
            </a:pPr>
            <a:endParaRPr lang="en-US"/>
          </a:p>
          <a:p>
            <a:pPr eaLnBrk="1" hangingPunct="1">
              <a:lnSpc>
                <a:spcPct val="80000"/>
              </a:lnSpc>
              <a:buFontTx/>
              <a:buNone/>
            </a:pPr>
            <a:r>
              <a:rPr lang="en-US" b="1"/>
              <a:t>Steps</a:t>
            </a:r>
            <a:r>
              <a:rPr lang="en-US"/>
              <a:t> –</a:t>
            </a:r>
          </a:p>
          <a:p>
            <a:pPr eaLnBrk="1" hangingPunct="1">
              <a:lnSpc>
                <a:spcPct val="80000"/>
              </a:lnSpc>
            </a:pPr>
            <a:r>
              <a:rPr lang="en-US" err="1"/>
              <a:t>Pratyahara</a:t>
            </a:r>
            <a:r>
              <a:rPr lang="en-US"/>
              <a:t> – control of sensory organs</a:t>
            </a:r>
          </a:p>
          <a:p>
            <a:pPr eaLnBrk="1" hangingPunct="1">
              <a:lnSpc>
                <a:spcPct val="80000"/>
              </a:lnSpc>
            </a:pPr>
            <a:r>
              <a:rPr lang="en-US" err="1"/>
              <a:t>Dharana</a:t>
            </a:r>
            <a:r>
              <a:rPr lang="en-US"/>
              <a:t> – fixing an object in the mind</a:t>
            </a:r>
          </a:p>
          <a:p>
            <a:pPr eaLnBrk="1" hangingPunct="1">
              <a:lnSpc>
                <a:spcPct val="80000"/>
              </a:lnSpc>
            </a:pPr>
            <a:r>
              <a:rPr lang="en-US" err="1"/>
              <a:t>Dhyana</a:t>
            </a:r>
            <a:r>
              <a:rPr lang="en-US"/>
              <a:t> – contemplating on the same object</a:t>
            </a:r>
          </a:p>
          <a:p>
            <a:pPr eaLnBrk="1" hangingPunct="1">
              <a:lnSpc>
                <a:spcPct val="80000"/>
              </a:lnSpc>
            </a:pPr>
            <a:r>
              <a:rPr lang="en-US"/>
              <a:t>Samadhi – mind becoming one with the object </a:t>
            </a:r>
          </a:p>
        </p:txBody>
      </p:sp>
    </p:spTree>
    <p:extLst>
      <p:ext uri="{BB962C8B-B14F-4D97-AF65-F5344CB8AC3E}">
        <p14:creationId xmlns:p14="http://schemas.microsoft.com/office/powerpoint/2010/main" val="98993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1981200" y="762000"/>
            <a:ext cx="8229600" cy="5791200"/>
          </a:xfrm>
        </p:spPr>
        <p:txBody>
          <a:bodyPr/>
          <a:lstStyle/>
          <a:p>
            <a:pPr eaLnBrk="1" hangingPunct="1">
              <a:lnSpc>
                <a:spcPct val="80000"/>
              </a:lnSpc>
              <a:buFontTx/>
              <a:buNone/>
            </a:pPr>
            <a:r>
              <a:rPr lang="en-US" sz="3800" b="1" err="1"/>
              <a:t>Yatha</a:t>
            </a:r>
            <a:r>
              <a:rPr lang="en-US" sz="3800" b="1"/>
              <a:t> </a:t>
            </a:r>
            <a:r>
              <a:rPr lang="en-US" sz="3800" b="1" err="1"/>
              <a:t>abhimata</a:t>
            </a:r>
            <a:r>
              <a:rPr lang="en-US" sz="3800" b="1"/>
              <a:t> </a:t>
            </a:r>
            <a:r>
              <a:rPr lang="en-US" sz="3800" b="1" err="1"/>
              <a:t>Dhyanat</a:t>
            </a:r>
            <a:r>
              <a:rPr lang="en-US" sz="3800" b="1"/>
              <a:t> </a:t>
            </a:r>
            <a:r>
              <a:rPr lang="en-US" sz="3800" b="1" err="1"/>
              <a:t>va</a:t>
            </a:r>
            <a:r>
              <a:rPr lang="en-US" sz="3600" b="1"/>
              <a:t> </a:t>
            </a:r>
            <a:r>
              <a:rPr lang="en-US" sz="3600"/>
              <a:t>I</a:t>
            </a:r>
          </a:p>
          <a:p>
            <a:pPr eaLnBrk="1" hangingPunct="1">
              <a:lnSpc>
                <a:spcPct val="80000"/>
              </a:lnSpc>
              <a:buFontTx/>
              <a:buNone/>
            </a:pPr>
            <a:r>
              <a:rPr lang="en-US" sz="3500"/>
              <a:t>        - By meditation as desired</a:t>
            </a:r>
          </a:p>
          <a:p>
            <a:pPr eaLnBrk="1" hangingPunct="1">
              <a:lnSpc>
                <a:spcPct val="80000"/>
              </a:lnSpc>
              <a:buFontTx/>
              <a:buNone/>
            </a:pPr>
            <a:endParaRPr lang="en-US" sz="3500"/>
          </a:p>
          <a:p>
            <a:pPr eaLnBrk="1" hangingPunct="1">
              <a:lnSpc>
                <a:spcPct val="80000"/>
              </a:lnSpc>
              <a:buFontTx/>
              <a:buNone/>
            </a:pPr>
            <a:r>
              <a:rPr lang="en-US" b="1">
                <a:latin typeface="Arial Black" panose="020B0A04020102020204" pitchFamily="34" charset="0"/>
              </a:rPr>
              <a:t>Objects - </a:t>
            </a:r>
            <a:r>
              <a:rPr lang="en-US" b="1" err="1">
                <a:latin typeface="Arial Black" panose="020B0A04020102020204" pitchFamily="34" charset="0"/>
              </a:rPr>
              <a:t>Sthula</a:t>
            </a:r>
            <a:r>
              <a:rPr lang="en-US" b="1">
                <a:latin typeface="Arial Black" panose="020B0A04020102020204" pitchFamily="34" charset="0"/>
              </a:rPr>
              <a:t> &amp; </a:t>
            </a:r>
            <a:r>
              <a:rPr lang="en-US" b="1" err="1">
                <a:latin typeface="Arial Black" panose="020B0A04020102020204" pitchFamily="34" charset="0"/>
              </a:rPr>
              <a:t>Sukshma</a:t>
            </a:r>
            <a:r>
              <a:rPr lang="en-US" b="1">
                <a:latin typeface="Arial Black" panose="020B0A04020102020204" pitchFamily="34" charset="0"/>
              </a:rPr>
              <a:t> </a:t>
            </a:r>
            <a:r>
              <a:rPr lang="en-US" b="1" err="1">
                <a:latin typeface="Arial Black" panose="020B0A04020102020204" pitchFamily="34" charset="0"/>
              </a:rPr>
              <a:t>dhyana</a:t>
            </a:r>
            <a:endParaRPr lang="en-US" b="1">
              <a:latin typeface="Arial Black" panose="020B0A04020102020204" pitchFamily="34" charset="0"/>
            </a:endParaRPr>
          </a:p>
          <a:p>
            <a:pPr eaLnBrk="1" hangingPunct="1">
              <a:lnSpc>
                <a:spcPct val="80000"/>
              </a:lnSpc>
              <a:buFontTx/>
              <a:buNone/>
            </a:pPr>
            <a:endParaRPr lang="en-US" b="1">
              <a:latin typeface="Arial Black" panose="020B0A04020102020204" pitchFamily="34" charset="0"/>
            </a:endParaRPr>
          </a:p>
          <a:p>
            <a:pPr eaLnBrk="1" hangingPunct="1">
              <a:lnSpc>
                <a:spcPct val="80000"/>
              </a:lnSpc>
            </a:pPr>
            <a:r>
              <a:rPr lang="en-US"/>
              <a:t>Mantra</a:t>
            </a:r>
          </a:p>
          <a:p>
            <a:pPr eaLnBrk="1" hangingPunct="1">
              <a:lnSpc>
                <a:spcPct val="80000"/>
              </a:lnSpc>
            </a:pPr>
            <a:r>
              <a:rPr lang="en-US"/>
              <a:t>Picture</a:t>
            </a:r>
          </a:p>
          <a:p>
            <a:pPr eaLnBrk="1" hangingPunct="1">
              <a:lnSpc>
                <a:spcPct val="80000"/>
              </a:lnSpc>
            </a:pPr>
            <a:r>
              <a:rPr lang="en-US"/>
              <a:t>Light</a:t>
            </a:r>
          </a:p>
          <a:p>
            <a:pPr eaLnBrk="1" hangingPunct="1">
              <a:lnSpc>
                <a:spcPct val="80000"/>
              </a:lnSpc>
            </a:pPr>
            <a:r>
              <a:rPr lang="en-US"/>
              <a:t>Scenery</a:t>
            </a:r>
          </a:p>
          <a:p>
            <a:pPr eaLnBrk="1" hangingPunct="1">
              <a:lnSpc>
                <a:spcPct val="80000"/>
              </a:lnSpc>
            </a:pPr>
            <a:r>
              <a:rPr lang="en-US"/>
              <a:t>Statue</a:t>
            </a:r>
          </a:p>
          <a:p>
            <a:pPr eaLnBrk="1" hangingPunct="1">
              <a:lnSpc>
                <a:spcPct val="80000"/>
              </a:lnSpc>
            </a:pPr>
            <a:r>
              <a:rPr lang="en-US"/>
              <a:t>Sound</a:t>
            </a:r>
          </a:p>
        </p:txBody>
      </p:sp>
    </p:spTree>
    <p:extLst>
      <p:ext uri="{BB962C8B-B14F-4D97-AF65-F5344CB8AC3E}">
        <p14:creationId xmlns:p14="http://schemas.microsoft.com/office/powerpoint/2010/main" val="1735977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IN" b="1">
                <a:solidFill>
                  <a:srgbClr val="FFFF00"/>
                </a:solidFill>
              </a:rPr>
              <a:t>Dhyana </a:t>
            </a:r>
          </a:p>
        </p:txBody>
      </p:sp>
      <p:pic>
        <p:nvPicPr>
          <p:cNvPr id="112643" name="Picture 2" descr="SS"/>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740150" y="1600200"/>
            <a:ext cx="47117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52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b="1" err="1"/>
              <a:t>Dhyana</a:t>
            </a:r>
            <a:r>
              <a:rPr lang="en-US" b="1"/>
              <a:t> - Meditation</a:t>
            </a:r>
          </a:p>
        </p:txBody>
      </p:sp>
      <p:sp>
        <p:nvSpPr>
          <p:cNvPr id="115715" name="Rectangle 3"/>
          <p:cNvSpPr>
            <a:spLocks noGrp="1" noChangeArrowheads="1"/>
          </p:cNvSpPr>
          <p:nvPr>
            <p:ph type="body" idx="1"/>
          </p:nvPr>
        </p:nvSpPr>
        <p:spPr/>
        <p:txBody>
          <a:bodyPr/>
          <a:lstStyle/>
          <a:p>
            <a:pPr eaLnBrk="1" hangingPunct="1"/>
            <a:r>
              <a:rPr lang="en-US" sz="3500"/>
              <a:t>Quietens the mind – increase in Alpha waves</a:t>
            </a:r>
          </a:p>
          <a:p>
            <a:pPr eaLnBrk="1" hangingPunct="1"/>
            <a:r>
              <a:rPr lang="en-US" sz="3500"/>
              <a:t>Improves mental clarity and perception</a:t>
            </a:r>
          </a:p>
          <a:p>
            <a:pPr eaLnBrk="1" hangingPunct="1"/>
            <a:r>
              <a:rPr lang="en-US" sz="3500"/>
              <a:t>Stabilizes nervous and cardio-vascular systems</a:t>
            </a:r>
          </a:p>
          <a:p>
            <a:pPr eaLnBrk="1" hangingPunct="1"/>
            <a:r>
              <a:rPr lang="en-US" sz="3500"/>
              <a:t>Lowers blood pressure and pulse rate </a:t>
            </a:r>
          </a:p>
          <a:p>
            <a:pPr eaLnBrk="1" hangingPunct="1"/>
            <a:r>
              <a:rPr lang="en-US"/>
              <a:t>Physical and mental relaxation</a:t>
            </a:r>
          </a:p>
          <a:p>
            <a:pPr eaLnBrk="1" hangingPunct="1"/>
            <a:endParaRPr lang="en-US">
              <a:solidFill>
                <a:srgbClr val="FFFF00"/>
              </a:solidFill>
            </a:endParaRPr>
          </a:p>
          <a:p>
            <a:pPr eaLnBrk="1" hangingPunct="1"/>
            <a:endParaRPr lang="en-US" sz="3500">
              <a:solidFill>
                <a:srgbClr val="FFFF00"/>
              </a:solidFill>
            </a:endParaRPr>
          </a:p>
        </p:txBody>
      </p:sp>
    </p:spTree>
    <p:extLst>
      <p:ext uri="{BB962C8B-B14F-4D97-AF65-F5344CB8AC3E}">
        <p14:creationId xmlns:p14="http://schemas.microsoft.com/office/powerpoint/2010/main" val="29152850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457201"/>
          <a:ext cx="8915400" cy="597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3123" name="Rectangle 4"/>
          <p:cNvSpPr>
            <a:spLocks noChangeArrowheads="1"/>
          </p:cNvSpPr>
          <p:nvPr/>
        </p:nvSpPr>
        <p:spPr bwMode="auto">
          <a:xfrm>
            <a:off x="5181600" y="2819401"/>
            <a:ext cx="251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800" b="1" u="sng">
                <a:solidFill>
                  <a:srgbClr val="FF9900"/>
                </a:solidFill>
              </a:rPr>
              <a:t>YAMAS</a:t>
            </a:r>
            <a:endParaRPr lang="en-US" altLang="en-US" sz="4800">
              <a:solidFill>
                <a:srgbClr val="FFFF00"/>
              </a:solidFill>
            </a:endParaRPr>
          </a:p>
        </p:txBody>
      </p:sp>
    </p:spTree>
    <p:extLst>
      <p:ext uri="{BB962C8B-B14F-4D97-AF65-F5344CB8AC3E}">
        <p14:creationId xmlns:p14="http://schemas.microsoft.com/office/powerpoint/2010/main" val="366256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828800" y="304800"/>
            <a:ext cx="8229600" cy="1384300"/>
          </a:xfrm>
        </p:spPr>
        <p:txBody>
          <a:bodyPr>
            <a:normAutofit fontScale="90000"/>
          </a:bodyPr>
          <a:lstStyle/>
          <a:p>
            <a:r>
              <a:rPr lang="en-US" sz="3600">
                <a:solidFill>
                  <a:srgbClr val="FFFF00"/>
                </a:solidFill>
              </a:rPr>
              <a:t>Yoga - Life style practices– for Emotional development</a:t>
            </a:r>
            <a:br>
              <a:rPr lang="en-US" sz="3600">
                <a:solidFill>
                  <a:srgbClr val="FFFF00"/>
                </a:solidFill>
              </a:rPr>
            </a:br>
            <a:endParaRPr lang="en-US" sz="3600">
              <a:solidFill>
                <a:srgbClr val="FFFF00"/>
              </a:solidFill>
            </a:endParaRPr>
          </a:p>
        </p:txBody>
      </p:sp>
      <p:sp>
        <p:nvSpPr>
          <p:cNvPr id="141315" name="Rectangle 3"/>
          <p:cNvSpPr>
            <a:spLocks noGrp="1" noChangeArrowheads="1"/>
          </p:cNvSpPr>
          <p:nvPr>
            <p:ph type="body" idx="1"/>
          </p:nvPr>
        </p:nvSpPr>
        <p:spPr>
          <a:xfrm>
            <a:off x="1981200" y="1447800"/>
            <a:ext cx="8229600" cy="4876800"/>
          </a:xfrm>
        </p:spPr>
        <p:txBody>
          <a:bodyPr/>
          <a:lstStyle/>
          <a:p>
            <a:pPr algn="ctr">
              <a:buFont typeface="Wingdings" panose="05000000000000000000" pitchFamily="2" charset="2"/>
              <a:buNone/>
            </a:pPr>
            <a:endParaRPr lang="en-US" b="1">
              <a:solidFill>
                <a:srgbClr val="FF9900"/>
              </a:solidFill>
            </a:endParaRPr>
          </a:p>
          <a:p>
            <a:pPr algn="ctr">
              <a:buFont typeface="Wingdings" panose="05000000000000000000" pitchFamily="2" charset="2"/>
              <a:buNone/>
            </a:pPr>
            <a:r>
              <a:rPr lang="en-US" b="1" err="1"/>
              <a:t>Yamas</a:t>
            </a:r>
            <a:r>
              <a:rPr lang="en-US"/>
              <a:t> – Personal and social behavior</a:t>
            </a:r>
          </a:p>
          <a:p>
            <a:pPr algn="ctr">
              <a:buFont typeface="Wingdings" panose="05000000000000000000" pitchFamily="2" charset="2"/>
              <a:buNone/>
            </a:pPr>
            <a:endParaRPr lang="en-US"/>
          </a:p>
          <a:p>
            <a:r>
              <a:rPr lang="en-US"/>
              <a:t>Ahimsa – practice of nonviolence</a:t>
            </a:r>
          </a:p>
          <a:p>
            <a:r>
              <a:rPr lang="en-US" err="1"/>
              <a:t>Satya</a:t>
            </a:r>
            <a:r>
              <a:rPr lang="en-US"/>
              <a:t> – truthfulness</a:t>
            </a:r>
          </a:p>
          <a:p>
            <a:r>
              <a:rPr lang="en-US" err="1"/>
              <a:t>Asteya</a:t>
            </a:r>
            <a:r>
              <a:rPr lang="en-US"/>
              <a:t> – non stealing</a:t>
            </a:r>
          </a:p>
          <a:p>
            <a:r>
              <a:rPr lang="en-US" err="1"/>
              <a:t>Brahmacharya</a:t>
            </a:r>
            <a:r>
              <a:rPr lang="en-US"/>
              <a:t> – celibacy</a:t>
            </a:r>
          </a:p>
          <a:p>
            <a:r>
              <a:rPr lang="en-US" err="1"/>
              <a:t>Aparigraha</a:t>
            </a:r>
            <a:r>
              <a:rPr lang="en-US"/>
              <a:t> – non-receiving</a:t>
            </a:r>
          </a:p>
          <a:p>
            <a:endParaRPr lang="en-US" sz="3500"/>
          </a:p>
          <a:p>
            <a:endParaRPr lang="en-US" sz="3500">
              <a:solidFill>
                <a:srgbClr val="FFFF00"/>
              </a:solidFill>
            </a:endParaRPr>
          </a:p>
          <a:p>
            <a:endParaRPr lang="en-US"/>
          </a:p>
        </p:txBody>
      </p:sp>
    </p:spTree>
    <p:extLst>
      <p:ext uri="{BB962C8B-B14F-4D97-AF65-F5344CB8AC3E}">
        <p14:creationId xmlns:p14="http://schemas.microsoft.com/office/powerpoint/2010/main" val="231217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Diagram 1"/>
          <p:cNvGraphicFramePr/>
          <p:nvPr/>
        </p:nvGraphicFramePr>
        <p:xfrm>
          <a:off x="2133600" y="457200"/>
          <a:ext cx="7620000" cy="5899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4147" name="Rectangle 2"/>
          <p:cNvSpPr>
            <a:spLocks noChangeArrowheads="1"/>
          </p:cNvSpPr>
          <p:nvPr/>
        </p:nvSpPr>
        <p:spPr bwMode="auto">
          <a:xfrm>
            <a:off x="4800600" y="2971801"/>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4000" b="1">
                <a:solidFill>
                  <a:srgbClr val="FF3300"/>
                </a:solidFill>
              </a:rPr>
              <a:t>Niyamas</a:t>
            </a:r>
            <a:endParaRPr lang="en-US" altLang="en-US" sz="4000"/>
          </a:p>
        </p:txBody>
      </p:sp>
    </p:spTree>
    <p:extLst>
      <p:ext uri="{BB962C8B-B14F-4D97-AF65-F5344CB8AC3E}">
        <p14:creationId xmlns:p14="http://schemas.microsoft.com/office/powerpoint/2010/main" val="1091628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3"/>
          <p:cNvSpPr>
            <a:spLocks noGrp="1" noChangeArrowheads="1"/>
          </p:cNvSpPr>
          <p:nvPr>
            <p:ph type="body" idx="1"/>
          </p:nvPr>
        </p:nvSpPr>
        <p:spPr>
          <a:xfrm>
            <a:off x="2362200" y="228600"/>
            <a:ext cx="8007350" cy="5867400"/>
          </a:xfrm>
        </p:spPr>
        <p:txBody>
          <a:bodyPr/>
          <a:lstStyle/>
          <a:p>
            <a:pPr algn="ctr">
              <a:buFont typeface="Wingdings" panose="05000000000000000000" pitchFamily="2" charset="2"/>
              <a:buNone/>
            </a:pPr>
            <a:r>
              <a:rPr lang="en-US" sz="3600" b="1" err="1"/>
              <a:t>Niyamas</a:t>
            </a:r>
            <a:r>
              <a:rPr lang="en-US" sz="3600" b="1"/>
              <a:t> – </a:t>
            </a:r>
            <a:r>
              <a:rPr lang="en-US" sz="3600"/>
              <a:t>disciplines</a:t>
            </a:r>
          </a:p>
          <a:p>
            <a:pPr>
              <a:buFont typeface="Wingdings" panose="05000000000000000000" pitchFamily="2" charset="2"/>
              <a:buNone/>
            </a:pPr>
            <a:endParaRPr lang="en-US" sz="4000"/>
          </a:p>
          <a:p>
            <a:pPr>
              <a:buFont typeface="Wingdings" panose="05000000000000000000" pitchFamily="2" charset="2"/>
              <a:buNone/>
            </a:pPr>
            <a:r>
              <a:rPr lang="en-US" sz="3500" err="1"/>
              <a:t>Saucha</a:t>
            </a:r>
            <a:r>
              <a:rPr lang="en-US" sz="3500"/>
              <a:t> –cleanliness</a:t>
            </a:r>
          </a:p>
          <a:p>
            <a:pPr>
              <a:buFont typeface="Wingdings" panose="05000000000000000000" pitchFamily="2" charset="2"/>
              <a:buNone/>
            </a:pPr>
            <a:r>
              <a:rPr lang="en-US" sz="3500" err="1"/>
              <a:t>Santhosha</a:t>
            </a:r>
            <a:r>
              <a:rPr lang="en-US" sz="3500"/>
              <a:t> – contentment</a:t>
            </a:r>
          </a:p>
          <a:p>
            <a:pPr>
              <a:buFont typeface="Wingdings" panose="05000000000000000000" pitchFamily="2" charset="2"/>
              <a:buNone/>
            </a:pPr>
            <a:r>
              <a:rPr lang="en-US" sz="3500"/>
              <a:t>Tapas –austerity</a:t>
            </a:r>
          </a:p>
          <a:p>
            <a:pPr>
              <a:buFont typeface="Wingdings" panose="05000000000000000000" pitchFamily="2" charset="2"/>
              <a:buNone/>
            </a:pPr>
            <a:r>
              <a:rPr lang="en-US" sz="3500" err="1"/>
              <a:t>Swadhyaya</a:t>
            </a:r>
            <a:r>
              <a:rPr lang="en-US" sz="3500"/>
              <a:t> – self study</a:t>
            </a:r>
          </a:p>
          <a:p>
            <a:pPr>
              <a:buFont typeface="Wingdings" panose="05000000000000000000" pitchFamily="2" charset="2"/>
              <a:buNone/>
            </a:pPr>
            <a:r>
              <a:rPr lang="en-US" sz="3500" err="1"/>
              <a:t>Eshwara</a:t>
            </a:r>
            <a:r>
              <a:rPr lang="en-US" sz="3500"/>
              <a:t> </a:t>
            </a:r>
            <a:r>
              <a:rPr lang="en-US" sz="3500" err="1"/>
              <a:t>pranidhana</a:t>
            </a:r>
            <a:r>
              <a:rPr lang="en-US" sz="3500"/>
              <a:t> – surrendering to                                           god</a:t>
            </a:r>
          </a:p>
          <a:p>
            <a:pPr>
              <a:buFont typeface="Wingdings" panose="05000000000000000000" pitchFamily="2" charset="2"/>
              <a:buNone/>
            </a:pPr>
            <a:r>
              <a:rPr lang="en-US"/>
              <a:t> </a:t>
            </a:r>
          </a:p>
        </p:txBody>
      </p:sp>
    </p:spTree>
    <p:extLst>
      <p:ext uri="{BB962C8B-B14F-4D97-AF65-F5344CB8AC3E}">
        <p14:creationId xmlns:p14="http://schemas.microsoft.com/office/powerpoint/2010/main" val="375454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solidFill>
                  <a:srgbClr val="00FF00"/>
                </a:solidFill>
              </a:rPr>
              <a:t>Abhyasa</a:t>
            </a:r>
            <a:r>
              <a:rPr lang="en-US" sz="4000"/>
              <a:t> </a:t>
            </a:r>
          </a:p>
        </p:txBody>
      </p:sp>
      <p:sp>
        <p:nvSpPr>
          <p:cNvPr id="147459" name="Rectangle 3"/>
          <p:cNvSpPr>
            <a:spLocks noGrp="1" noChangeArrowheads="1"/>
          </p:cNvSpPr>
          <p:nvPr>
            <p:ph type="body" idx="1"/>
          </p:nvPr>
        </p:nvSpPr>
        <p:spPr>
          <a:xfrm>
            <a:off x="1981200" y="1752600"/>
            <a:ext cx="8229600" cy="4110038"/>
          </a:xfrm>
        </p:spPr>
        <p:txBody>
          <a:bodyPr>
            <a:normAutofit lnSpcReduction="10000"/>
          </a:bodyPr>
          <a:lstStyle/>
          <a:p>
            <a:pPr eaLnBrk="1" hangingPunct="1">
              <a:buFontTx/>
              <a:buNone/>
            </a:pPr>
            <a:r>
              <a:rPr lang="en-US" sz="3500"/>
              <a:t>How to practice yoga?</a:t>
            </a:r>
          </a:p>
          <a:p>
            <a:pPr eaLnBrk="1" hangingPunct="1">
              <a:buFontTx/>
              <a:buNone/>
            </a:pPr>
            <a:endParaRPr lang="en-US" sz="3500"/>
          </a:p>
          <a:p>
            <a:pPr eaLnBrk="1" hangingPunct="1">
              <a:buFontTx/>
              <a:buNone/>
            </a:pPr>
            <a:r>
              <a:rPr lang="en-US" b="1" err="1"/>
              <a:t>Satu</a:t>
            </a:r>
            <a:r>
              <a:rPr lang="en-US" b="1"/>
              <a:t> </a:t>
            </a:r>
            <a:r>
              <a:rPr lang="en-US" b="1" err="1"/>
              <a:t>dhirgakala</a:t>
            </a:r>
            <a:r>
              <a:rPr lang="en-US" b="1"/>
              <a:t> </a:t>
            </a:r>
            <a:r>
              <a:rPr lang="en-US" b="1" err="1"/>
              <a:t>nairantarya</a:t>
            </a:r>
            <a:r>
              <a:rPr lang="en-US" b="1"/>
              <a:t> </a:t>
            </a:r>
            <a:r>
              <a:rPr lang="en-US" b="1" err="1"/>
              <a:t>satkarasevito</a:t>
            </a:r>
            <a:r>
              <a:rPr lang="en-US" b="1"/>
              <a:t> </a:t>
            </a:r>
            <a:r>
              <a:rPr lang="en-US" b="1" err="1"/>
              <a:t>drdabhumih</a:t>
            </a:r>
            <a:r>
              <a:rPr lang="en-US"/>
              <a:t> I</a:t>
            </a:r>
          </a:p>
          <a:p>
            <a:pPr eaLnBrk="1" hangingPunct="1">
              <a:buFontTx/>
              <a:buNone/>
            </a:pPr>
            <a:endParaRPr lang="en-US" sz="3500"/>
          </a:p>
          <a:p>
            <a:pPr eaLnBrk="1" hangingPunct="1"/>
            <a:r>
              <a:rPr lang="en-US" sz="3500"/>
              <a:t>Longer time </a:t>
            </a:r>
          </a:p>
          <a:p>
            <a:pPr eaLnBrk="1" hangingPunct="1"/>
            <a:r>
              <a:rPr lang="en-US" sz="3500"/>
              <a:t>Continuous</a:t>
            </a:r>
          </a:p>
          <a:p>
            <a:pPr eaLnBrk="1" hangingPunct="1"/>
            <a:r>
              <a:rPr lang="en-US" sz="3500"/>
              <a:t>With devotion</a:t>
            </a:r>
          </a:p>
        </p:txBody>
      </p:sp>
    </p:spTree>
    <p:extLst>
      <p:ext uri="{BB962C8B-B14F-4D97-AF65-F5344CB8AC3E}">
        <p14:creationId xmlns:p14="http://schemas.microsoft.com/office/powerpoint/2010/main" val="346502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828800" y="304800"/>
            <a:ext cx="8229600" cy="1384300"/>
          </a:xfrm>
        </p:spPr>
        <p:txBody>
          <a:bodyPr>
            <a:normAutofit fontScale="90000"/>
          </a:bodyPr>
          <a:lstStyle/>
          <a:p>
            <a:r>
              <a:rPr lang="en-US" sz="3600">
                <a:solidFill>
                  <a:srgbClr val="FFFF00"/>
                </a:solidFill>
              </a:rPr>
              <a:t>Yoga - Life style practices– for Emotional development</a:t>
            </a:r>
            <a:br>
              <a:rPr lang="en-US" sz="3600">
                <a:solidFill>
                  <a:srgbClr val="FFFF00"/>
                </a:solidFill>
              </a:rPr>
            </a:br>
            <a:endParaRPr lang="en-US" sz="3600">
              <a:solidFill>
                <a:srgbClr val="FFFF00"/>
              </a:solidFill>
            </a:endParaRPr>
          </a:p>
        </p:txBody>
      </p:sp>
      <p:sp>
        <p:nvSpPr>
          <p:cNvPr id="141315" name="Rectangle 3"/>
          <p:cNvSpPr>
            <a:spLocks noGrp="1" noChangeArrowheads="1"/>
          </p:cNvSpPr>
          <p:nvPr>
            <p:ph type="body" idx="1"/>
          </p:nvPr>
        </p:nvSpPr>
        <p:spPr>
          <a:xfrm>
            <a:off x="1981200" y="1447800"/>
            <a:ext cx="8229600" cy="4876800"/>
          </a:xfrm>
        </p:spPr>
        <p:txBody>
          <a:bodyPr/>
          <a:lstStyle/>
          <a:p>
            <a:pPr algn="ctr">
              <a:buFont typeface="Wingdings" panose="05000000000000000000" pitchFamily="2" charset="2"/>
              <a:buNone/>
            </a:pPr>
            <a:endParaRPr lang="en-US" b="1">
              <a:solidFill>
                <a:srgbClr val="FF9900"/>
              </a:solidFill>
            </a:endParaRPr>
          </a:p>
          <a:p>
            <a:pPr algn="ctr">
              <a:buFont typeface="Wingdings" panose="05000000000000000000" pitchFamily="2" charset="2"/>
              <a:buNone/>
            </a:pPr>
            <a:r>
              <a:rPr lang="en-US" b="1" err="1"/>
              <a:t>Yamas</a:t>
            </a:r>
            <a:r>
              <a:rPr lang="en-US"/>
              <a:t> – Personal and social behavior</a:t>
            </a:r>
          </a:p>
          <a:p>
            <a:pPr algn="ctr">
              <a:buFont typeface="Wingdings" panose="05000000000000000000" pitchFamily="2" charset="2"/>
              <a:buNone/>
            </a:pPr>
            <a:endParaRPr lang="en-US"/>
          </a:p>
          <a:p>
            <a:r>
              <a:rPr lang="en-US"/>
              <a:t>Ahimsa – practice of nonviolence</a:t>
            </a:r>
          </a:p>
          <a:p>
            <a:r>
              <a:rPr lang="en-US" err="1"/>
              <a:t>Satya</a:t>
            </a:r>
            <a:r>
              <a:rPr lang="en-US"/>
              <a:t> – truthfulness</a:t>
            </a:r>
          </a:p>
          <a:p>
            <a:r>
              <a:rPr lang="en-US" err="1"/>
              <a:t>Asteya</a:t>
            </a:r>
            <a:r>
              <a:rPr lang="en-US"/>
              <a:t> – non stealing</a:t>
            </a:r>
          </a:p>
          <a:p>
            <a:r>
              <a:rPr lang="en-US" err="1"/>
              <a:t>Brahmacharya</a:t>
            </a:r>
            <a:r>
              <a:rPr lang="en-US"/>
              <a:t> – celibacy</a:t>
            </a:r>
          </a:p>
          <a:p>
            <a:r>
              <a:rPr lang="en-US" err="1"/>
              <a:t>Aparigraha</a:t>
            </a:r>
            <a:r>
              <a:rPr lang="en-US"/>
              <a:t> – non-receiving</a:t>
            </a:r>
          </a:p>
          <a:p>
            <a:endParaRPr lang="en-US" sz="3500"/>
          </a:p>
          <a:p>
            <a:endParaRPr lang="en-US" sz="3500">
              <a:solidFill>
                <a:srgbClr val="FFFF00"/>
              </a:solidFill>
            </a:endParaRPr>
          </a:p>
          <a:p>
            <a:endParaRPr lang="en-US"/>
          </a:p>
        </p:txBody>
      </p:sp>
      <p:sp>
        <p:nvSpPr>
          <p:cNvPr id="2" name="TextBox 1">
            <a:extLst>
              <a:ext uri="{FF2B5EF4-FFF2-40B4-BE49-F238E27FC236}">
                <a16:creationId xmlns:a16="http://schemas.microsoft.com/office/drawing/2014/main" id="{1DBAD86E-FBC9-4753-9727-B15F11D042F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88180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3"/>
          <p:cNvSpPr>
            <a:spLocks noGrp="1" noChangeArrowheads="1"/>
          </p:cNvSpPr>
          <p:nvPr>
            <p:ph type="body" idx="1"/>
          </p:nvPr>
        </p:nvSpPr>
        <p:spPr>
          <a:xfrm>
            <a:off x="2362200" y="228600"/>
            <a:ext cx="8007350" cy="5867400"/>
          </a:xfrm>
        </p:spPr>
        <p:txBody>
          <a:bodyPr/>
          <a:lstStyle/>
          <a:p>
            <a:pPr algn="ctr">
              <a:buFont typeface="Wingdings" panose="05000000000000000000" pitchFamily="2" charset="2"/>
              <a:buNone/>
            </a:pPr>
            <a:r>
              <a:rPr lang="en-US" sz="3600" b="1" err="1"/>
              <a:t>Niyamas</a:t>
            </a:r>
            <a:r>
              <a:rPr lang="en-US" sz="3600" b="1"/>
              <a:t> – </a:t>
            </a:r>
            <a:r>
              <a:rPr lang="en-US" sz="3600"/>
              <a:t>disciplines</a:t>
            </a:r>
          </a:p>
          <a:p>
            <a:pPr>
              <a:buFont typeface="Wingdings" panose="05000000000000000000" pitchFamily="2" charset="2"/>
              <a:buNone/>
            </a:pPr>
            <a:endParaRPr lang="en-US" sz="4000"/>
          </a:p>
          <a:p>
            <a:pPr>
              <a:buFont typeface="Wingdings" panose="05000000000000000000" pitchFamily="2" charset="2"/>
              <a:buNone/>
            </a:pPr>
            <a:r>
              <a:rPr lang="en-US" sz="3500" err="1"/>
              <a:t>Saucha</a:t>
            </a:r>
            <a:r>
              <a:rPr lang="en-US" sz="3500"/>
              <a:t> –cleanliness</a:t>
            </a:r>
          </a:p>
          <a:p>
            <a:pPr>
              <a:buFont typeface="Wingdings" panose="05000000000000000000" pitchFamily="2" charset="2"/>
              <a:buNone/>
            </a:pPr>
            <a:r>
              <a:rPr lang="en-US" sz="3500" err="1"/>
              <a:t>Santhosha</a:t>
            </a:r>
            <a:r>
              <a:rPr lang="en-US" sz="3500"/>
              <a:t> – contentment</a:t>
            </a:r>
          </a:p>
          <a:p>
            <a:pPr>
              <a:buFont typeface="Wingdings" panose="05000000000000000000" pitchFamily="2" charset="2"/>
              <a:buNone/>
            </a:pPr>
            <a:r>
              <a:rPr lang="en-US" sz="3500"/>
              <a:t>Tapas –austerity</a:t>
            </a:r>
          </a:p>
          <a:p>
            <a:pPr>
              <a:buFont typeface="Wingdings" panose="05000000000000000000" pitchFamily="2" charset="2"/>
              <a:buNone/>
            </a:pPr>
            <a:r>
              <a:rPr lang="en-US" sz="3500" err="1"/>
              <a:t>Swadhyaya</a:t>
            </a:r>
            <a:r>
              <a:rPr lang="en-US" sz="3500"/>
              <a:t> – self study</a:t>
            </a:r>
          </a:p>
          <a:p>
            <a:pPr>
              <a:buFont typeface="Wingdings" panose="05000000000000000000" pitchFamily="2" charset="2"/>
              <a:buNone/>
            </a:pPr>
            <a:r>
              <a:rPr lang="en-US" sz="3500" err="1"/>
              <a:t>Eshwara</a:t>
            </a:r>
            <a:r>
              <a:rPr lang="en-US" sz="3500"/>
              <a:t> </a:t>
            </a:r>
            <a:r>
              <a:rPr lang="en-US" sz="3500" err="1"/>
              <a:t>pranidhana</a:t>
            </a:r>
            <a:r>
              <a:rPr lang="en-US" sz="3500"/>
              <a:t> – surrendering to                                           god</a:t>
            </a:r>
          </a:p>
          <a:p>
            <a:pPr>
              <a:buFont typeface="Wingdings" panose="05000000000000000000" pitchFamily="2" charset="2"/>
              <a:buNone/>
            </a:pPr>
            <a:r>
              <a:rPr lang="en-US"/>
              <a:t> </a:t>
            </a:r>
          </a:p>
        </p:txBody>
      </p:sp>
    </p:spTree>
    <p:extLst>
      <p:ext uri="{BB962C8B-B14F-4D97-AF65-F5344CB8AC3E}">
        <p14:creationId xmlns:p14="http://schemas.microsoft.com/office/powerpoint/2010/main" val="61850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Ahara</a:t>
            </a:r>
            <a:r>
              <a:rPr lang="en-US"/>
              <a:t>: Concept of Food -HYP </a:t>
            </a:r>
          </a:p>
        </p:txBody>
      </p:sp>
      <p:sp>
        <p:nvSpPr>
          <p:cNvPr id="4" name="Rectangle 3"/>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sz="2800" err="1"/>
              <a:t>Susnigdha</a:t>
            </a:r>
            <a:r>
              <a:rPr lang="en-US" sz="2800"/>
              <a:t> </a:t>
            </a:r>
            <a:r>
              <a:rPr lang="en-US" sz="2800" err="1"/>
              <a:t>madhura</a:t>
            </a:r>
            <a:r>
              <a:rPr lang="en-US" sz="2800"/>
              <a:t> </a:t>
            </a:r>
            <a:r>
              <a:rPr lang="en-US" sz="2800" err="1"/>
              <a:t>ahara</a:t>
            </a:r>
            <a:r>
              <a:rPr lang="en-US" sz="2800"/>
              <a:t> </a:t>
            </a:r>
          </a:p>
          <a:p>
            <a:pPr eaLnBrk="1" hangingPunct="1">
              <a:lnSpc>
                <a:spcPct val="80000"/>
              </a:lnSpc>
              <a:buFont typeface="Wingdings" panose="05000000000000000000" pitchFamily="2" charset="2"/>
              <a:buNone/>
            </a:pPr>
            <a:r>
              <a:rPr lang="en-US" sz="2800" err="1"/>
              <a:t>chaturthamsha</a:t>
            </a:r>
            <a:r>
              <a:rPr lang="en-US" sz="2800"/>
              <a:t> </a:t>
            </a:r>
            <a:r>
              <a:rPr lang="en-US" sz="2800" err="1"/>
              <a:t>varjitah</a:t>
            </a:r>
            <a:endParaRPr lang="en-US" sz="2800"/>
          </a:p>
          <a:p>
            <a:pPr eaLnBrk="1" hangingPunct="1">
              <a:lnSpc>
                <a:spcPct val="80000"/>
              </a:lnSpc>
              <a:buFont typeface="Wingdings" panose="05000000000000000000" pitchFamily="2" charset="2"/>
              <a:buNone/>
            </a:pPr>
            <a:r>
              <a:rPr lang="en-US" sz="2800"/>
              <a:t> </a:t>
            </a:r>
            <a:r>
              <a:rPr lang="en-US" sz="2800" err="1"/>
              <a:t>bhujyate</a:t>
            </a:r>
            <a:r>
              <a:rPr lang="en-US" sz="2800"/>
              <a:t> </a:t>
            </a:r>
            <a:r>
              <a:rPr lang="en-US" sz="2800" err="1"/>
              <a:t>shivasamprityaihi</a:t>
            </a:r>
            <a:endParaRPr lang="en-US" sz="2800"/>
          </a:p>
          <a:p>
            <a:pPr eaLnBrk="1" hangingPunct="1">
              <a:lnSpc>
                <a:spcPct val="80000"/>
              </a:lnSpc>
              <a:buFont typeface="Wingdings" panose="05000000000000000000" pitchFamily="2" charset="2"/>
              <a:buNone/>
            </a:pPr>
            <a:endParaRPr lang="en-US" sz="3100"/>
          </a:p>
          <a:p>
            <a:pPr eaLnBrk="1" hangingPunct="1">
              <a:lnSpc>
                <a:spcPct val="80000"/>
              </a:lnSpc>
            </a:pPr>
            <a:r>
              <a:rPr lang="en-US" altLang="en-US" sz="2800"/>
              <a:t>Unctuous, Nutritious,</a:t>
            </a:r>
          </a:p>
          <a:p>
            <a:pPr eaLnBrk="1" hangingPunct="1">
              <a:lnSpc>
                <a:spcPct val="80000"/>
              </a:lnSpc>
            </a:pPr>
            <a:endParaRPr lang="en-US" altLang="en-US" sz="2800"/>
          </a:p>
          <a:p>
            <a:pPr eaLnBrk="1" hangingPunct="1">
              <a:lnSpc>
                <a:spcPct val="80000"/>
              </a:lnSpc>
            </a:pPr>
            <a:r>
              <a:rPr lang="en-US" altLang="en-US" sz="2800"/>
              <a:t>Practice of </a:t>
            </a:r>
            <a:r>
              <a:rPr lang="en-US" altLang="en-US" sz="2800" err="1"/>
              <a:t>Satvika</a:t>
            </a:r>
            <a:r>
              <a:rPr lang="en-US" altLang="en-US" sz="2800"/>
              <a:t> </a:t>
            </a:r>
            <a:r>
              <a:rPr lang="en-US" altLang="en-US" sz="2800" err="1"/>
              <a:t>ahara</a:t>
            </a:r>
            <a:r>
              <a:rPr lang="en-US" altLang="en-US" sz="2800"/>
              <a:t> do not agitate the mind and also improve physical health. They are easy to digest and assist in the production of mental peace. It is much evident that much of the mental anxiety and anger can be eliminated by eating </a:t>
            </a:r>
            <a:r>
              <a:rPr lang="en-US" altLang="en-US" sz="2800" err="1"/>
              <a:t>Satvika</a:t>
            </a:r>
            <a:r>
              <a:rPr lang="en-US" altLang="en-US" sz="2800"/>
              <a:t> </a:t>
            </a:r>
            <a:r>
              <a:rPr lang="en-US" altLang="en-US" sz="2800" err="1"/>
              <a:t>ahara</a:t>
            </a:r>
            <a:r>
              <a:rPr lang="en-US" altLang="en-US" sz="2800"/>
              <a:t> – soothing food</a:t>
            </a:r>
          </a:p>
          <a:p>
            <a:pPr eaLnBrk="1" hangingPunct="1">
              <a:lnSpc>
                <a:spcPct val="80000"/>
              </a:lnSpc>
            </a:pPr>
            <a:endParaRPr lang="en-US" sz="3100">
              <a:solidFill>
                <a:srgbClr val="FFFF00"/>
              </a:solidFill>
            </a:endParaRPr>
          </a:p>
        </p:txBody>
      </p:sp>
    </p:spTree>
    <p:extLst>
      <p:ext uri="{BB962C8B-B14F-4D97-AF65-F5344CB8AC3E}">
        <p14:creationId xmlns:p14="http://schemas.microsoft.com/office/powerpoint/2010/main" val="286892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solidFill>
                  <a:srgbClr val="00FF00"/>
                </a:solidFill>
              </a:rPr>
              <a:t>Abhyasa</a:t>
            </a:r>
            <a:r>
              <a:rPr lang="en-US" sz="4000"/>
              <a:t> </a:t>
            </a:r>
          </a:p>
        </p:txBody>
      </p:sp>
      <p:sp>
        <p:nvSpPr>
          <p:cNvPr id="147459" name="Rectangle 3"/>
          <p:cNvSpPr>
            <a:spLocks noGrp="1" noChangeArrowheads="1"/>
          </p:cNvSpPr>
          <p:nvPr>
            <p:ph type="body" idx="1"/>
          </p:nvPr>
        </p:nvSpPr>
        <p:spPr>
          <a:xfrm>
            <a:off x="1981200" y="1752600"/>
            <a:ext cx="8229600" cy="4110038"/>
          </a:xfrm>
        </p:spPr>
        <p:txBody>
          <a:bodyPr>
            <a:normAutofit lnSpcReduction="10000"/>
          </a:bodyPr>
          <a:lstStyle/>
          <a:p>
            <a:pPr eaLnBrk="1" hangingPunct="1">
              <a:buFontTx/>
              <a:buNone/>
            </a:pPr>
            <a:r>
              <a:rPr lang="en-US" sz="3500"/>
              <a:t>How to practice yoga?</a:t>
            </a:r>
          </a:p>
          <a:p>
            <a:pPr eaLnBrk="1" hangingPunct="1">
              <a:buFontTx/>
              <a:buNone/>
            </a:pPr>
            <a:endParaRPr lang="en-US" sz="3500"/>
          </a:p>
          <a:p>
            <a:pPr eaLnBrk="1" hangingPunct="1">
              <a:buFontTx/>
              <a:buNone/>
            </a:pPr>
            <a:r>
              <a:rPr lang="en-US" b="1" err="1"/>
              <a:t>Satu</a:t>
            </a:r>
            <a:r>
              <a:rPr lang="en-US" b="1"/>
              <a:t> </a:t>
            </a:r>
            <a:r>
              <a:rPr lang="en-US" b="1" err="1"/>
              <a:t>dhirgakala</a:t>
            </a:r>
            <a:r>
              <a:rPr lang="en-US" b="1"/>
              <a:t> </a:t>
            </a:r>
            <a:r>
              <a:rPr lang="en-US" b="1" err="1"/>
              <a:t>nairantarya</a:t>
            </a:r>
            <a:r>
              <a:rPr lang="en-US" b="1"/>
              <a:t> </a:t>
            </a:r>
            <a:r>
              <a:rPr lang="en-US" b="1" err="1"/>
              <a:t>satkarasevito</a:t>
            </a:r>
            <a:r>
              <a:rPr lang="en-US" b="1"/>
              <a:t> </a:t>
            </a:r>
            <a:r>
              <a:rPr lang="en-US" b="1" err="1"/>
              <a:t>drdabhumih</a:t>
            </a:r>
            <a:r>
              <a:rPr lang="en-US"/>
              <a:t> I</a:t>
            </a:r>
          </a:p>
          <a:p>
            <a:pPr eaLnBrk="1" hangingPunct="1">
              <a:buFontTx/>
              <a:buNone/>
            </a:pPr>
            <a:endParaRPr lang="en-US" sz="3500"/>
          </a:p>
          <a:p>
            <a:pPr eaLnBrk="1" hangingPunct="1"/>
            <a:r>
              <a:rPr lang="en-US" sz="3500"/>
              <a:t>Longer time </a:t>
            </a:r>
          </a:p>
          <a:p>
            <a:pPr eaLnBrk="1" hangingPunct="1"/>
            <a:r>
              <a:rPr lang="en-US" sz="3500"/>
              <a:t>Continuous</a:t>
            </a:r>
          </a:p>
          <a:p>
            <a:pPr eaLnBrk="1" hangingPunct="1"/>
            <a:r>
              <a:rPr lang="en-US" sz="3500"/>
              <a:t>With devotion</a:t>
            </a:r>
          </a:p>
        </p:txBody>
      </p:sp>
    </p:spTree>
    <p:extLst>
      <p:ext uri="{BB962C8B-B14F-4D97-AF65-F5344CB8AC3E}">
        <p14:creationId xmlns:p14="http://schemas.microsoft.com/office/powerpoint/2010/main" val="304543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0" y="228601"/>
            <a:ext cx="8229600" cy="1139825"/>
          </a:xfrm>
        </p:spPr>
        <p:txBody>
          <a:bodyPr/>
          <a:lstStyle/>
          <a:p>
            <a:r>
              <a:rPr lang="en-US" altLang="en-US" sz="2800" b="1">
                <a:solidFill>
                  <a:srgbClr val="66FF33"/>
                </a:solidFill>
              </a:rPr>
              <a:t>How to overcome - Dukha</a:t>
            </a:r>
            <a:br>
              <a:rPr lang="en-US" altLang="en-US" sz="2800" b="1">
                <a:solidFill>
                  <a:srgbClr val="66FF33"/>
                </a:solidFill>
              </a:rPr>
            </a:br>
            <a:endParaRPr lang="en-US" altLang="en-US" sz="2800"/>
          </a:p>
        </p:txBody>
      </p:sp>
      <p:sp>
        <p:nvSpPr>
          <p:cNvPr id="47107" name="Rectangle 3"/>
          <p:cNvSpPr>
            <a:spLocks noGrp="1" noChangeArrowheads="1"/>
          </p:cNvSpPr>
          <p:nvPr>
            <p:ph type="body" idx="1"/>
          </p:nvPr>
        </p:nvSpPr>
        <p:spPr>
          <a:xfrm>
            <a:off x="1828800" y="1295400"/>
            <a:ext cx="8534400" cy="5105400"/>
          </a:xfrm>
        </p:spPr>
        <p:txBody>
          <a:bodyPr/>
          <a:lstStyle/>
          <a:p>
            <a:r>
              <a:rPr lang="en-US" altLang="en-US" b="1"/>
              <a:t>Karma yoga</a:t>
            </a:r>
            <a:r>
              <a:rPr lang="en-US" altLang="en-US"/>
              <a:t> – Right Action</a:t>
            </a:r>
          </a:p>
          <a:p>
            <a:r>
              <a:rPr lang="en-US" altLang="en-US" b="1"/>
              <a:t>Bhakti yoga</a:t>
            </a:r>
            <a:r>
              <a:rPr lang="en-US" altLang="en-US"/>
              <a:t> – Devotion</a:t>
            </a:r>
          </a:p>
          <a:p>
            <a:r>
              <a:rPr lang="en-US" altLang="en-US" b="1" err="1"/>
              <a:t>Dhyana</a:t>
            </a:r>
            <a:r>
              <a:rPr lang="en-US" altLang="en-US" b="1"/>
              <a:t> yoga</a:t>
            </a:r>
            <a:r>
              <a:rPr lang="en-US" altLang="en-US"/>
              <a:t> - Meditation </a:t>
            </a:r>
          </a:p>
          <a:p>
            <a:r>
              <a:rPr lang="en-US" altLang="en-US" b="1" err="1"/>
              <a:t>Jnana</a:t>
            </a:r>
            <a:r>
              <a:rPr lang="en-US" altLang="en-US" b="1"/>
              <a:t> yoga</a:t>
            </a:r>
            <a:r>
              <a:rPr lang="en-US" altLang="en-US"/>
              <a:t> – Right Knowledge</a:t>
            </a:r>
          </a:p>
          <a:p>
            <a:r>
              <a:rPr lang="en-US" altLang="en-US" b="1" err="1"/>
              <a:t>Shrddha</a:t>
            </a:r>
            <a:r>
              <a:rPr lang="en-US" altLang="en-US" b="1"/>
              <a:t> </a:t>
            </a:r>
            <a:r>
              <a:rPr lang="en-US" altLang="en-US" b="1" err="1"/>
              <a:t>thraya</a:t>
            </a:r>
            <a:r>
              <a:rPr lang="en-US" altLang="en-US" b="1"/>
              <a:t> yoga</a:t>
            </a:r>
            <a:r>
              <a:rPr lang="en-US" altLang="en-US"/>
              <a:t> – Faith</a:t>
            </a:r>
          </a:p>
          <a:p>
            <a:r>
              <a:rPr lang="en-US" altLang="en-US" err="1"/>
              <a:t>Kundalini</a:t>
            </a:r>
            <a:r>
              <a:rPr lang="en-US" altLang="en-US"/>
              <a:t> yoga – Energy </a:t>
            </a:r>
            <a:r>
              <a:rPr lang="en-US" altLang="en-US" err="1"/>
              <a:t>Expantion</a:t>
            </a:r>
            <a:endParaRPr lang="en-US" altLang="en-US"/>
          </a:p>
          <a:p>
            <a:pPr>
              <a:buFont typeface="Wingdings" panose="05000000000000000000" pitchFamily="2" charset="2"/>
              <a:buNone/>
            </a:pPr>
            <a:endParaRPr lang="en-US" altLang="en-US" sz="3600" b="1">
              <a:solidFill>
                <a:srgbClr val="66FF33"/>
              </a:solidFill>
            </a:endParaRPr>
          </a:p>
          <a:p>
            <a:pPr>
              <a:buFont typeface="Wingdings" panose="05000000000000000000" pitchFamily="2" charset="2"/>
              <a:buNone/>
            </a:pPr>
            <a:r>
              <a:rPr lang="en-US" altLang="en-US" sz="3600" b="1">
                <a:solidFill>
                  <a:srgbClr val="66FF33"/>
                </a:solidFill>
              </a:rPr>
              <a:t>        Mind  -  One pointed ness</a:t>
            </a:r>
            <a:r>
              <a:rPr lang="en-US" altLang="en-US" sz="4000">
                <a:solidFill>
                  <a:srgbClr val="FFFF00"/>
                </a:solidFill>
              </a:rPr>
              <a:t> </a:t>
            </a:r>
          </a:p>
        </p:txBody>
      </p:sp>
    </p:spTree>
    <p:extLst>
      <p:ext uri="{BB962C8B-B14F-4D97-AF65-F5344CB8AC3E}">
        <p14:creationId xmlns:p14="http://schemas.microsoft.com/office/powerpoint/2010/main" val="173007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err="1"/>
              <a:t>Misconcepts</a:t>
            </a:r>
            <a:r>
              <a:rPr lang="en-IN" b="1"/>
              <a:t> of Yoga</a:t>
            </a:r>
          </a:p>
        </p:txBody>
      </p:sp>
      <p:sp>
        <p:nvSpPr>
          <p:cNvPr id="3" name="Content Placeholder 2"/>
          <p:cNvSpPr>
            <a:spLocks noGrp="1"/>
          </p:cNvSpPr>
          <p:nvPr>
            <p:ph idx="1"/>
          </p:nvPr>
        </p:nvSpPr>
        <p:spPr/>
        <p:txBody>
          <a:bodyPr/>
          <a:lstStyle/>
          <a:p>
            <a:pPr>
              <a:lnSpc>
                <a:spcPct val="150000"/>
              </a:lnSpc>
            </a:pPr>
            <a:r>
              <a:rPr lang="en-IN"/>
              <a:t>Yoga is only Asana practice</a:t>
            </a:r>
          </a:p>
          <a:p>
            <a:pPr>
              <a:lnSpc>
                <a:spcPct val="150000"/>
              </a:lnSpc>
            </a:pPr>
            <a:r>
              <a:rPr lang="en-IN"/>
              <a:t>Yoga is physical exercise</a:t>
            </a:r>
          </a:p>
          <a:p>
            <a:pPr>
              <a:lnSpc>
                <a:spcPct val="150000"/>
              </a:lnSpc>
            </a:pPr>
            <a:r>
              <a:rPr lang="en-IN"/>
              <a:t>Yoga is attaining powers</a:t>
            </a:r>
          </a:p>
          <a:p>
            <a:pPr>
              <a:lnSpc>
                <a:spcPct val="150000"/>
              </a:lnSpc>
            </a:pPr>
            <a:r>
              <a:rPr lang="en-IN"/>
              <a:t>Yoga is the activities of a sage</a:t>
            </a:r>
          </a:p>
          <a:p>
            <a:pPr>
              <a:lnSpc>
                <a:spcPct val="150000"/>
              </a:lnSpc>
            </a:pPr>
            <a:r>
              <a:rPr lang="en-IN"/>
              <a:t>Yoga is religious</a:t>
            </a:r>
          </a:p>
          <a:p>
            <a:endParaRPr lang="en-IN"/>
          </a:p>
        </p:txBody>
      </p:sp>
    </p:spTree>
    <p:extLst>
      <p:ext uri="{BB962C8B-B14F-4D97-AF65-F5344CB8AC3E}">
        <p14:creationId xmlns:p14="http://schemas.microsoft.com/office/powerpoint/2010/main" val="263983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274639"/>
            <a:ext cx="8229600" cy="955675"/>
          </a:xfrm>
        </p:spPr>
        <p:txBody>
          <a:bodyPr/>
          <a:lstStyle/>
          <a:p>
            <a:pPr eaLnBrk="1" hangingPunct="1"/>
            <a:r>
              <a:rPr lang="en-US" sz="3600" b="1"/>
              <a:t>Practical aspects of yoga</a:t>
            </a:r>
          </a:p>
        </p:txBody>
      </p:sp>
      <p:sp>
        <p:nvSpPr>
          <p:cNvPr id="54275" name="Rectangle 3"/>
          <p:cNvSpPr>
            <a:spLocks noGrp="1" noChangeArrowheads="1"/>
          </p:cNvSpPr>
          <p:nvPr>
            <p:ph type="body" idx="4294967295"/>
          </p:nvPr>
        </p:nvSpPr>
        <p:spPr>
          <a:xfrm>
            <a:off x="2278063" y="1600200"/>
            <a:ext cx="7929562" cy="4522788"/>
          </a:xfrm>
        </p:spPr>
        <p:txBody>
          <a:bodyPr>
            <a:normAutofit lnSpcReduction="10000"/>
          </a:bodyPr>
          <a:lstStyle/>
          <a:p>
            <a:pPr eaLnBrk="1" hangingPunct="1">
              <a:lnSpc>
                <a:spcPct val="80000"/>
              </a:lnSpc>
              <a:buFontTx/>
              <a:buNone/>
            </a:pPr>
            <a:r>
              <a:rPr lang="en-US" sz="3800" b="1">
                <a:solidFill>
                  <a:schemeClr val="bg1"/>
                </a:solidFill>
              </a:rPr>
              <a:t>Asana</a:t>
            </a:r>
            <a:r>
              <a:rPr lang="en-US">
                <a:solidFill>
                  <a:schemeClr val="bg1"/>
                </a:solidFill>
              </a:rPr>
              <a:t> </a:t>
            </a:r>
            <a:r>
              <a:rPr lang="en-US" sz="2400">
                <a:solidFill>
                  <a:schemeClr val="bg1"/>
                </a:solidFill>
              </a:rPr>
              <a:t>– </a:t>
            </a:r>
            <a:r>
              <a:rPr lang="en-US" sz="2400"/>
              <a:t>physical posture</a:t>
            </a:r>
          </a:p>
          <a:p>
            <a:pPr eaLnBrk="1" hangingPunct="1">
              <a:lnSpc>
                <a:spcPct val="80000"/>
              </a:lnSpc>
              <a:buFontTx/>
              <a:buNone/>
            </a:pPr>
            <a:endParaRPr lang="en-US" sz="2400"/>
          </a:p>
          <a:p>
            <a:pPr eaLnBrk="1" hangingPunct="1">
              <a:lnSpc>
                <a:spcPct val="80000"/>
              </a:lnSpc>
              <a:buFontTx/>
              <a:buNone/>
            </a:pPr>
            <a:r>
              <a:rPr lang="en-US" sz="2400" b="1" err="1"/>
              <a:t>Sthira</a:t>
            </a:r>
            <a:r>
              <a:rPr lang="en-US" sz="2400" b="1"/>
              <a:t> </a:t>
            </a:r>
            <a:r>
              <a:rPr lang="en-US" sz="2400" b="1" err="1"/>
              <a:t>Sukham</a:t>
            </a:r>
            <a:r>
              <a:rPr lang="en-US" sz="2400" b="1"/>
              <a:t> </a:t>
            </a:r>
            <a:r>
              <a:rPr lang="en-US" sz="2400" b="1" err="1"/>
              <a:t>Asanam</a:t>
            </a:r>
            <a:r>
              <a:rPr lang="en-US" sz="2400" b="1"/>
              <a:t> I</a:t>
            </a:r>
            <a:r>
              <a:rPr lang="en-US" sz="2400"/>
              <a:t> </a:t>
            </a:r>
          </a:p>
          <a:p>
            <a:pPr algn="ctr" eaLnBrk="1" hangingPunct="1">
              <a:lnSpc>
                <a:spcPct val="80000"/>
              </a:lnSpc>
              <a:buFontTx/>
              <a:buNone/>
            </a:pPr>
            <a:r>
              <a:rPr lang="en-US" sz="2400"/>
              <a:t>– Posture which is steady and comfortable</a:t>
            </a:r>
          </a:p>
          <a:p>
            <a:pPr eaLnBrk="1" hangingPunct="1">
              <a:lnSpc>
                <a:spcPct val="80000"/>
              </a:lnSpc>
              <a:buFontTx/>
              <a:buNone/>
            </a:pPr>
            <a:endParaRPr lang="en-US" sz="2400"/>
          </a:p>
          <a:p>
            <a:pPr eaLnBrk="1" hangingPunct="1">
              <a:lnSpc>
                <a:spcPct val="80000"/>
              </a:lnSpc>
              <a:buFontTx/>
              <a:buNone/>
            </a:pPr>
            <a:r>
              <a:rPr lang="en-US" sz="2600"/>
              <a:t>Characters</a:t>
            </a:r>
            <a:r>
              <a:rPr lang="en-US" sz="2400"/>
              <a:t> –</a:t>
            </a:r>
          </a:p>
          <a:p>
            <a:pPr eaLnBrk="1" hangingPunct="1">
              <a:lnSpc>
                <a:spcPct val="80000"/>
              </a:lnSpc>
              <a:buFontTx/>
              <a:buNone/>
            </a:pPr>
            <a:endParaRPr lang="en-US" sz="2400"/>
          </a:p>
          <a:p>
            <a:pPr eaLnBrk="1" hangingPunct="1">
              <a:lnSpc>
                <a:spcPct val="80000"/>
              </a:lnSpc>
            </a:pPr>
            <a:r>
              <a:rPr lang="en-US" err="1"/>
              <a:t>Vinyasa</a:t>
            </a:r>
            <a:r>
              <a:rPr lang="en-US"/>
              <a:t> – steps</a:t>
            </a:r>
          </a:p>
          <a:p>
            <a:pPr eaLnBrk="1" hangingPunct="1">
              <a:lnSpc>
                <a:spcPct val="80000"/>
              </a:lnSpc>
            </a:pPr>
            <a:r>
              <a:rPr lang="en-US" err="1"/>
              <a:t>Swasakrama</a:t>
            </a:r>
            <a:r>
              <a:rPr lang="en-US"/>
              <a:t> – breathing pattern</a:t>
            </a:r>
          </a:p>
          <a:p>
            <a:pPr eaLnBrk="1" hangingPunct="1">
              <a:lnSpc>
                <a:spcPct val="80000"/>
              </a:lnSpc>
            </a:pPr>
            <a:r>
              <a:rPr lang="en-US" err="1"/>
              <a:t>Drsti</a:t>
            </a:r>
            <a:r>
              <a:rPr lang="en-US"/>
              <a:t> – vision</a:t>
            </a:r>
          </a:p>
          <a:p>
            <a:pPr eaLnBrk="1" hangingPunct="1">
              <a:lnSpc>
                <a:spcPct val="80000"/>
              </a:lnSpc>
            </a:pPr>
            <a:r>
              <a:rPr lang="en-US" err="1"/>
              <a:t>Sthiti</a:t>
            </a:r>
            <a:r>
              <a:rPr lang="en-US"/>
              <a:t> – position</a:t>
            </a:r>
          </a:p>
          <a:p>
            <a:pPr eaLnBrk="1" hangingPunct="1">
              <a:lnSpc>
                <a:spcPct val="80000"/>
              </a:lnSpc>
            </a:pPr>
            <a:endParaRPr lang="en-US">
              <a:solidFill>
                <a:srgbClr val="FFFF00"/>
              </a:solidFill>
            </a:endParaRPr>
          </a:p>
          <a:p>
            <a:pPr eaLnBrk="1" hangingPunct="1">
              <a:lnSpc>
                <a:spcPct val="80000"/>
              </a:lnSpc>
            </a:pPr>
            <a:endParaRPr lang="en-US">
              <a:solidFill>
                <a:srgbClr val="FFFF00"/>
              </a:solidFill>
            </a:endParaRPr>
          </a:p>
          <a:p>
            <a:pPr eaLnBrk="1" hangingPunct="1">
              <a:lnSpc>
                <a:spcPct val="80000"/>
              </a:lnSpc>
              <a:buFontTx/>
              <a:buNone/>
            </a:pPr>
            <a:endParaRPr lang="en-US" sz="2400"/>
          </a:p>
          <a:p>
            <a:pPr eaLnBrk="1" hangingPunct="1">
              <a:lnSpc>
                <a:spcPct val="80000"/>
              </a:lnSpc>
              <a:buFontTx/>
              <a:buNone/>
            </a:pPr>
            <a:endParaRPr lang="en-US" sz="2400"/>
          </a:p>
        </p:txBody>
      </p:sp>
    </p:spTree>
    <p:extLst>
      <p:ext uri="{BB962C8B-B14F-4D97-AF65-F5344CB8AC3E}">
        <p14:creationId xmlns:p14="http://schemas.microsoft.com/office/powerpoint/2010/main" val="1495199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6780F8C5748044B8471DB3E8216146" ma:contentTypeVersion="4" ma:contentTypeDescription="Create a new document." ma:contentTypeScope="" ma:versionID="7d2e8b817cb79fcb38f1fec883ba96f8">
  <xsd:schema xmlns:xsd="http://www.w3.org/2001/XMLSchema" xmlns:xs="http://www.w3.org/2001/XMLSchema" xmlns:p="http://schemas.microsoft.com/office/2006/metadata/properties" xmlns:ns2="8177c3d0-e554-48da-9592-ffbc079541e5" targetNamespace="http://schemas.microsoft.com/office/2006/metadata/properties" ma:root="true" ma:fieldsID="da093fd525275522b6fa3b5f6b1436a7" ns2:_="">
    <xsd:import namespace="8177c3d0-e554-48da-9592-ffbc079541e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77c3d0-e554-48da-9592-ffbc07954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F8F36-D979-47F1-870A-71F8CCD305B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A560F5-D2C8-4627-8843-1A63E78FB11E}">
  <ds:schemaRefs>
    <ds:schemaRef ds:uri="8177c3d0-e554-48da-9592-ffbc079541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B57FD7F-9A1B-4548-9715-31D220776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17</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Concepts of Yoga </vt:lpstr>
      <vt:lpstr>Ashtanga Yoga</vt:lpstr>
      <vt:lpstr>Yoga - Life style practices– for Emotional development </vt:lpstr>
      <vt:lpstr>PowerPoint Presentation</vt:lpstr>
      <vt:lpstr>Ahara: Concept of Food -HYP </vt:lpstr>
      <vt:lpstr>Abhyasa </vt:lpstr>
      <vt:lpstr>How to overcome - Dukha </vt:lpstr>
      <vt:lpstr>Misconcepts of Yoga</vt:lpstr>
      <vt:lpstr>Practical aspects of yoga</vt:lpstr>
      <vt:lpstr>Classification of  Asanas</vt:lpstr>
      <vt:lpstr>Trikonasana </vt:lpstr>
      <vt:lpstr>Sarvangasana </vt:lpstr>
      <vt:lpstr>PowerPoint Presentation</vt:lpstr>
      <vt:lpstr> </vt:lpstr>
      <vt:lpstr>Shavasana </vt:lpstr>
      <vt:lpstr>Practicing method of Asana</vt:lpstr>
      <vt:lpstr>Pranayama - Expansion of Prana</vt:lpstr>
      <vt:lpstr>Steps</vt:lpstr>
      <vt:lpstr>Pranayama </vt:lpstr>
      <vt:lpstr>Conscious breathing and  Abdominal breathing  </vt:lpstr>
      <vt:lpstr>Dhyana - Meditation</vt:lpstr>
      <vt:lpstr>PowerPoint Presentation</vt:lpstr>
      <vt:lpstr>Dhyana </vt:lpstr>
      <vt:lpstr>Dhyana - Meditation</vt:lpstr>
      <vt:lpstr>PowerPoint Presentation</vt:lpstr>
      <vt:lpstr>Yoga - Life style practices– for Emotional development </vt:lpstr>
      <vt:lpstr>PowerPoint Presentation</vt:lpstr>
      <vt:lpstr>PowerPoint Presentation</vt:lpstr>
      <vt:lpstr>Abhyasa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revision>1</cp:revision>
  <dcterms:created xsi:type="dcterms:W3CDTF">2020-09-02T06:05:14Z</dcterms:created>
  <dcterms:modified xsi:type="dcterms:W3CDTF">2021-11-20T10:49:57Z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0x0101004F6780F8C5748044B8471DB3E8216146</vt:lpwstr>
  </property>
</Properties>
</file>