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2" r:id="rId4"/>
    <p:sldId id="285" r:id="rId5"/>
    <p:sldId id="286" r:id="rId6"/>
    <p:sldId id="287" r:id="rId7"/>
    <p:sldId id="289" r:id="rId8"/>
    <p:sldId id="290" r:id="rId9"/>
    <p:sldId id="291" r:id="rId10"/>
    <p:sldId id="292" r:id="rId11"/>
    <p:sldId id="28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5CEEE-F5CA-49AD-B9A3-0C4E3C914C89}" v="15" dt="2024-03-29T09:09:44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tam Amogh" userId="bd81a9320f44d7d2" providerId="LiveId" clId="{43F5CEEE-F5CA-49AD-B9A3-0C4E3C914C89}"/>
    <pc:docChg chg="undo custSel addSld delSld modSld modMainMaster">
      <pc:chgData name="Amritam Amogh" userId="bd81a9320f44d7d2" providerId="LiveId" clId="{43F5CEEE-F5CA-49AD-B9A3-0C4E3C914C89}" dt="2024-03-29T09:19:52.376" v="710" actId="113"/>
      <pc:docMkLst>
        <pc:docMk/>
      </pc:docMkLst>
      <pc:sldChg chg="modSp mod">
        <pc:chgData name="Amritam Amogh" userId="bd81a9320f44d7d2" providerId="LiveId" clId="{43F5CEEE-F5CA-49AD-B9A3-0C4E3C914C89}" dt="2024-03-29T08:39:46.752" v="105" actId="20577"/>
        <pc:sldMkLst>
          <pc:docMk/>
          <pc:sldMk cId="2939095507" sldId="256"/>
        </pc:sldMkLst>
        <pc:spChg chg="mod">
          <ac:chgData name="Amritam Amogh" userId="bd81a9320f44d7d2" providerId="LiveId" clId="{43F5CEEE-F5CA-49AD-B9A3-0C4E3C914C89}" dt="2024-03-29T08:39:37.597" v="85" actId="20577"/>
          <ac:spMkLst>
            <pc:docMk/>
            <pc:sldMk cId="2939095507" sldId="256"/>
            <ac:spMk id="4" creationId="{E6B733AC-9B2B-24E9-1F6B-23DDC980729C}"/>
          </ac:spMkLst>
        </pc:spChg>
        <pc:graphicFrameChg chg="modGraphic">
          <ac:chgData name="Amritam Amogh" userId="bd81a9320f44d7d2" providerId="LiveId" clId="{43F5CEEE-F5CA-49AD-B9A3-0C4E3C914C89}" dt="2024-03-29T08:39:46.752" v="105" actId="20577"/>
          <ac:graphicFrameMkLst>
            <pc:docMk/>
            <pc:sldMk cId="2939095507" sldId="256"/>
            <ac:graphicFrameMk id="6" creationId="{E06FD16A-BB58-449A-C3D1-84DFF5D9F24B}"/>
          </ac:graphicFrameMkLst>
        </pc:graphicFrameChg>
      </pc:sldChg>
      <pc:sldChg chg="addSp delSp modSp mod">
        <pc:chgData name="Amritam Amogh" userId="bd81a9320f44d7d2" providerId="LiveId" clId="{43F5CEEE-F5CA-49AD-B9A3-0C4E3C914C89}" dt="2024-03-29T09:19:52.376" v="710" actId="113"/>
        <pc:sldMkLst>
          <pc:docMk/>
          <pc:sldMk cId="3786022149" sldId="257"/>
        </pc:sldMkLst>
        <pc:spChg chg="add del">
          <ac:chgData name="Amritam Amogh" userId="bd81a9320f44d7d2" providerId="LiveId" clId="{43F5CEEE-F5CA-49AD-B9A3-0C4E3C914C89}" dt="2024-03-29T08:41:47.628" v="128" actId="22"/>
          <ac:spMkLst>
            <pc:docMk/>
            <pc:sldMk cId="3786022149" sldId="257"/>
            <ac:spMk id="5" creationId="{DBC2A7C4-B6A7-89CF-7A7A-F40F0CBCD6A1}"/>
          </ac:spMkLst>
        </pc:spChg>
        <pc:spChg chg="del">
          <ac:chgData name="Amritam Amogh" userId="bd81a9320f44d7d2" providerId="LiveId" clId="{43F5CEEE-F5CA-49AD-B9A3-0C4E3C914C89}" dt="2024-03-29T08:41:45.443" v="126" actId="478"/>
          <ac:spMkLst>
            <pc:docMk/>
            <pc:sldMk cId="3786022149" sldId="257"/>
            <ac:spMk id="6" creationId="{B0E8D875-2FE8-B94C-2D31-A8EF64B85262}"/>
          </ac:spMkLst>
        </pc:spChg>
        <pc:spChg chg="add mod">
          <ac:chgData name="Amritam Amogh" userId="bd81a9320f44d7d2" providerId="LiveId" clId="{43F5CEEE-F5CA-49AD-B9A3-0C4E3C914C89}" dt="2024-03-29T09:19:52.376" v="710" actId="113"/>
          <ac:spMkLst>
            <pc:docMk/>
            <pc:sldMk cId="3786022149" sldId="257"/>
            <ac:spMk id="8" creationId="{5EE2750F-49C7-DD74-4A7F-556C9ACF5D4C}"/>
          </ac:spMkLst>
        </pc:spChg>
        <pc:spChg chg="del mod">
          <ac:chgData name="Amritam Amogh" userId="bd81a9320f44d7d2" providerId="LiveId" clId="{43F5CEEE-F5CA-49AD-B9A3-0C4E3C914C89}" dt="2024-03-29T08:41:43.518" v="125" actId="478"/>
          <ac:spMkLst>
            <pc:docMk/>
            <pc:sldMk cId="3786022149" sldId="257"/>
            <ac:spMk id="14" creationId="{A6C69913-9DB7-2905-1245-B3D554939A7D}"/>
          </ac:spMkLst>
        </pc:spChg>
        <pc:picChg chg="del">
          <ac:chgData name="Amritam Amogh" userId="bd81a9320f44d7d2" providerId="LiveId" clId="{43F5CEEE-F5CA-49AD-B9A3-0C4E3C914C89}" dt="2024-03-29T08:41:40.555" v="123" actId="478"/>
          <ac:picMkLst>
            <pc:docMk/>
            <pc:sldMk cId="3786022149" sldId="257"/>
            <ac:picMk id="13" creationId="{233E8990-7E28-DBD6-F4E7-87C4C1E17B0F}"/>
          </ac:picMkLst>
        </pc:picChg>
      </pc:sldChg>
      <pc:sldChg chg="modSp del mod">
        <pc:chgData name="Amritam Amogh" userId="bd81a9320f44d7d2" providerId="LiveId" clId="{43F5CEEE-F5CA-49AD-B9A3-0C4E3C914C89}" dt="2024-03-29T08:52:33.605" v="253" actId="47"/>
        <pc:sldMkLst>
          <pc:docMk/>
          <pc:sldMk cId="2760881883" sldId="258"/>
        </pc:sldMkLst>
        <pc:spChg chg="mod">
          <ac:chgData name="Amritam Amogh" userId="bd81a9320f44d7d2" providerId="LiveId" clId="{43F5CEEE-F5CA-49AD-B9A3-0C4E3C914C89}" dt="2024-03-29T08:46:12.010" v="214" actId="1076"/>
          <ac:spMkLst>
            <pc:docMk/>
            <pc:sldMk cId="2760881883" sldId="258"/>
            <ac:spMk id="4" creationId="{5285B043-DEC9-88E8-3DF2-2A87C886B860}"/>
          </ac:spMkLst>
        </pc:spChg>
      </pc:sldChg>
      <pc:sldChg chg="del">
        <pc:chgData name="Amritam Amogh" userId="bd81a9320f44d7d2" providerId="LiveId" clId="{43F5CEEE-F5CA-49AD-B9A3-0C4E3C914C89}" dt="2024-03-29T08:52:37.888" v="255" actId="47"/>
        <pc:sldMkLst>
          <pc:docMk/>
          <pc:sldMk cId="112990793" sldId="264"/>
        </pc:sldMkLst>
      </pc:sldChg>
      <pc:sldChg chg="del">
        <pc:chgData name="Amritam Amogh" userId="bd81a9320f44d7d2" providerId="LiveId" clId="{43F5CEEE-F5CA-49AD-B9A3-0C4E3C914C89}" dt="2024-03-29T08:52:36.269" v="254" actId="47"/>
        <pc:sldMkLst>
          <pc:docMk/>
          <pc:sldMk cId="669239812" sldId="266"/>
        </pc:sldMkLst>
      </pc:sldChg>
      <pc:sldChg chg="del">
        <pc:chgData name="Amritam Amogh" userId="bd81a9320f44d7d2" providerId="LiveId" clId="{43F5CEEE-F5CA-49AD-B9A3-0C4E3C914C89}" dt="2024-03-29T08:52:43.051" v="260" actId="47"/>
        <pc:sldMkLst>
          <pc:docMk/>
          <pc:sldMk cId="4138919970" sldId="267"/>
        </pc:sldMkLst>
      </pc:sldChg>
      <pc:sldChg chg="del">
        <pc:chgData name="Amritam Amogh" userId="bd81a9320f44d7d2" providerId="LiveId" clId="{43F5CEEE-F5CA-49AD-B9A3-0C4E3C914C89}" dt="2024-03-29T08:52:44.023" v="261" actId="47"/>
        <pc:sldMkLst>
          <pc:docMk/>
          <pc:sldMk cId="3829527271" sldId="268"/>
        </pc:sldMkLst>
      </pc:sldChg>
      <pc:sldChg chg="del">
        <pc:chgData name="Amritam Amogh" userId="bd81a9320f44d7d2" providerId="LiveId" clId="{43F5CEEE-F5CA-49AD-B9A3-0C4E3C914C89}" dt="2024-03-29T08:52:42.237" v="259" actId="47"/>
        <pc:sldMkLst>
          <pc:docMk/>
          <pc:sldMk cId="1919195560" sldId="269"/>
        </pc:sldMkLst>
      </pc:sldChg>
      <pc:sldChg chg="del">
        <pc:chgData name="Amritam Amogh" userId="bd81a9320f44d7d2" providerId="LiveId" clId="{43F5CEEE-F5CA-49AD-B9A3-0C4E3C914C89}" dt="2024-03-29T08:52:40.965" v="258" actId="47"/>
        <pc:sldMkLst>
          <pc:docMk/>
          <pc:sldMk cId="2544459417" sldId="270"/>
        </pc:sldMkLst>
      </pc:sldChg>
      <pc:sldChg chg="del">
        <pc:chgData name="Amritam Amogh" userId="bd81a9320f44d7d2" providerId="LiveId" clId="{43F5CEEE-F5CA-49AD-B9A3-0C4E3C914C89}" dt="2024-03-29T08:52:40.139" v="257" actId="47"/>
        <pc:sldMkLst>
          <pc:docMk/>
          <pc:sldMk cId="1164633656" sldId="271"/>
        </pc:sldMkLst>
      </pc:sldChg>
      <pc:sldChg chg="del">
        <pc:chgData name="Amritam Amogh" userId="bd81a9320f44d7d2" providerId="LiveId" clId="{43F5CEEE-F5CA-49AD-B9A3-0C4E3C914C89}" dt="2024-03-29T08:52:39.257" v="256" actId="47"/>
        <pc:sldMkLst>
          <pc:docMk/>
          <pc:sldMk cId="1183666556" sldId="272"/>
        </pc:sldMkLst>
      </pc:sldChg>
      <pc:sldChg chg="del">
        <pc:chgData name="Amritam Amogh" userId="bd81a9320f44d7d2" providerId="LiveId" clId="{43F5CEEE-F5CA-49AD-B9A3-0C4E3C914C89}" dt="2024-03-29T08:42:49.302" v="151" actId="47"/>
        <pc:sldMkLst>
          <pc:docMk/>
          <pc:sldMk cId="386763340" sldId="273"/>
        </pc:sldMkLst>
      </pc:sldChg>
      <pc:sldChg chg="addSp delSp modSp new mod">
        <pc:chgData name="Amritam Amogh" userId="bd81a9320f44d7d2" providerId="LiveId" clId="{43F5CEEE-F5CA-49AD-B9A3-0C4E3C914C89}" dt="2024-03-29T08:46:03.271" v="212" actId="1076"/>
        <pc:sldMkLst>
          <pc:docMk/>
          <pc:sldMk cId="877060580" sldId="273"/>
        </pc:sldMkLst>
        <pc:spChg chg="del">
          <ac:chgData name="Amritam Amogh" userId="bd81a9320f44d7d2" providerId="LiveId" clId="{43F5CEEE-F5CA-49AD-B9A3-0C4E3C914C89}" dt="2024-03-29T08:43:05.727" v="155" actId="478"/>
          <ac:spMkLst>
            <pc:docMk/>
            <pc:sldMk cId="877060580" sldId="273"/>
            <ac:spMk id="2" creationId="{1E2CE063-7274-A5F9-C7E3-299297C4ADDC}"/>
          </ac:spMkLst>
        </pc:spChg>
        <pc:spChg chg="del">
          <ac:chgData name="Amritam Amogh" userId="bd81a9320f44d7d2" providerId="LiveId" clId="{43F5CEEE-F5CA-49AD-B9A3-0C4E3C914C89}" dt="2024-03-29T08:43:06.826" v="156" actId="478"/>
          <ac:spMkLst>
            <pc:docMk/>
            <pc:sldMk cId="877060580" sldId="273"/>
            <ac:spMk id="3" creationId="{DEF232D3-72CC-C0A7-CDCF-42D005FFEB60}"/>
          </ac:spMkLst>
        </pc:spChg>
        <pc:spChg chg="add mod">
          <ac:chgData name="Amritam Amogh" userId="bd81a9320f44d7d2" providerId="LiveId" clId="{43F5CEEE-F5CA-49AD-B9A3-0C4E3C914C89}" dt="2024-03-29T08:44:10.469" v="191" actId="20577"/>
          <ac:spMkLst>
            <pc:docMk/>
            <pc:sldMk cId="877060580" sldId="273"/>
            <ac:spMk id="5" creationId="{69CDB873-6CC9-D1B3-056E-6738EC4B6270}"/>
          </ac:spMkLst>
        </pc:spChg>
        <pc:spChg chg="add mod">
          <ac:chgData name="Amritam Amogh" userId="bd81a9320f44d7d2" providerId="LiveId" clId="{43F5CEEE-F5CA-49AD-B9A3-0C4E3C914C89}" dt="2024-03-29T08:43:01.178" v="154"/>
          <ac:spMkLst>
            <pc:docMk/>
            <pc:sldMk cId="877060580" sldId="273"/>
            <ac:spMk id="6" creationId="{23E6682D-8094-3F44-5072-DD7A8F5AB004}"/>
          </ac:spMkLst>
        </pc:spChg>
        <pc:spChg chg="add del">
          <ac:chgData name="Amritam Amogh" userId="bd81a9320f44d7d2" providerId="LiveId" clId="{43F5CEEE-F5CA-49AD-B9A3-0C4E3C914C89}" dt="2024-03-29T08:44:40.674" v="193" actId="22"/>
          <ac:spMkLst>
            <pc:docMk/>
            <pc:sldMk cId="877060580" sldId="273"/>
            <ac:spMk id="8" creationId="{6EFF32C1-FDF2-5BB7-2B34-406EA11DB63B}"/>
          </ac:spMkLst>
        </pc:spChg>
        <pc:spChg chg="add del">
          <ac:chgData name="Amritam Amogh" userId="bd81a9320f44d7d2" providerId="LiveId" clId="{43F5CEEE-F5CA-49AD-B9A3-0C4E3C914C89}" dt="2024-03-29T08:44:44.722" v="195" actId="22"/>
          <ac:spMkLst>
            <pc:docMk/>
            <pc:sldMk cId="877060580" sldId="273"/>
            <ac:spMk id="10" creationId="{AF655708-3782-CACE-9E08-84295145B13D}"/>
          </ac:spMkLst>
        </pc:spChg>
        <pc:spChg chg="add del">
          <ac:chgData name="Amritam Amogh" userId="bd81a9320f44d7d2" providerId="LiveId" clId="{43F5CEEE-F5CA-49AD-B9A3-0C4E3C914C89}" dt="2024-03-29T08:44:56.253" v="197" actId="22"/>
          <ac:spMkLst>
            <pc:docMk/>
            <pc:sldMk cId="877060580" sldId="273"/>
            <ac:spMk id="12" creationId="{1F1B1E6F-EFED-80EB-21C9-15500EC3A2D7}"/>
          </ac:spMkLst>
        </pc:spChg>
        <pc:spChg chg="add mod">
          <ac:chgData name="Amritam Amogh" userId="bd81a9320f44d7d2" providerId="LiveId" clId="{43F5CEEE-F5CA-49AD-B9A3-0C4E3C914C89}" dt="2024-03-29T08:45:21.540" v="206" actId="113"/>
          <ac:spMkLst>
            <pc:docMk/>
            <pc:sldMk cId="877060580" sldId="273"/>
            <ac:spMk id="14" creationId="{557B9C15-3273-9B8E-8CFE-156BD473794E}"/>
          </ac:spMkLst>
        </pc:spChg>
        <pc:picChg chg="add mod">
          <ac:chgData name="Amritam Amogh" userId="bd81a9320f44d7d2" providerId="LiveId" clId="{43F5CEEE-F5CA-49AD-B9A3-0C4E3C914C89}" dt="2024-03-29T08:46:03.271" v="212" actId="1076"/>
          <ac:picMkLst>
            <pc:docMk/>
            <pc:sldMk cId="877060580" sldId="273"/>
            <ac:picMk id="16" creationId="{421A4633-1CC2-B0DF-6314-BE5A51C1AFD3}"/>
          </ac:picMkLst>
        </pc:picChg>
      </pc:sldChg>
      <pc:sldChg chg="addSp delSp modSp new mod">
        <pc:chgData name="Amritam Amogh" userId="bd81a9320f44d7d2" providerId="LiveId" clId="{43F5CEEE-F5CA-49AD-B9A3-0C4E3C914C89}" dt="2024-03-29T08:50:11.893" v="232" actId="1076"/>
        <pc:sldMkLst>
          <pc:docMk/>
          <pc:sldMk cId="2596604771" sldId="274"/>
        </pc:sldMkLst>
        <pc:spChg chg="del">
          <ac:chgData name="Amritam Amogh" userId="bd81a9320f44d7d2" providerId="LiveId" clId="{43F5CEEE-F5CA-49AD-B9A3-0C4E3C914C89}" dt="2024-03-29T08:46:24.397" v="217" actId="478"/>
          <ac:spMkLst>
            <pc:docMk/>
            <pc:sldMk cId="2596604771" sldId="274"/>
            <ac:spMk id="2" creationId="{C7DE6167-F1D2-A6CE-5221-586235882B2E}"/>
          </ac:spMkLst>
        </pc:spChg>
        <pc:spChg chg="del">
          <ac:chgData name="Amritam Amogh" userId="bd81a9320f44d7d2" providerId="LiveId" clId="{43F5CEEE-F5CA-49AD-B9A3-0C4E3C914C89}" dt="2024-03-29T08:46:27.378" v="218" actId="478"/>
          <ac:spMkLst>
            <pc:docMk/>
            <pc:sldMk cId="2596604771" sldId="274"/>
            <ac:spMk id="3" creationId="{377B1687-0D73-3B95-8B16-88B6F037641B}"/>
          </ac:spMkLst>
        </pc:spChg>
        <pc:spChg chg="add mod">
          <ac:chgData name="Amritam Amogh" userId="bd81a9320f44d7d2" providerId="LiveId" clId="{43F5CEEE-F5CA-49AD-B9A3-0C4E3C914C89}" dt="2024-03-29T08:46:20.266" v="216"/>
          <ac:spMkLst>
            <pc:docMk/>
            <pc:sldMk cId="2596604771" sldId="274"/>
            <ac:spMk id="5" creationId="{34979EE8-022B-6D27-27D5-9FF4720B58E5}"/>
          </ac:spMkLst>
        </pc:spChg>
        <pc:spChg chg="add del">
          <ac:chgData name="Amritam Amogh" userId="bd81a9320f44d7d2" providerId="LiveId" clId="{43F5CEEE-F5CA-49AD-B9A3-0C4E3C914C89}" dt="2024-03-29T08:46:43.506" v="220" actId="22"/>
          <ac:spMkLst>
            <pc:docMk/>
            <pc:sldMk cId="2596604771" sldId="274"/>
            <ac:spMk id="7" creationId="{A5DA14FE-FAD9-5C64-32E2-CD29A5EA07FC}"/>
          </ac:spMkLst>
        </pc:spChg>
        <pc:spChg chg="add mod">
          <ac:chgData name="Amritam Amogh" userId="bd81a9320f44d7d2" providerId="LiveId" clId="{43F5CEEE-F5CA-49AD-B9A3-0C4E3C914C89}" dt="2024-03-29T08:47:07.187" v="228" actId="1076"/>
          <ac:spMkLst>
            <pc:docMk/>
            <pc:sldMk cId="2596604771" sldId="274"/>
            <ac:spMk id="9" creationId="{01BAA212-BC50-0532-45F7-29C6682221E9}"/>
          </ac:spMkLst>
        </pc:spChg>
        <pc:spChg chg="add">
          <ac:chgData name="Amritam Amogh" userId="bd81a9320f44d7d2" providerId="LiveId" clId="{43F5CEEE-F5CA-49AD-B9A3-0C4E3C914C89}" dt="2024-03-29T08:50:02.182" v="229"/>
          <ac:spMkLst>
            <pc:docMk/>
            <pc:sldMk cId="2596604771" sldId="274"/>
            <ac:spMk id="10" creationId="{97A64603-D41E-9BEB-07E1-831FEBAB373D}"/>
          </ac:spMkLst>
        </pc:spChg>
        <pc:picChg chg="add mod">
          <ac:chgData name="Amritam Amogh" userId="bd81a9320f44d7d2" providerId="LiveId" clId="{43F5CEEE-F5CA-49AD-B9A3-0C4E3C914C89}" dt="2024-03-29T08:50:11.893" v="232" actId="1076"/>
          <ac:picMkLst>
            <pc:docMk/>
            <pc:sldMk cId="2596604771" sldId="274"/>
            <ac:picMk id="11" creationId="{57A89FCF-4CB4-E9AD-29D8-38576F3D6BDB}"/>
          </ac:picMkLst>
        </pc:picChg>
      </pc:sldChg>
      <pc:sldChg chg="addSp delSp modSp new mod">
        <pc:chgData name="Amritam Amogh" userId="bd81a9320f44d7d2" providerId="LiveId" clId="{43F5CEEE-F5CA-49AD-B9A3-0C4E3C914C89}" dt="2024-03-29T08:52:23.638" v="252" actId="1076"/>
        <pc:sldMkLst>
          <pc:docMk/>
          <pc:sldMk cId="1312382569" sldId="275"/>
        </pc:sldMkLst>
        <pc:spChg chg="del">
          <ac:chgData name="Amritam Amogh" userId="bd81a9320f44d7d2" providerId="LiveId" clId="{43F5CEEE-F5CA-49AD-B9A3-0C4E3C914C89}" dt="2024-03-29T08:50:26.659" v="235" actId="478"/>
          <ac:spMkLst>
            <pc:docMk/>
            <pc:sldMk cId="1312382569" sldId="275"/>
            <ac:spMk id="2" creationId="{EA63746F-CA54-758A-0EAC-14B6D8AC3220}"/>
          </ac:spMkLst>
        </pc:spChg>
        <pc:spChg chg="del">
          <ac:chgData name="Amritam Amogh" userId="bd81a9320f44d7d2" providerId="LiveId" clId="{43F5CEEE-F5CA-49AD-B9A3-0C4E3C914C89}" dt="2024-03-29T08:50:27.939" v="236" actId="478"/>
          <ac:spMkLst>
            <pc:docMk/>
            <pc:sldMk cId="1312382569" sldId="275"/>
            <ac:spMk id="3" creationId="{0F5276B3-6FAA-64B6-B88C-3CC54FD992C3}"/>
          </ac:spMkLst>
        </pc:spChg>
        <pc:spChg chg="add mod">
          <ac:chgData name="Amritam Amogh" userId="bd81a9320f44d7d2" providerId="LiveId" clId="{43F5CEEE-F5CA-49AD-B9A3-0C4E3C914C89}" dt="2024-03-29T08:50:23.185" v="234"/>
          <ac:spMkLst>
            <pc:docMk/>
            <pc:sldMk cId="1312382569" sldId="275"/>
            <ac:spMk id="5" creationId="{AEE631E4-6033-2488-3037-EFDA0B6E9866}"/>
          </ac:spMkLst>
        </pc:spChg>
        <pc:spChg chg="add del">
          <ac:chgData name="Amritam Amogh" userId="bd81a9320f44d7d2" providerId="LiveId" clId="{43F5CEEE-F5CA-49AD-B9A3-0C4E3C914C89}" dt="2024-03-29T08:50:44.736" v="238" actId="22"/>
          <ac:spMkLst>
            <pc:docMk/>
            <pc:sldMk cId="1312382569" sldId="275"/>
            <ac:spMk id="7" creationId="{D7D4A316-A8D7-7D91-499F-8BF8029B5762}"/>
          </ac:spMkLst>
        </pc:spChg>
        <pc:spChg chg="add mod">
          <ac:chgData name="Amritam Amogh" userId="bd81a9320f44d7d2" providerId="LiveId" clId="{43F5CEEE-F5CA-49AD-B9A3-0C4E3C914C89}" dt="2024-03-29T08:51:04.417" v="248" actId="1076"/>
          <ac:spMkLst>
            <pc:docMk/>
            <pc:sldMk cId="1312382569" sldId="275"/>
            <ac:spMk id="9" creationId="{8E8DB70E-034D-A105-8F32-CAC58AA2D5D1}"/>
          </ac:spMkLst>
        </pc:spChg>
        <pc:picChg chg="add mod">
          <ac:chgData name="Amritam Amogh" userId="bd81a9320f44d7d2" providerId="LiveId" clId="{43F5CEEE-F5CA-49AD-B9A3-0C4E3C914C89}" dt="2024-03-29T08:52:23.638" v="252" actId="1076"/>
          <ac:picMkLst>
            <pc:docMk/>
            <pc:sldMk cId="1312382569" sldId="275"/>
            <ac:picMk id="11" creationId="{6AE5D4B5-D303-1116-E9E0-50E7702373C9}"/>
          </ac:picMkLst>
        </pc:picChg>
      </pc:sldChg>
      <pc:sldChg chg="addSp delSp modSp new mod">
        <pc:chgData name="Amritam Amogh" userId="bd81a9320f44d7d2" providerId="LiveId" clId="{43F5CEEE-F5CA-49AD-B9A3-0C4E3C914C89}" dt="2024-03-29T09:12:45.497" v="641" actId="1076"/>
        <pc:sldMkLst>
          <pc:docMk/>
          <pc:sldMk cId="175557486" sldId="276"/>
        </pc:sldMkLst>
        <pc:spChg chg="del">
          <ac:chgData name="Amritam Amogh" userId="bd81a9320f44d7d2" providerId="LiveId" clId="{43F5CEEE-F5CA-49AD-B9A3-0C4E3C914C89}" dt="2024-03-29T08:52:50.444" v="264" actId="478"/>
          <ac:spMkLst>
            <pc:docMk/>
            <pc:sldMk cId="175557486" sldId="276"/>
            <ac:spMk id="2" creationId="{4DB7302E-CDAE-F801-B24C-E6980E2622ED}"/>
          </ac:spMkLst>
        </pc:spChg>
        <pc:spChg chg="del">
          <ac:chgData name="Amritam Amogh" userId="bd81a9320f44d7d2" providerId="LiveId" clId="{43F5CEEE-F5CA-49AD-B9A3-0C4E3C914C89}" dt="2024-03-29T08:52:51.877" v="265" actId="478"/>
          <ac:spMkLst>
            <pc:docMk/>
            <pc:sldMk cId="175557486" sldId="276"/>
            <ac:spMk id="3" creationId="{8C404A31-725A-F1D1-5C77-3784DC1842F8}"/>
          </ac:spMkLst>
        </pc:spChg>
        <pc:spChg chg="add mod">
          <ac:chgData name="Amritam Amogh" userId="bd81a9320f44d7d2" providerId="LiveId" clId="{43F5CEEE-F5CA-49AD-B9A3-0C4E3C914C89}" dt="2024-03-29T08:53:02.379" v="280" actId="20577"/>
          <ac:spMkLst>
            <pc:docMk/>
            <pc:sldMk cId="175557486" sldId="276"/>
            <ac:spMk id="5" creationId="{E1BE0016-1D6C-C43F-523A-882C1F85214D}"/>
          </ac:spMkLst>
        </pc:spChg>
        <pc:spChg chg="add mod">
          <ac:chgData name="Amritam Amogh" userId="bd81a9320f44d7d2" providerId="LiveId" clId="{43F5CEEE-F5CA-49AD-B9A3-0C4E3C914C89}" dt="2024-03-29T08:54:42.145" v="288" actId="1076"/>
          <ac:spMkLst>
            <pc:docMk/>
            <pc:sldMk cId="175557486" sldId="276"/>
            <ac:spMk id="7" creationId="{180D5B58-ADD6-00C0-6D53-17F5F21ACE64}"/>
          </ac:spMkLst>
        </pc:spChg>
        <pc:spChg chg="add mod">
          <ac:chgData name="Amritam Amogh" userId="bd81a9320f44d7d2" providerId="LiveId" clId="{43F5CEEE-F5CA-49AD-B9A3-0C4E3C914C89}" dt="2024-03-29T09:12:45.497" v="641" actId="1076"/>
          <ac:spMkLst>
            <pc:docMk/>
            <pc:sldMk cId="175557486" sldId="276"/>
            <ac:spMk id="11" creationId="{23F759AD-2DFD-753F-938D-E48F3F4A65C2}"/>
          </ac:spMkLst>
        </pc:spChg>
        <pc:picChg chg="add mod">
          <ac:chgData name="Amritam Amogh" userId="bd81a9320f44d7d2" providerId="LiveId" clId="{43F5CEEE-F5CA-49AD-B9A3-0C4E3C914C89}" dt="2024-03-29T09:12:15.058" v="638" actId="1076"/>
          <ac:picMkLst>
            <pc:docMk/>
            <pc:sldMk cId="175557486" sldId="276"/>
            <ac:picMk id="9" creationId="{E1087913-AF24-6A38-2BA8-3E239836CA5E}"/>
          </ac:picMkLst>
        </pc:picChg>
      </pc:sldChg>
      <pc:sldChg chg="addSp delSp modSp new mod">
        <pc:chgData name="Amritam Amogh" userId="bd81a9320f44d7d2" providerId="LiveId" clId="{43F5CEEE-F5CA-49AD-B9A3-0C4E3C914C89}" dt="2024-03-29T08:57:30.818" v="304" actId="22"/>
        <pc:sldMkLst>
          <pc:docMk/>
          <pc:sldMk cId="1579234889" sldId="277"/>
        </pc:sldMkLst>
        <pc:spChg chg="del">
          <ac:chgData name="Amritam Amogh" userId="bd81a9320f44d7d2" providerId="LiveId" clId="{43F5CEEE-F5CA-49AD-B9A3-0C4E3C914C89}" dt="2024-03-29T08:56:05.989" v="290" actId="478"/>
          <ac:spMkLst>
            <pc:docMk/>
            <pc:sldMk cId="1579234889" sldId="277"/>
            <ac:spMk id="2" creationId="{C4BBA1B8-8EA4-040D-168D-8434AB7FACDC}"/>
          </ac:spMkLst>
        </pc:spChg>
        <pc:spChg chg="del">
          <ac:chgData name="Amritam Amogh" userId="bd81a9320f44d7d2" providerId="LiveId" clId="{43F5CEEE-F5CA-49AD-B9A3-0C4E3C914C89}" dt="2024-03-29T08:56:07.616" v="291" actId="478"/>
          <ac:spMkLst>
            <pc:docMk/>
            <pc:sldMk cId="1579234889" sldId="277"/>
            <ac:spMk id="3" creationId="{00FA724F-3ACA-F965-5967-FD15B6A9263E}"/>
          </ac:spMkLst>
        </pc:spChg>
        <pc:spChg chg="add mod">
          <ac:chgData name="Amritam Amogh" userId="bd81a9320f44d7d2" providerId="LiveId" clId="{43F5CEEE-F5CA-49AD-B9A3-0C4E3C914C89}" dt="2024-03-29T08:56:30.451" v="301" actId="1076"/>
          <ac:spMkLst>
            <pc:docMk/>
            <pc:sldMk cId="1579234889" sldId="277"/>
            <ac:spMk id="6" creationId="{0538B602-8A86-7A2A-029F-F5771C51DA7B}"/>
          </ac:spMkLst>
        </pc:spChg>
        <pc:spChg chg="add mod">
          <ac:chgData name="Amritam Amogh" userId="bd81a9320f44d7d2" providerId="LiveId" clId="{43F5CEEE-F5CA-49AD-B9A3-0C4E3C914C89}" dt="2024-03-29T08:56:35.599" v="302"/>
          <ac:spMkLst>
            <pc:docMk/>
            <pc:sldMk cId="1579234889" sldId="277"/>
            <ac:spMk id="7" creationId="{7CF40DBA-E912-15E7-35D6-0735EF755A55}"/>
          </ac:spMkLst>
        </pc:spChg>
        <pc:spChg chg="add del">
          <ac:chgData name="Amritam Amogh" userId="bd81a9320f44d7d2" providerId="LiveId" clId="{43F5CEEE-F5CA-49AD-B9A3-0C4E3C914C89}" dt="2024-03-29T08:57:30.818" v="304" actId="22"/>
          <ac:spMkLst>
            <pc:docMk/>
            <pc:sldMk cId="1579234889" sldId="277"/>
            <ac:spMk id="9" creationId="{DB81B0DC-3EB6-09CB-758F-F4E555B9105C}"/>
          </ac:spMkLst>
        </pc:spChg>
      </pc:sldChg>
      <pc:sldChg chg="addSp delSp modSp new mod">
        <pc:chgData name="Amritam Amogh" userId="bd81a9320f44d7d2" providerId="LiveId" clId="{43F5CEEE-F5CA-49AD-B9A3-0C4E3C914C89}" dt="2024-03-29T09:13:59.106" v="646" actId="1076"/>
        <pc:sldMkLst>
          <pc:docMk/>
          <pc:sldMk cId="2204572809" sldId="278"/>
        </pc:sldMkLst>
        <pc:spChg chg="del">
          <ac:chgData name="Amritam Amogh" userId="bd81a9320f44d7d2" providerId="LiveId" clId="{43F5CEEE-F5CA-49AD-B9A3-0C4E3C914C89}" dt="2024-03-29T08:57:36.411" v="306" actId="478"/>
          <ac:spMkLst>
            <pc:docMk/>
            <pc:sldMk cId="2204572809" sldId="278"/>
            <ac:spMk id="2" creationId="{AF5D793E-FCE4-E999-1DA6-B099D4BB6203}"/>
          </ac:spMkLst>
        </pc:spChg>
        <pc:spChg chg="del">
          <ac:chgData name="Amritam Amogh" userId="bd81a9320f44d7d2" providerId="LiveId" clId="{43F5CEEE-F5CA-49AD-B9A3-0C4E3C914C89}" dt="2024-03-29T08:57:38.217" v="307" actId="478"/>
          <ac:spMkLst>
            <pc:docMk/>
            <pc:sldMk cId="2204572809" sldId="278"/>
            <ac:spMk id="3" creationId="{9A875D08-772D-A3B8-20A4-480A8BE505FB}"/>
          </ac:spMkLst>
        </pc:spChg>
        <pc:spChg chg="add mod">
          <ac:chgData name="Amritam Amogh" userId="bd81a9320f44d7d2" providerId="LiveId" clId="{43F5CEEE-F5CA-49AD-B9A3-0C4E3C914C89}" dt="2024-03-29T08:57:58.325" v="315" actId="1076"/>
          <ac:spMkLst>
            <pc:docMk/>
            <pc:sldMk cId="2204572809" sldId="278"/>
            <ac:spMk id="6" creationId="{74F218CF-6571-C5B1-ED14-19511AFD9FB8}"/>
          </ac:spMkLst>
        </pc:spChg>
        <pc:spChg chg="add mod">
          <ac:chgData name="Amritam Amogh" userId="bd81a9320f44d7d2" providerId="LiveId" clId="{43F5CEEE-F5CA-49AD-B9A3-0C4E3C914C89}" dt="2024-03-29T08:58:05.931" v="319" actId="1038"/>
          <ac:spMkLst>
            <pc:docMk/>
            <pc:sldMk cId="2204572809" sldId="278"/>
            <ac:spMk id="7" creationId="{C2B4E7A9-2E52-63E4-5AE6-9483451B0E46}"/>
          </ac:spMkLst>
        </pc:spChg>
        <pc:picChg chg="add mod">
          <ac:chgData name="Amritam Amogh" userId="bd81a9320f44d7d2" providerId="LiveId" clId="{43F5CEEE-F5CA-49AD-B9A3-0C4E3C914C89}" dt="2024-03-29T09:13:59.106" v="646" actId="1076"/>
          <ac:picMkLst>
            <pc:docMk/>
            <pc:sldMk cId="2204572809" sldId="278"/>
            <ac:picMk id="9" creationId="{2209C192-5F1C-0AD3-4013-E32AAFF78903}"/>
          </ac:picMkLst>
        </pc:picChg>
      </pc:sldChg>
      <pc:sldChg chg="addSp delSp modSp new mod">
        <pc:chgData name="Amritam Amogh" userId="bd81a9320f44d7d2" providerId="LiveId" clId="{43F5CEEE-F5CA-49AD-B9A3-0C4E3C914C89}" dt="2024-03-29T09:09:32.991" v="586" actId="20577"/>
        <pc:sldMkLst>
          <pc:docMk/>
          <pc:sldMk cId="2596797496" sldId="279"/>
        </pc:sldMkLst>
        <pc:spChg chg="del">
          <ac:chgData name="Amritam Amogh" userId="bd81a9320f44d7d2" providerId="LiveId" clId="{43F5CEEE-F5CA-49AD-B9A3-0C4E3C914C89}" dt="2024-03-29T08:58:50.469" v="321" actId="478"/>
          <ac:spMkLst>
            <pc:docMk/>
            <pc:sldMk cId="2596797496" sldId="279"/>
            <ac:spMk id="2" creationId="{78F6EAB3-02AC-BE67-CDA0-63B9737C1694}"/>
          </ac:spMkLst>
        </pc:spChg>
        <pc:spChg chg="del">
          <ac:chgData name="Amritam Amogh" userId="bd81a9320f44d7d2" providerId="LiveId" clId="{43F5CEEE-F5CA-49AD-B9A3-0C4E3C914C89}" dt="2024-03-29T08:58:51.535" v="322" actId="478"/>
          <ac:spMkLst>
            <pc:docMk/>
            <pc:sldMk cId="2596797496" sldId="279"/>
            <ac:spMk id="3" creationId="{F80E3092-F487-2FDF-BDE8-CB731EFA196C}"/>
          </ac:spMkLst>
        </pc:spChg>
        <pc:spChg chg="add del mod">
          <ac:chgData name="Amritam Amogh" userId="bd81a9320f44d7d2" providerId="LiveId" clId="{43F5CEEE-F5CA-49AD-B9A3-0C4E3C914C89}" dt="2024-03-29T08:59:53.579" v="326" actId="22"/>
          <ac:spMkLst>
            <pc:docMk/>
            <pc:sldMk cId="2596797496" sldId="279"/>
            <ac:spMk id="6" creationId="{31238513-F305-00C4-9635-97AAF2AAAACA}"/>
          </ac:spMkLst>
        </pc:spChg>
        <pc:spChg chg="add del mod">
          <ac:chgData name="Amritam Amogh" userId="bd81a9320f44d7d2" providerId="LiveId" clId="{43F5CEEE-F5CA-49AD-B9A3-0C4E3C914C89}" dt="2024-03-29T09:08:49.126" v="525"/>
          <ac:spMkLst>
            <pc:docMk/>
            <pc:sldMk cId="2596797496" sldId="279"/>
            <ac:spMk id="8" creationId="{B7D4004B-FE72-B60B-6465-ADCE78FD189A}"/>
          </ac:spMkLst>
        </pc:spChg>
        <pc:spChg chg="add mod">
          <ac:chgData name="Amritam Amogh" userId="bd81a9320f44d7d2" providerId="LiveId" clId="{43F5CEEE-F5CA-49AD-B9A3-0C4E3C914C89}" dt="2024-03-29T09:09:32.991" v="586" actId="20577"/>
          <ac:spMkLst>
            <pc:docMk/>
            <pc:sldMk cId="2596797496" sldId="279"/>
            <ac:spMk id="9" creationId="{D297CDF3-9A82-89D7-42B2-07681319E26B}"/>
          </ac:spMkLst>
        </pc:spChg>
        <pc:spChg chg="add mod">
          <ac:chgData name="Amritam Amogh" userId="bd81a9320f44d7d2" providerId="LiveId" clId="{43F5CEEE-F5CA-49AD-B9A3-0C4E3C914C89}" dt="2024-03-29T09:09:15.754" v="533" actId="1076"/>
          <ac:spMkLst>
            <pc:docMk/>
            <pc:sldMk cId="2596797496" sldId="279"/>
            <ac:spMk id="11" creationId="{11A96319-42E9-7B23-668A-69715C853F52}"/>
          </ac:spMkLst>
        </pc:spChg>
      </pc:sldChg>
      <pc:sldChg chg="addSp delSp modSp new mod">
        <pc:chgData name="Amritam Amogh" userId="bd81a9320f44d7d2" providerId="LiveId" clId="{43F5CEEE-F5CA-49AD-B9A3-0C4E3C914C89}" dt="2024-03-29T09:04:03.133" v="518" actId="1076"/>
        <pc:sldMkLst>
          <pc:docMk/>
          <pc:sldMk cId="2570112964" sldId="280"/>
        </pc:sldMkLst>
        <pc:spChg chg="del">
          <ac:chgData name="Amritam Amogh" userId="bd81a9320f44d7d2" providerId="LiveId" clId="{43F5CEEE-F5CA-49AD-B9A3-0C4E3C914C89}" dt="2024-03-29T09:02:38.726" v="473" actId="478"/>
          <ac:spMkLst>
            <pc:docMk/>
            <pc:sldMk cId="2570112964" sldId="280"/>
            <ac:spMk id="2" creationId="{8C5B6857-F9AA-E84F-3A6D-48F2DB1BAF97}"/>
          </ac:spMkLst>
        </pc:spChg>
        <pc:spChg chg="del">
          <ac:chgData name="Amritam Amogh" userId="bd81a9320f44d7d2" providerId="LiveId" clId="{43F5CEEE-F5CA-49AD-B9A3-0C4E3C914C89}" dt="2024-03-29T09:02:41.858" v="474" actId="478"/>
          <ac:spMkLst>
            <pc:docMk/>
            <pc:sldMk cId="2570112964" sldId="280"/>
            <ac:spMk id="3" creationId="{36138EA5-84CD-2A70-9C0B-EB8F7DAA8FEE}"/>
          </ac:spMkLst>
        </pc:spChg>
        <pc:spChg chg="add mod">
          <ac:chgData name="Amritam Amogh" userId="bd81a9320f44d7d2" providerId="LiveId" clId="{43F5CEEE-F5CA-49AD-B9A3-0C4E3C914C89}" dt="2024-03-29T09:04:03.133" v="518" actId="1076"/>
          <ac:spMkLst>
            <pc:docMk/>
            <pc:sldMk cId="2570112964" sldId="280"/>
            <ac:spMk id="5" creationId="{0998AA62-1F4E-92BE-BD12-07B73A45592B}"/>
          </ac:spMkLst>
        </pc:spChg>
      </pc:sldChg>
      <pc:sldChg chg="addSp delSp modSp new mod">
        <pc:chgData name="Amritam Amogh" userId="bd81a9320f44d7d2" providerId="LiveId" clId="{43F5CEEE-F5CA-49AD-B9A3-0C4E3C914C89}" dt="2024-03-29T09:10:59.361" v="634" actId="1076"/>
        <pc:sldMkLst>
          <pc:docMk/>
          <pc:sldMk cId="639645499" sldId="281"/>
        </pc:sldMkLst>
        <pc:spChg chg="del">
          <ac:chgData name="Amritam Amogh" userId="bd81a9320f44d7d2" providerId="LiveId" clId="{43F5CEEE-F5CA-49AD-B9A3-0C4E3C914C89}" dt="2024-03-29T09:09:42.446" v="588" actId="478"/>
          <ac:spMkLst>
            <pc:docMk/>
            <pc:sldMk cId="639645499" sldId="281"/>
            <ac:spMk id="2" creationId="{373007AB-12CB-0404-3249-B744456AA890}"/>
          </ac:spMkLst>
        </pc:spChg>
        <pc:spChg chg="del">
          <ac:chgData name="Amritam Amogh" userId="bd81a9320f44d7d2" providerId="LiveId" clId="{43F5CEEE-F5CA-49AD-B9A3-0C4E3C914C89}" dt="2024-03-29T09:09:43.695" v="589" actId="478"/>
          <ac:spMkLst>
            <pc:docMk/>
            <pc:sldMk cId="639645499" sldId="281"/>
            <ac:spMk id="3" creationId="{EFA6F030-6186-8EFA-139B-6E6740311110}"/>
          </ac:spMkLst>
        </pc:spChg>
        <pc:spChg chg="add mod">
          <ac:chgData name="Amritam Amogh" userId="bd81a9320f44d7d2" providerId="LiveId" clId="{43F5CEEE-F5CA-49AD-B9A3-0C4E3C914C89}" dt="2024-03-29T09:09:55.239" v="616" actId="20577"/>
          <ac:spMkLst>
            <pc:docMk/>
            <pc:sldMk cId="639645499" sldId="281"/>
            <ac:spMk id="5" creationId="{8DBC5EE1-B2F5-7BBB-C6EE-DA7F0D18DB22}"/>
          </ac:spMkLst>
        </pc:spChg>
        <pc:spChg chg="add del mod">
          <ac:chgData name="Amritam Amogh" userId="bd81a9320f44d7d2" providerId="LiveId" clId="{43F5CEEE-F5CA-49AD-B9A3-0C4E3C914C89}" dt="2024-03-29T09:10:10.563" v="620" actId="22"/>
          <ac:spMkLst>
            <pc:docMk/>
            <pc:sldMk cId="639645499" sldId="281"/>
            <ac:spMk id="7" creationId="{6B731E17-7058-40EA-6420-FAF4DC39D351}"/>
          </ac:spMkLst>
        </pc:spChg>
        <pc:spChg chg="add mod">
          <ac:chgData name="Amritam Amogh" userId="bd81a9320f44d7d2" providerId="LiveId" clId="{43F5CEEE-F5CA-49AD-B9A3-0C4E3C914C89}" dt="2024-03-29T09:10:59.361" v="634" actId="1076"/>
          <ac:spMkLst>
            <pc:docMk/>
            <pc:sldMk cId="639645499" sldId="281"/>
            <ac:spMk id="9" creationId="{22CD1DAF-A713-E2FC-14E4-529C61DA8BCC}"/>
          </ac:spMkLst>
        </pc:spChg>
      </pc:sldChg>
      <pc:sldMasterChg chg="modSp mod">
        <pc:chgData name="Amritam Amogh" userId="bd81a9320f44d7d2" providerId="LiveId" clId="{43F5CEEE-F5CA-49AD-B9A3-0C4E3C914C89}" dt="2024-03-29T08:40:16.434" v="122" actId="20577"/>
        <pc:sldMasterMkLst>
          <pc:docMk/>
          <pc:sldMasterMk cId="3624934101" sldId="2147483648"/>
        </pc:sldMasterMkLst>
        <pc:spChg chg="mod">
          <ac:chgData name="Amritam Amogh" userId="bd81a9320f44d7d2" providerId="LiveId" clId="{43F5CEEE-F5CA-49AD-B9A3-0C4E3C914C89}" dt="2024-03-29T08:40:16.434" v="122" actId="20577"/>
          <ac:spMkLst>
            <pc:docMk/>
            <pc:sldMasterMk cId="3624934101" sldId="2147483648"/>
            <ac:spMk id="13" creationId="{D473EFBF-9A51-5000-0F29-0ACA0BCBD652}"/>
          </ac:spMkLst>
        </pc:spChg>
      </pc:sldMasterChg>
      <pc:sldMasterChg chg="modSp mod">
        <pc:chgData name="Amritam Amogh" userId="bd81a9320f44d7d2" providerId="LiveId" clId="{43F5CEEE-F5CA-49AD-B9A3-0C4E3C914C89}" dt="2024-03-29T08:40:01.038" v="109" actId="20577"/>
        <pc:sldMasterMkLst>
          <pc:docMk/>
          <pc:sldMasterMk cId="3624934101" sldId="2147483660"/>
        </pc:sldMasterMkLst>
        <pc:spChg chg="mod">
          <ac:chgData name="Amritam Amogh" userId="bd81a9320f44d7d2" providerId="LiveId" clId="{43F5CEEE-F5CA-49AD-B9A3-0C4E3C914C89}" dt="2024-03-29T08:40:01.038" v="109" actId="20577"/>
          <ac:spMkLst>
            <pc:docMk/>
            <pc:sldMasterMk cId="3624934101" sldId="2147483660"/>
            <ac:spMk id="13" creationId="{D473EFBF-9A51-5000-0F29-0ACA0BCBD652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D6861-A5AB-4178-9AC3-E16D76FA0288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9B651-3E4D-45A1-9455-AC565689E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9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98DB-14FA-4B6A-D54F-107C5656C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A98F9-8D05-9C6F-954D-081E84F96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F3A6-FA71-9837-B309-C2591119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885422-ED14-4D0F-AAB5-6DF05A4626B0}" type="datetime1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CDF4C-9E02-92DE-A03B-171A323C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8993B-AC58-7957-4F24-C579451E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D2D45-2C84-4ED2-9C9C-53261234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9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A5C3-342A-C02F-EA3C-30DE6021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92887-39BE-E56D-04EC-2D1D02CD8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0C04-9FE7-812B-A549-E297E96E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FA45FD-BF39-4FD7-A3E5-9CA5E7984B77}" type="datetime1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4BD2-D338-B01C-8B22-7638FF7E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1EFD-F84D-C229-7320-ABC23851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D2D45-2C84-4ED2-9C9C-53261234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86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CA82A-410B-E9FF-6AD7-E7BEA548A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456D2-2937-C39E-6233-2A14DD575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6A5A-EFFE-E29F-D8F5-1A235E17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F2529E-E4E4-4074-A71F-BAD8A1DD404C}" type="datetime1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46B21-EFCE-F1FE-0DB1-71D14BEB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17893-B8FC-DCDC-2E97-2F1EAC23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D2D45-2C84-4ED2-9C9C-53261234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93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528-91F7-3986-2583-66CB3F87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B498-4E83-4D4D-CD5B-F0FBAFBCB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2EAD-DA3D-4E3D-2ECE-73F1AA6D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459777-7D87-4F0E-A179-6425D73276BD}" type="datetime1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BA00-59B3-C168-CD67-8981BAAD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527F31-077F-CE60-E3B3-9A8EC95CD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259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743D2D45-2C84-4ED2-9C9C-53261234CD1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6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A44C-FB45-5323-2E11-8FF04D75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AF436-17E3-8EF2-C548-0670A23D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0129-EC82-EA71-CCEF-7A8699DC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50890A-775F-4A24-A9A0-DAA6C6711247}" type="datetime1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42FE-D18C-6891-60FD-10D7B4FE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0605-DAD6-19D4-DA84-14ED5957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D2D45-2C84-4ED2-9C9C-53261234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51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6E4-EF11-CCB6-EF31-B57782FA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FE98-0849-5F69-7117-6AC17E045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10549-5872-1AA5-8981-36B7E3740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85BDA-531B-7926-523A-CE073C98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311093-F379-450C-A10A-B8751C7BCB43}" type="datetime1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85D43-A107-81B1-C769-15E22960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05382-D957-E409-0639-43D880E5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D2D45-2C84-4ED2-9C9C-53261234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98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8435-6ED7-50A1-D359-C6BE60A7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5913B-735F-CAC0-AEE7-A76918085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D2E4F-C050-0B7A-2102-2ACB4F9FD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FD8C2-1EE7-D970-C38C-4F9FBB8B5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8FB4C-93C8-1E16-18A2-C2D94B693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F6568-C594-4346-74F6-B34B571E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147F60-954D-4384-B8BA-3FF3D01A0BBA}" type="datetime1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1778E-A344-3FC8-2D64-FC9A553F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8B72D-7A30-1883-5FEC-B6154236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D2D45-2C84-4ED2-9C9C-53261234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93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9284-DCCC-A649-A041-32982508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E9C34-D6E4-9199-6EC4-1B201901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B230E2-0710-4FC8-B897-84257DDA1DF9}" type="datetime1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3D0CD-CBDE-D7A1-F554-9627D630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98F82-A48D-FD5B-5411-332034A0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D2D45-2C84-4ED2-9C9C-53261234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42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1C492-3389-9D8B-B286-18D7B888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386A2-38B7-451B-8768-A46D182A052A}" type="datetime1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151ED-A704-9781-56A0-6A8BDDB9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C0A9B-2490-420F-8C82-26E4738A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D2D45-2C84-4ED2-9C9C-53261234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68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0282-11BD-22DC-AC61-BDA22142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DC5AE-C9C1-297F-87C0-851C0060E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A19D1-FF01-13FD-9979-F4ABD35C5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E2512-1F30-3F43-1F6E-D894FDF2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1D4BB6-9ACE-4A95-B514-AF30A094FF08}" type="datetime1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2B6CE-92D2-D73D-BB63-02DF2BAA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8FA3F-F420-5A2B-336C-82342EB5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D2D45-2C84-4ED2-9C9C-53261234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17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EE5B-F96D-61F5-1CEB-0E174CEE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3C79A-30A2-71D2-5CFF-0381D2C7B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C858F-D9A7-3631-3BBD-FB50A976C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5672A-A1BE-59EA-CF93-8752AAB4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19D286-E071-47DD-AA9C-F23117B894AD}" type="datetime1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34917-7550-C2B3-E976-F52D02EB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2A407-5E08-38E4-141A-000ACB8B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D2D45-2C84-4ED2-9C9C-53261234C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0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6EB5D4E-3399-672A-0034-316F03190DBD}"/>
              </a:ext>
            </a:extLst>
          </p:cNvPr>
          <p:cNvSpPr/>
          <p:nvPr userDrawn="1"/>
        </p:nvSpPr>
        <p:spPr>
          <a:xfrm>
            <a:off x="-1" y="6535568"/>
            <a:ext cx="9758730" cy="345882"/>
          </a:xfrm>
          <a:prstGeom prst="flowChartProcess">
            <a:avLst/>
          </a:prstGeom>
          <a:gradFill flip="none" rotWithShape="1">
            <a:gsLst>
              <a:gs pos="0">
                <a:srgbClr val="FAD8C2"/>
              </a:gs>
              <a:gs pos="64000">
                <a:schemeClr val="accent2"/>
              </a:gs>
              <a:gs pos="94000">
                <a:schemeClr val="accent2"/>
              </a:gs>
              <a:gs pos="18877">
                <a:srgbClr val="FCCD6D"/>
              </a:gs>
              <a:gs pos="43000">
                <a:schemeClr val="accent4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14C69F-2DCC-7D36-5C11-9BD77CAAE9FD}"/>
              </a:ext>
            </a:extLst>
          </p:cNvPr>
          <p:cNvSpPr/>
          <p:nvPr userDrawn="1"/>
        </p:nvSpPr>
        <p:spPr>
          <a:xfrm>
            <a:off x="9758729" y="6535568"/>
            <a:ext cx="2459603" cy="345882"/>
          </a:xfrm>
          <a:prstGeom prst="rect">
            <a:avLst/>
          </a:prstGeom>
          <a:gradFill flip="none" rotWithShape="1">
            <a:gsLst>
              <a:gs pos="49000">
                <a:srgbClr val="525252"/>
              </a:gs>
              <a:gs pos="44000">
                <a:srgbClr val="4F4F4F"/>
              </a:gs>
              <a:gs pos="33000">
                <a:schemeClr val="tx1">
                  <a:lumMod val="75000"/>
                  <a:lumOff val="25000"/>
                </a:schemeClr>
              </a:gs>
              <a:gs pos="95000">
                <a:schemeClr val="accent3">
                  <a:lumMod val="95000"/>
                  <a:lumOff val="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2208525-362E-9D33-D444-4EB9EE165EE5}"/>
              </a:ext>
            </a:extLst>
          </p:cNvPr>
          <p:cNvSpPr/>
          <p:nvPr userDrawn="1"/>
        </p:nvSpPr>
        <p:spPr>
          <a:xfrm rot="1245054">
            <a:off x="9647429" y="6493271"/>
            <a:ext cx="197249" cy="430475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CBD8384-CE3E-5A04-D8A2-C7C4DA1E85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94" b="27975"/>
          <a:stretch/>
        </p:blipFill>
        <p:spPr>
          <a:xfrm>
            <a:off x="10465573" y="56185"/>
            <a:ext cx="1654866" cy="507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E94FBF-78C2-79A1-D008-65E00B4CE8FA}"/>
              </a:ext>
            </a:extLst>
          </p:cNvPr>
          <p:cNvSpPr txBox="1"/>
          <p:nvPr userDrawn="1"/>
        </p:nvSpPr>
        <p:spPr>
          <a:xfrm>
            <a:off x="137651" y="6512118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IT, BVDUCOE, PUNE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AE5FA1-883A-1B1B-F18C-461D46F52D3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" y="0"/>
            <a:ext cx="838199" cy="8959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73EFBF-9A51-5000-0F29-0ACA0BCBD652}"/>
              </a:ext>
            </a:extLst>
          </p:cNvPr>
          <p:cNvSpPr txBox="1"/>
          <p:nvPr userDrawn="1"/>
        </p:nvSpPr>
        <p:spPr>
          <a:xfrm>
            <a:off x="4342737" y="6515263"/>
            <a:ext cx="390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Submitted to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Prof. Milind D.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Gayakwad</a:t>
            </a: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42C8C43-7328-8F67-57AF-BD27C9BAA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259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743D2D45-2C84-4ED2-9C9C-53261234CD1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9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B733AC-9B2B-24E9-1F6B-23DDC980729C}"/>
              </a:ext>
            </a:extLst>
          </p:cNvPr>
          <p:cNvSpPr txBox="1"/>
          <p:nvPr/>
        </p:nvSpPr>
        <p:spPr>
          <a:xfrm>
            <a:off x="2410570" y="3919199"/>
            <a:ext cx="737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entury" panose="02040604050505020304" pitchFamily="18" charset="0"/>
              </a:rPr>
              <a:t>Presentation on </a:t>
            </a:r>
          </a:p>
          <a:p>
            <a:pPr algn="ctr"/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“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Heart Disease Prediction using Machine Learning with Python </a:t>
            </a: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  <a:latin typeface="Century" panose="02040604050505020304" pitchFamily="18" charset="0"/>
              </a:rPr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F73B6-164C-6EF1-8F31-C6F116A553A2}"/>
              </a:ext>
            </a:extLst>
          </p:cNvPr>
          <p:cNvSpPr txBox="1"/>
          <p:nvPr/>
        </p:nvSpPr>
        <p:spPr>
          <a:xfrm>
            <a:off x="3036736" y="755374"/>
            <a:ext cx="611852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Bharati Vidyapeeth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(Deemed to be University),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Department of Information Technology,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College of Engineering, Pune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079CB-8B70-4FC1-CBC1-ECE924AE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43D2D45-2C84-4ED2-9C9C-53261234CD12}" type="slidenum">
              <a:rPr lang="en-IN" sz="1600" smtClean="0"/>
              <a:t>1</a:t>
            </a:fld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3909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35F04-CAF5-056C-03CF-0E9B2747C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D2D45-2C84-4ED2-9C9C-53261234CD12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5FC81-CECA-725F-6126-E2D80879C40D}"/>
              </a:ext>
            </a:extLst>
          </p:cNvPr>
          <p:cNvSpPr txBox="1"/>
          <p:nvPr/>
        </p:nvSpPr>
        <p:spPr>
          <a:xfrm>
            <a:off x="319377" y="1859339"/>
            <a:ext cx="1155324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Natural Language Processing (NLP) for Patient Data: </a:t>
            </a:r>
            <a:r>
              <a:rPr lang="en-US" dirty="0"/>
              <a:t>Implement NLP techniques to analyze unstructured patient data from medical records and clinical notes, enriching the dataset for improved model training.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Collaborative Predictive Models: </a:t>
            </a:r>
            <a:r>
              <a:rPr lang="en-US" dirty="0"/>
              <a:t>Collaborate with other healthcare institutions to aggregate diverse datasets, improving the robustness and accuracy of the predictive model across populations.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Longitudinal Studies: </a:t>
            </a:r>
            <a:r>
              <a:rPr lang="en-US" dirty="0"/>
              <a:t>Conduct long-term studies to track patient outcomes and refine the model based on real-world data, ensuring continuous improvement and relevance.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Real-Time Alerts and Notifications: </a:t>
            </a:r>
            <a:r>
              <a:rPr lang="en-US" dirty="0"/>
              <a:t>Develop a system to send alerts to healthcare providers and patients when the model predicts a high risk of heart disease, enabling proactive interventions.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30835-5026-83C2-BC8F-ED08C1D6F8BE}"/>
              </a:ext>
            </a:extLst>
          </p:cNvPr>
          <p:cNvSpPr txBox="1"/>
          <p:nvPr/>
        </p:nvSpPr>
        <p:spPr>
          <a:xfrm>
            <a:off x="3036736" y="0"/>
            <a:ext cx="6118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ED7D31">
                    <a:lumMod val="75000"/>
                  </a:srgbClr>
                </a:solidFill>
                <a:latin typeface="Calibri"/>
              </a:rPr>
              <a:t>Future Innovations</a:t>
            </a:r>
          </a:p>
        </p:txBody>
      </p:sp>
    </p:spTree>
    <p:extLst>
      <p:ext uri="{BB962C8B-B14F-4D97-AF65-F5344CB8AC3E}">
        <p14:creationId xmlns:p14="http://schemas.microsoft.com/office/powerpoint/2010/main" val="369019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0C142-7F6C-6050-FC25-798DD547F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D2D45-2C84-4ED2-9C9C-53261234CD12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93BCD-0410-4965-B2B2-5EFB5B5C2BF7}"/>
              </a:ext>
            </a:extLst>
          </p:cNvPr>
          <p:cNvSpPr txBox="1"/>
          <p:nvPr/>
        </p:nvSpPr>
        <p:spPr>
          <a:xfrm>
            <a:off x="3036736" y="0"/>
            <a:ext cx="6118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ED7D31">
                    <a:lumMod val="75000"/>
                  </a:srgbClr>
                </a:solidFill>
                <a:latin typeface="Calibri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32327-6CCB-265B-E974-9302183004C8}"/>
              </a:ext>
            </a:extLst>
          </p:cNvPr>
          <p:cNvSpPr txBox="1"/>
          <p:nvPr/>
        </p:nvSpPr>
        <p:spPr>
          <a:xfrm>
            <a:off x="324678" y="1305341"/>
            <a:ext cx="1049572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Significance of Early Detection: </a:t>
            </a:r>
            <a:r>
              <a:rPr lang="en-US" dirty="0"/>
              <a:t>Heart disease remains a leading cause of mortality worldwide. Effective prediction models can significantly enhance early detection and intervention.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Model Performance: </a:t>
            </a:r>
            <a:r>
              <a:rPr lang="en-US" dirty="0"/>
              <a:t>The logistic regression model demonstrated the ability to accurately predict the likelihood of heart disease, providing valuable insights based on patient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Impact on Healthcare: </a:t>
            </a:r>
            <a:r>
              <a:rPr lang="en-US" dirty="0"/>
              <a:t>Implementing this predictive system can aid healthcare professionals in identifying at-risk patients, allowing for timely preventive measures and personalized care strategies.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Future Directions: </a:t>
            </a:r>
            <a:r>
              <a:rPr lang="en-US" dirty="0"/>
              <a:t>By exploring innovations such as real-time monitoring, personalized health plans, and the integration of genetic data, we can enhance the model's accuracy and usability, ultimately improving patient outcomes.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Call to Action: </a:t>
            </a:r>
            <a:r>
              <a:rPr lang="en-US" dirty="0"/>
              <a:t>Continued research and collaboration in this field are essential for developing robust predictive systems that contribute to better heart health for individuals and communities.</a:t>
            </a:r>
          </a:p>
        </p:txBody>
      </p:sp>
    </p:spTree>
    <p:extLst>
      <p:ext uri="{BB962C8B-B14F-4D97-AF65-F5344CB8AC3E}">
        <p14:creationId xmlns:p14="http://schemas.microsoft.com/office/powerpoint/2010/main" val="328145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3B9E5-1E1C-8BC6-C349-70A1C1F51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D2D45-2C84-4ED2-9C9C-53261234CD12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8AA62-1F4E-92BE-BD12-07B73A45592B}"/>
              </a:ext>
            </a:extLst>
          </p:cNvPr>
          <p:cNvSpPr txBox="1"/>
          <p:nvPr/>
        </p:nvSpPr>
        <p:spPr>
          <a:xfrm>
            <a:off x="3999507" y="2336393"/>
            <a:ext cx="462765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ED7D31">
                    <a:lumMod val="75000"/>
                  </a:srgbClr>
                </a:solidFill>
                <a:latin typeface="Lucida Handwriting" panose="03010101010101010101" pitchFamily="66" charset="0"/>
              </a:rPr>
              <a:t>Thank </a:t>
            </a:r>
          </a:p>
          <a:p>
            <a:r>
              <a:rPr lang="en-IN" sz="4400" b="1" dirty="0">
                <a:solidFill>
                  <a:srgbClr val="ED7D31">
                    <a:lumMod val="75000"/>
                  </a:srgbClr>
                </a:solidFill>
                <a:latin typeface="Lucida Handwriting" panose="03010101010101010101" pitchFamily="66" charset="0"/>
              </a:rPr>
              <a:t>	    you</a:t>
            </a:r>
          </a:p>
          <a:p>
            <a:r>
              <a:rPr lang="en-IN" sz="4800" i="1" dirty="0"/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257011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C08D94-6877-7768-5B8B-817566C7365C}"/>
              </a:ext>
            </a:extLst>
          </p:cNvPr>
          <p:cNvSpPr txBox="1"/>
          <p:nvPr/>
        </p:nvSpPr>
        <p:spPr>
          <a:xfrm>
            <a:off x="4460681" y="0"/>
            <a:ext cx="3236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ED7D31">
                    <a:lumMod val="75000"/>
                  </a:srgbClr>
                </a:solidFill>
                <a:latin typeface="Calibri"/>
              </a:rPr>
              <a:t>INTRODUCTION</a:t>
            </a:r>
            <a:endParaRPr lang="en-IN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9658A5A6-C26B-6147-707B-CBE8FA33D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43D2D45-2C84-4ED2-9C9C-53261234CD12}" type="slidenum">
              <a:rPr lang="en-IN" sz="1600" smtClean="0"/>
              <a:t>2</a:t>
            </a:fld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8698D-255B-F2F6-BD26-C7DCCA5B4CB2}"/>
              </a:ext>
            </a:extLst>
          </p:cNvPr>
          <p:cNvSpPr txBox="1"/>
          <p:nvPr/>
        </p:nvSpPr>
        <p:spPr>
          <a:xfrm>
            <a:off x="286248" y="1720840"/>
            <a:ext cx="107501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Heart Disease Prevalence:</a:t>
            </a:r>
            <a:r>
              <a:rPr lang="en-US" dirty="0"/>
              <a:t>  Heart disease is one of the leading causes of death worldwide, affecting millions of people annually. Early detection can significantly improve treatment outcomes and save lives.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Need for Prediction Models: </a:t>
            </a:r>
            <a:r>
              <a:rPr lang="en-US" dirty="0"/>
              <a:t>Predictive models in healthcare play a vital role in identifying at-risk individuals, enabling timely interventions, and optimizing healthcare resources.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Objective: </a:t>
            </a:r>
            <a:r>
              <a:rPr lang="en-US" dirty="0"/>
              <a:t>The goal of this project is to develop a machine learning model that can predict the likelihood of heart disease based on patient data (e.g., age, cholesterol levels, blood pressure, etc.).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Why Logistic Regression?: </a:t>
            </a:r>
            <a:r>
              <a:rPr lang="en-US" dirty="0"/>
              <a:t>Logistic regression is a widely used classification algorithm for binary outcomes, such as the presence or absence of heart disease. It is well-suited for understanding relationships between various risk factors and disease presence.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8602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0C142-7F6C-6050-FC25-798DD547F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D2D45-2C84-4ED2-9C9C-53261234CD12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93BCD-0410-4965-B2B2-5EFB5B5C2BF7}"/>
              </a:ext>
            </a:extLst>
          </p:cNvPr>
          <p:cNvSpPr txBox="1"/>
          <p:nvPr/>
        </p:nvSpPr>
        <p:spPr>
          <a:xfrm>
            <a:off x="3036736" y="0"/>
            <a:ext cx="6118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ED7D31">
                    <a:lumMod val="75000"/>
                  </a:srgbClr>
                </a:solidFill>
                <a:latin typeface="Calibri"/>
              </a:rPr>
              <a:t>Work Flow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E4945-EC5F-9817-A910-1D500B8EF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" r="855"/>
          <a:stretch/>
        </p:blipFill>
        <p:spPr>
          <a:xfrm>
            <a:off x="161153" y="1730800"/>
            <a:ext cx="5934847" cy="3396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C1990-BA0D-FA47-E1E3-0688AB857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59" y="3203585"/>
            <a:ext cx="901641" cy="450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902437-5477-8523-3608-14801D04E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854563" y="4879880"/>
            <a:ext cx="241437" cy="146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F5421A-B9C9-E8FC-AA80-30D5B931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91" y="1848142"/>
            <a:ext cx="740134" cy="270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D8121D-7E3E-6345-DC72-1B0601FEDFDE}"/>
              </a:ext>
            </a:extLst>
          </p:cNvPr>
          <p:cNvSpPr txBox="1"/>
          <p:nvPr/>
        </p:nvSpPr>
        <p:spPr>
          <a:xfrm>
            <a:off x="5854563" y="2541876"/>
            <a:ext cx="56708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Data Collection: </a:t>
            </a:r>
            <a:r>
              <a:rPr lang="en-US" dirty="0"/>
              <a:t>Gather patient data with heart disease risk factors.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Preprocessing: </a:t>
            </a:r>
            <a:r>
              <a:rPr lang="en-US" dirty="0"/>
              <a:t>Clean and prepare the data for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Train-Test Split: </a:t>
            </a:r>
            <a:r>
              <a:rPr lang="en-US" dirty="0"/>
              <a:t>Divide the data into training and testing 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Logistic Regression: </a:t>
            </a:r>
            <a:r>
              <a:rPr lang="en-US" dirty="0"/>
              <a:t>Train a logistic regression model to predict heart disease.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Prediction: </a:t>
            </a:r>
            <a:r>
              <a:rPr lang="en-US" dirty="0"/>
              <a:t>Use the model to predict if new data indicates heart disease.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14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0C142-7F6C-6050-FC25-798DD547F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D2D45-2C84-4ED2-9C9C-53261234CD12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93BCD-0410-4965-B2B2-5EFB5B5C2BF7}"/>
              </a:ext>
            </a:extLst>
          </p:cNvPr>
          <p:cNvSpPr txBox="1"/>
          <p:nvPr/>
        </p:nvSpPr>
        <p:spPr>
          <a:xfrm>
            <a:off x="3036736" y="0"/>
            <a:ext cx="6118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ED7D31">
                    <a:lumMod val="75000"/>
                  </a:srgbClr>
                </a:solidFill>
                <a:latin typeface="Calibri"/>
              </a:rPr>
              <a:t>Data Set Image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1DD47-2456-E633-E6AA-BE2C7EDE8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" y="1496087"/>
            <a:ext cx="6872578" cy="3865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0AD3D9-C94D-C22B-85DD-AA10AE9D9233}"/>
              </a:ext>
            </a:extLst>
          </p:cNvPr>
          <p:cNvSpPr txBox="1"/>
          <p:nvPr/>
        </p:nvSpPr>
        <p:spPr>
          <a:xfrm>
            <a:off x="7074012" y="1859944"/>
            <a:ext cx="477608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Columns: </a:t>
            </a:r>
            <a:r>
              <a:rPr lang="en-US" dirty="0"/>
              <a:t>The dataset includes key patient features such as age, sex, chest pain type (cp), resting blood pressure (</a:t>
            </a:r>
            <a:r>
              <a:rPr lang="en-US" dirty="0" err="1"/>
              <a:t>trestbps</a:t>
            </a:r>
            <a:r>
              <a:rPr lang="en-US" dirty="0"/>
              <a:t>), cholesterol (</a:t>
            </a:r>
            <a:r>
              <a:rPr lang="en-US" dirty="0" err="1"/>
              <a:t>chol</a:t>
            </a:r>
            <a:r>
              <a:rPr lang="en-US" dirty="0"/>
              <a:t>), maximum heart rate (</a:t>
            </a:r>
            <a:r>
              <a:rPr lang="en-US" dirty="0" err="1"/>
              <a:t>thalach</a:t>
            </a:r>
            <a:r>
              <a:rPr lang="en-US" dirty="0"/>
              <a:t>), and others.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Target Variable:</a:t>
            </a:r>
            <a:r>
              <a:rPr lang="en-US" dirty="0"/>
              <a:t> The target column (1 = presence of heart disease, 0 = no heart disease) is used for classification.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Purpose: </a:t>
            </a:r>
            <a:r>
              <a:rPr lang="en-US" dirty="0"/>
              <a:t>These features help predict the likelihood of heart disease using logistic regression.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23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0C142-7F6C-6050-FC25-798DD547F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D2D45-2C84-4ED2-9C9C-53261234CD12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93BCD-0410-4965-B2B2-5EFB5B5C2BF7}"/>
              </a:ext>
            </a:extLst>
          </p:cNvPr>
          <p:cNvSpPr txBox="1"/>
          <p:nvPr/>
        </p:nvSpPr>
        <p:spPr>
          <a:xfrm>
            <a:off x="2946952" y="0"/>
            <a:ext cx="6298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600" b="1" dirty="0">
                <a:solidFill>
                  <a:srgbClr val="ED7D31">
                    <a:lumMod val="75000"/>
                  </a:srgbClr>
                </a:solidFill>
                <a:latin typeface="Calibri"/>
              </a:rPr>
              <a:t>Importing the required libraries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64D92E-D224-FBE4-9E92-B4D5A2CC7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1565151"/>
            <a:ext cx="7046622" cy="3963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DD25B-3269-C6A2-5E98-5F901AFD3DFF}"/>
              </a:ext>
            </a:extLst>
          </p:cNvPr>
          <p:cNvSpPr txBox="1"/>
          <p:nvPr/>
        </p:nvSpPr>
        <p:spPr>
          <a:xfrm>
            <a:off x="7474225" y="1700355"/>
            <a:ext cx="43334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Required Libraries 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Imported essential libraries for data analysis and modeling: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pandas</a:t>
            </a:r>
            <a:r>
              <a:rPr lang="en-US" dirty="0"/>
              <a:t>: For data manipulation and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numpy</a:t>
            </a:r>
            <a:r>
              <a:rPr lang="en-US" dirty="0"/>
              <a:t>: For numerical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train_test_split</a:t>
            </a:r>
            <a:r>
              <a:rPr lang="en-US" dirty="0"/>
              <a:t>: For splitting the dataset into training and testing 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LogisticRegression</a:t>
            </a:r>
            <a:r>
              <a:rPr lang="en-US" dirty="0"/>
              <a:t>: For building the logistic regression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accuracy_score</a:t>
            </a:r>
            <a:r>
              <a:rPr lang="en-US" dirty="0"/>
              <a:t>: For evaluating the model's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5571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0C142-7F6C-6050-FC25-798DD547F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D2D45-2C84-4ED2-9C9C-53261234CD12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93BCD-0410-4965-B2B2-5EFB5B5C2BF7}"/>
              </a:ext>
            </a:extLst>
          </p:cNvPr>
          <p:cNvSpPr txBox="1"/>
          <p:nvPr/>
        </p:nvSpPr>
        <p:spPr>
          <a:xfrm>
            <a:off x="3036736" y="0"/>
            <a:ext cx="61185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ED7D31">
                    <a:lumMod val="75000"/>
                  </a:srgbClr>
                </a:solidFill>
                <a:latin typeface="Calibri"/>
              </a:rPr>
              <a:t>Data Splitting and Training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8C6E4-FB4A-00E0-4876-7CF41B56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6" y="1655921"/>
            <a:ext cx="7291346" cy="4101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A2DE26-2E07-73D0-9130-CC7029194078}"/>
              </a:ext>
            </a:extLst>
          </p:cNvPr>
          <p:cNvSpPr txBox="1"/>
          <p:nvPr/>
        </p:nvSpPr>
        <p:spPr>
          <a:xfrm>
            <a:off x="7437782" y="1721453"/>
            <a:ext cx="45978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Data Splitting: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/>
            <a:r>
              <a:rPr lang="en-US" dirty="0"/>
              <a:t>Used </a:t>
            </a:r>
            <a:r>
              <a:rPr lang="en-US" b="1" dirty="0" err="1"/>
              <a:t>train_test_split</a:t>
            </a:r>
            <a:r>
              <a:rPr lang="en-US" b="1" dirty="0"/>
              <a:t> </a:t>
            </a:r>
            <a:r>
              <a:rPr lang="en-US" dirty="0"/>
              <a:t>to divide the dataset into: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Training Set: For fitting the logistic regression model.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Testing Set: For evaluating model performance on unseen data.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Training the Model:</a:t>
            </a:r>
          </a:p>
          <a:p>
            <a:pPr algn="just"/>
            <a:r>
              <a:rPr lang="en-US" dirty="0"/>
              <a:t>Implemented the </a:t>
            </a:r>
            <a:r>
              <a:rPr lang="en-US" b="1" dirty="0" err="1"/>
              <a:t>LogisticRegression</a:t>
            </a:r>
            <a:r>
              <a:rPr lang="en-US" dirty="0"/>
              <a:t> algorithm and used </a:t>
            </a:r>
            <a:r>
              <a:rPr lang="en-US" b="1" dirty="0" err="1"/>
              <a:t>model.fit</a:t>
            </a:r>
            <a:r>
              <a:rPr lang="en-US" b="1" dirty="0"/>
              <a:t>() </a:t>
            </a:r>
            <a:r>
              <a:rPr lang="en-US" dirty="0"/>
              <a:t>to train the model on the training dataset, allowing it to learn the relationships between the features and the target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65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600CB-A572-0565-A4CE-037E58A2F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D2D45-2C84-4ED2-9C9C-53261234CD12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716DD-FDDC-0CED-8D51-B92639C141F6}"/>
              </a:ext>
            </a:extLst>
          </p:cNvPr>
          <p:cNvSpPr txBox="1"/>
          <p:nvPr/>
        </p:nvSpPr>
        <p:spPr>
          <a:xfrm>
            <a:off x="3036736" y="0"/>
            <a:ext cx="6118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ED7D31">
                    <a:lumMod val="75000"/>
                  </a:srgbClr>
                </a:solidFill>
                <a:latin typeface="Calibri"/>
              </a:rPr>
              <a:t>Testing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C98BF-86BA-79A5-2E0D-86B1B4E09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" y="1656201"/>
            <a:ext cx="7089030" cy="3987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ACD665-CB9E-0F61-727E-AE28154E88F9}"/>
              </a:ext>
            </a:extLst>
          </p:cNvPr>
          <p:cNvSpPr txBox="1"/>
          <p:nvPr/>
        </p:nvSpPr>
        <p:spPr>
          <a:xfrm>
            <a:off x="7192397" y="972335"/>
            <a:ext cx="48220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Testing Accuracy:</a:t>
            </a:r>
          </a:p>
          <a:p>
            <a:pPr algn="just"/>
            <a:r>
              <a:rPr lang="en-US" dirty="0"/>
              <a:t>Evaluated model performance using </a:t>
            </a:r>
            <a:r>
              <a:rPr lang="en-US" b="1" dirty="0" err="1"/>
              <a:t>accuracy_score</a:t>
            </a:r>
            <a:r>
              <a:rPr lang="en-US" b="1" dirty="0"/>
              <a:t> </a:t>
            </a:r>
            <a:r>
              <a:rPr lang="en-US" dirty="0"/>
              <a:t>on both the training and testing datasets: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Training Data Accuracy: </a:t>
            </a:r>
            <a:r>
              <a:rPr lang="en-US" dirty="0"/>
              <a:t>Assessed to ensure the model has learned well.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Testing Data Accuracy: </a:t>
            </a:r>
            <a:r>
              <a:rPr lang="en-US" dirty="0"/>
              <a:t>Checked to identify overfitting (high training accuracy, low testing accuracy) or underfitting (low accuracy on both).</a:t>
            </a:r>
          </a:p>
          <a:p>
            <a:pPr algn="just"/>
            <a:r>
              <a:rPr lang="en-US" b="1" dirty="0"/>
              <a:t>Using </a:t>
            </a:r>
            <a:r>
              <a:rPr lang="en-US" b="1" dirty="0" err="1"/>
              <a:t>np.asarray</a:t>
            </a:r>
            <a:r>
              <a:rPr lang="en-US" b="1" dirty="0"/>
              <a:t>:</a:t>
            </a:r>
          </a:p>
          <a:p>
            <a:pPr algn="just"/>
            <a:r>
              <a:rPr lang="en-US" dirty="0"/>
              <a:t>Converted input data for predictions into a NumPy array format using </a:t>
            </a:r>
            <a:r>
              <a:rPr lang="en-US" b="1" dirty="0" err="1"/>
              <a:t>np.asarray</a:t>
            </a:r>
            <a:r>
              <a:rPr lang="en-US" dirty="0"/>
              <a:t>, ensuring compatibility with the model for real-time assessments.</a:t>
            </a:r>
          </a:p>
          <a:p>
            <a:pPr algn="just"/>
            <a:r>
              <a:rPr lang="en-US" b="1" dirty="0"/>
              <a:t>Building the Predictive System:</a:t>
            </a:r>
          </a:p>
          <a:p>
            <a:pPr algn="just"/>
            <a:r>
              <a:rPr lang="en-US" dirty="0"/>
              <a:t>Developed a system that leverages the trained logistic regression model to predict heart disease risk based on new input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28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CD479-2C05-622A-2723-AB345386A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D2D45-2C84-4ED2-9C9C-53261234CD12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64C00-829E-83F6-B4A0-CB0B8687D087}"/>
              </a:ext>
            </a:extLst>
          </p:cNvPr>
          <p:cNvSpPr txBox="1"/>
          <p:nvPr/>
        </p:nvSpPr>
        <p:spPr>
          <a:xfrm>
            <a:off x="3036736" y="0"/>
            <a:ext cx="6118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ED7D31">
                    <a:lumMod val="75000"/>
                  </a:srgbClr>
                </a:solidFill>
                <a:latin typeface="Calibri"/>
              </a:rPr>
              <a:t>Final Model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B129B0-F38E-6900-A6B3-95EB20C4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1" y="1369764"/>
            <a:ext cx="7497198" cy="4217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3EF94-A9B3-8EC1-8B0F-2EB817440855}"/>
              </a:ext>
            </a:extLst>
          </p:cNvPr>
          <p:cNvSpPr txBox="1"/>
          <p:nvPr/>
        </p:nvSpPr>
        <p:spPr>
          <a:xfrm>
            <a:off x="7601449" y="1354693"/>
            <a:ext cx="410883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Final Model Output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Code Functionality:</a:t>
            </a:r>
          </a:p>
          <a:p>
            <a:pPr algn="just"/>
            <a:r>
              <a:rPr lang="en-US" dirty="0"/>
              <a:t>    The model accepts input values for all relevant features (e.g., age, cholesterol, blood pressure, etc.) to predict heart disease.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Output Interpretation: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the model outputs 1:</a:t>
            </a:r>
          </a:p>
          <a:p>
            <a:pPr lvl="1" algn="just"/>
            <a:r>
              <a:rPr lang="en-US" dirty="0"/>
              <a:t>“YES, the heart is prone to be defective!”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the model outputs 0:</a:t>
            </a:r>
          </a:p>
          <a:p>
            <a:pPr lvl="1" algn="just"/>
            <a:r>
              <a:rPr lang="en-US" dirty="0"/>
              <a:t>“NO, the heart is not prone to be defective!”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65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27B6C-7E18-05B2-277B-CA6BC7AE6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3D2D45-2C84-4ED2-9C9C-53261234CD12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70919-DF16-327D-5224-4D52132E9431}"/>
              </a:ext>
            </a:extLst>
          </p:cNvPr>
          <p:cNvSpPr txBox="1"/>
          <p:nvPr/>
        </p:nvSpPr>
        <p:spPr>
          <a:xfrm>
            <a:off x="200107" y="1859339"/>
            <a:ext cx="117917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Integration with Wearable Devices: </a:t>
            </a:r>
            <a:r>
              <a:rPr lang="en-US" dirty="0"/>
              <a:t>Develop a mobile application that integrates with wearable technology (e.g., smartwatches) to continuously monitor vital signs and update predictions in real-time.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AI-Driven Personalized Health Plans: </a:t>
            </a:r>
            <a:r>
              <a:rPr lang="en-US" dirty="0"/>
              <a:t>Utilize machine learning to create tailored health and lifestyle recommendations based on individual risk factors, dietary habits, and exercise patterns.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Incorporation of Genetic Data: </a:t>
            </a:r>
            <a:r>
              <a:rPr lang="en-US" dirty="0"/>
              <a:t>Integrate genetic information into the model to improve prediction accuracy and identify individuals at higher risk due to hereditary factors.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Enhanced Data Visualization Tools: </a:t>
            </a:r>
            <a:r>
              <a:rPr lang="en-US" dirty="0"/>
              <a:t>Create interactive dashboards for healthcare providers to visualize patient data, model predictions, and trends over time, aiding in better decision-making.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2197D-3E23-9C08-05D9-5ACE592DF055}"/>
              </a:ext>
            </a:extLst>
          </p:cNvPr>
          <p:cNvSpPr txBox="1"/>
          <p:nvPr/>
        </p:nvSpPr>
        <p:spPr>
          <a:xfrm>
            <a:off x="3036736" y="0"/>
            <a:ext cx="6118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ED7D31">
                    <a:lumMod val="75000"/>
                  </a:srgbClr>
                </a:solidFill>
                <a:latin typeface="Calibri"/>
              </a:rPr>
              <a:t>Future Innovations</a:t>
            </a:r>
          </a:p>
        </p:txBody>
      </p:sp>
    </p:spTree>
    <p:extLst>
      <p:ext uri="{BB962C8B-B14F-4D97-AF65-F5344CB8AC3E}">
        <p14:creationId xmlns:p14="http://schemas.microsoft.com/office/powerpoint/2010/main" val="256752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1047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</vt:lpstr>
      <vt:lpstr>Lucida Handwriting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Amritam Amogh</dc:creator>
  <cp:lastModifiedBy>Amritam Amogh</cp:lastModifiedBy>
  <cp:revision>9</cp:revision>
  <dcterms:created xsi:type="dcterms:W3CDTF">2023-10-15T07:29:18Z</dcterms:created>
  <dcterms:modified xsi:type="dcterms:W3CDTF">2024-10-13T15:09:04Z</dcterms:modified>
</cp:coreProperties>
</file>