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7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A36DA5-8B2A-7840-BFC3-8543F2C27AD0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A91BEC-C398-BE49-B403-5216CE0E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2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1223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4679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10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68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480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5155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7321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4731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5563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453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74877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Arial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2019-01-13T10:53:20Z</dcterms:created>
  <dcterms:modified xsi:type="dcterms:W3CDTF">2019-01-13T11:10:31Z</dcterms:modified>
</cp:coreProperties>
</file>