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4424-225F-4AA9-A3BC-CC03FD9F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E7DD4-2802-4514-B0EC-1B79AB24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72A3-3B3A-4336-B869-16CFA6C9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6D51-C787-42EE-96E9-FEA37AC9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327B-76B4-464F-A0E3-3E545145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076C-3216-4E0D-8B9E-A596B1ED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3F12B-DDF7-4E20-843F-E2E79020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E239-7AC7-4927-BAE4-03D33163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D8D20-8735-4458-9718-E7CC99D0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E551-72B2-4260-A60E-9D318E5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65611-8544-4514-A664-C5444BF1F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943-28DA-4741-A0E0-43855CED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D36C-1558-4CB3-9ECE-3E5CF67A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BA91-C7C5-4AA1-8800-CD87C3A6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3702-8108-473A-A2BD-B2470965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CF97-5541-424F-9FAC-AF2A4CDC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DC5D-A156-4678-A329-9E35D56C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0B12-AC0E-44FD-8006-7C9EFDE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4B11-5487-405C-B068-E32DBD06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0763-687F-4BBD-9351-47E59E31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6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606A-A673-49F0-9E64-41C67276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368-13A6-4EC4-9BE4-E84C295E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CBAA-F252-4C80-AC65-4418B249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27F3-1107-4BA2-BE0D-3DFC219B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B97F-F95D-48B7-B8B3-AA7ECB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1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A8A-DF05-4C7D-B20B-806D8C8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752E-347A-4099-93C9-5C9F34968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351E1-5CB6-430A-BD38-72DFB86E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116D-84F6-47BA-A54E-FC387EDD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8D90-30B4-4D17-B95D-00704B15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A84D4-6694-4324-97F3-B5641A8B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C7D6-B612-4092-AC03-F50C5A70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0E0E-9D75-4681-BFB9-9D9F7079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1269-75EB-4445-8B4E-FC0567B9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7D7A-266F-4EAC-839F-98D69DA99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9E548-9669-4D38-BAB2-9151157F7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ED715-D064-4FCB-AEB5-2B4B83CE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6AC69-DCEA-40DD-B72E-1BBA4397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E2829-773F-4A40-862D-F63BEB0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5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7FFB-3816-4C07-804A-39A926EC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29BDF-A519-4401-AE6C-9B57789F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4C8-2973-425F-8772-F4C40A54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E807-6323-46CD-843E-3716EB36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19F6F-4A82-49A2-AD68-D0C74074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F0D37-38CC-42DC-B397-9B82BCE4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23A96-2647-42D4-AB65-1299B76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2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E8F2-31E6-4B48-B5FF-941C1D77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7833-DF7E-4F94-AEBF-F127AAD3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5C741-7668-4F2F-B1C7-4F3D4F6D7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7978-32B6-429F-A402-401F6819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DD8B3-87F4-4250-B8C6-E58310CC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665A-CC1D-4F1A-A7BF-7C76CC74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E186-8C30-4EE8-B42E-FB3CDA18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465FA-B36A-4FF3-9B55-C3CF92596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52CC-7FFC-48E2-B426-CD5D4F5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AABD-6FD8-4FA4-A0D9-467FCF84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FC3C0-C0E0-4441-88B8-1C9645F6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A0F4A-5D8F-4696-9DD3-22643319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6DB16-3451-41AD-99ED-EBF49601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E9589-4963-4FD6-B56E-08900EEE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5B6C-9A5E-4309-968D-056990A1D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BBEA-07A5-45D0-AB3C-EBEE8982D5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A654-A250-4B8E-A99D-8C119947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995C-E906-4865-A842-7815073A3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64E6-7228-4F75-8949-8731B2628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youtu.be/acrcAVqxWu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BD178B-601A-4C0E-8DF0-811871EF2564}"/>
              </a:ext>
            </a:extLst>
          </p:cNvPr>
          <p:cNvSpPr txBox="1"/>
          <p:nvPr/>
        </p:nvSpPr>
        <p:spPr>
          <a:xfrm>
            <a:off x="914400" y="1451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https://youtu.be/acrcAVqxWuA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51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bakshi</dc:creator>
  <cp:lastModifiedBy>sarthak bakshi</cp:lastModifiedBy>
  <cp:revision>1</cp:revision>
  <dcterms:created xsi:type="dcterms:W3CDTF">2022-01-11T16:05:15Z</dcterms:created>
  <dcterms:modified xsi:type="dcterms:W3CDTF">2022-01-11T16:06:18Z</dcterms:modified>
</cp:coreProperties>
</file>