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EF002-96B9-4785-89C6-EE0AF3438EED}" type="datetimeFigureOut">
              <a:rPr lang="en-IN" smtClean="0"/>
              <a:t>03-08-2018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8BB58-7DFA-4CFB-A5BD-397C6E12A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65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9C9C-7F2D-40FB-B08F-5E0B6F0B7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DB5A6-81D2-473C-9EE1-3F9137C46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42F5C-0DAC-4C8B-9674-EA6DC386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B761-2A0D-4249-93B9-5E744EFE0B9F}" type="datetimeFigureOut">
              <a:rPr lang="en-IN" smtClean="0"/>
              <a:t>03-08-2018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CAD9C-48C8-4351-97F7-01F2548E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D3B14-CF7B-4376-983E-6C2CC2142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068A-D480-4F26-AF9E-82BB05EEB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88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A590-E201-4274-BCB6-D93497B1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F77A3-5C06-4632-A407-29D1DD30A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1E434-43ED-498D-B79B-309918AE1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B761-2A0D-4249-93B9-5E744EFE0B9F}" type="datetimeFigureOut">
              <a:rPr lang="en-IN" smtClean="0"/>
              <a:t>03-08-2018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1E95C-48D6-428F-8519-5547B0DE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CC112-F29A-4874-B0FD-4406D4AC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068A-D480-4F26-AF9E-82BB05EEB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3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CBEBE7-287C-479F-8547-CEFB4CDB9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1BF0E-7C6F-46CF-8052-1B360019E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55690-304D-4823-A6EF-CA69363F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B761-2A0D-4249-93B9-5E744EFE0B9F}" type="datetimeFigureOut">
              <a:rPr lang="en-IN" smtClean="0"/>
              <a:t>03-08-2018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4DC6F-F656-4492-A7BA-A214A82F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E15DB-D6AF-42D8-AF61-45DA7917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068A-D480-4F26-AF9E-82BB05EEB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7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EFE54-A21D-4751-8FDB-362A8CADA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C659A-C0EB-4F82-B03B-48CA82D70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66291-2630-4755-A2C5-CE640715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B761-2A0D-4249-93B9-5E744EFE0B9F}" type="datetimeFigureOut">
              <a:rPr lang="en-IN" smtClean="0"/>
              <a:t>03-08-2018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10D9-D550-4FEE-8929-B259F218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BDE28-61DD-4741-A323-A91C7BBD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068A-D480-4F26-AF9E-82BB05EEB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70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EB4A-79AA-4A0D-8B27-84AEDD16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F091A-3852-44B2-9230-52F56291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1CE71-FD4A-467E-B42C-1424D355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B761-2A0D-4249-93B9-5E744EFE0B9F}" type="datetimeFigureOut">
              <a:rPr lang="en-IN" smtClean="0"/>
              <a:t>03-08-2018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DF52E-3F0E-4966-99D8-1B108B93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46F76-0528-4CF4-8139-579B2C19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068A-D480-4F26-AF9E-82BB05EEB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51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1B28-68C1-427D-8A00-6E8C5A78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74AA3-69D1-4030-B893-E776B0B70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558A2-3C9C-4BCE-8793-9A8217CB5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52582-C594-4802-BCAD-D5B36D1E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B761-2A0D-4249-93B9-5E744EFE0B9F}" type="datetimeFigureOut">
              <a:rPr lang="en-IN" smtClean="0"/>
              <a:t>03-08-2018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7F7FC-ABC0-4F81-BE9F-9AF98550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91E3C-7963-44E2-9A4B-02AF08A4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068A-D480-4F26-AF9E-82BB05EEB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46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9C41-3D8D-4673-A474-C02D49AB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1BF20-0E04-42EA-81A6-8F898A7FF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53DC8-2772-4D11-BC5F-802B383C0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48A08-C4B1-4096-B6E3-7B10CF7AB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A6F1-B715-4CCF-A638-409E83838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CE444-0704-42D4-8944-BA3005B0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B761-2A0D-4249-93B9-5E744EFE0B9F}" type="datetimeFigureOut">
              <a:rPr lang="en-IN" smtClean="0"/>
              <a:t>03-08-2018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A30C95-E3E7-4E29-9A9F-91AA97D94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807036-4D9C-4963-B56E-5849461D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068A-D480-4F26-AF9E-82BB05EEB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11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74DFF-87AD-4D39-83A3-088BA134B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33FC5-1104-4FFE-9CD0-74F38CA3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B761-2A0D-4249-93B9-5E744EFE0B9F}" type="datetimeFigureOut">
              <a:rPr lang="en-IN" smtClean="0"/>
              <a:t>03-08-2018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E986E-91BF-4CFF-8B26-63A79CBB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4FA7B-D11A-4463-A53D-AED64A13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068A-D480-4F26-AF9E-82BB05EEB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24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BC771-5217-4E76-B8EF-192F2FD7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B761-2A0D-4249-93B9-5E744EFE0B9F}" type="datetimeFigureOut">
              <a:rPr lang="en-IN" smtClean="0"/>
              <a:t>03-08-2018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844C1-A687-4C8D-806D-2C9F6B38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45D91-534A-43E0-9AAD-29D98F3F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068A-D480-4F26-AF9E-82BB05EEB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49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5718E-BB85-4A47-87E9-1FD24AE2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A56B5-A681-43B0-A3F5-4CEBCF76E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833BA-CA9C-4A64-A6E7-F0D0824C3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C8B11-EF6B-420F-BBCC-01C4E482E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B761-2A0D-4249-93B9-5E744EFE0B9F}" type="datetimeFigureOut">
              <a:rPr lang="en-IN" smtClean="0"/>
              <a:t>03-08-2018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B01FA-3710-47C9-9C8A-F8C10BC1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0AD49-C0D2-4899-BD22-4F157F19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068A-D480-4F26-AF9E-82BB05EEB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64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862E-D6F6-4919-B614-72B3864D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19C08-DC56-4422-95C6-9A503FEE7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07A0A-273B-477A-8027-EDE8FB09E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460A2-CC7E-45DA-8ADA-68B6B971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B761-2A0D-4249-93B9-5E744EFE0B9F}" type="datetimeFigureOut">
              <a:rPr lang="en-IN" smtClean="0"/>
              <a:t>03-08-2018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E2577-5DBA-4048-AFC1-211610B1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BB5FC-2A5D-421B-A6D6-587BBB96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068A-D480-4F26-AF9E-82BB05EEB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1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46EF4-734E-42A1-935F-222ECC999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23F68-B238-4791-A1E7-916763CE5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574BC-CFA7-4272-99D1-6914666A3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9B761-2A0D-4249-93B9-5E744EFE0B9F}" type="datetimeFigureOut">
              <a:rPr lang="en-IN" smtClean="0"/>
              <a:t>03-08-2018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5D3B4-5A52-478A-AA8E-DE6AB12FA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95A8F-C7B2-43E2-983A-62FA095D2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B068A-D480-4F26-AF9E-82BB05EEB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54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918CCE2B-F753-43E3-BCED-06233D4925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91933" y="656834"/>
            <a:ext cx="304096" cy="818384"/>
            <a:chOff x="3249" y="567"/>
            <a:chExt cx="1182" cy="3181"/>
          </a:xfrm>
          <a:solidFill>
            <a:schemeClr val="accent2"/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BE4C67D1-7AE7-4151-8E3B-1B3411849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" y="1188"/>
              <a:ext cx="1182" cy="2560"/>
            </a:xfrm>
            <a:custGeom>
              <a:avLst/>
              <a:gdLst>
                <a:gd name="T0" fmla="*/ 1700 w 2364"/>
                <a:gd name="T1" fmla="*/ 0 h 5121"/>
                <a:gd name="T2" fmla="*/ 1864 w 2364"/>
                <a:gd name="T3" fmla="*/ 13 h 5121"/>
                <a:gd name="T4" fmla="*/ 2009 w 2364"/>
                <a:gd name="T5" fmla="*/ 56 h 5121"/>
                <a:gd name="T6" fmla="*/ 2132 w 2364"/>
                <a:gd name="T7" fmla="*/ 127 h 5121"/>
                <a:gd name="T8" fmla="*/ 2240 w 2364"/>
                <a:gd name="T9" fmla="*/ 234 h 5121"/>
                <a:gd name="T10" fmla="*/ 2320 w 2364"/>
                <a:gd name="T11" fmla="*/ 369 h 5121"/>
                <a:gd name="T12" fmla="*/ 2358 w 2364"/>
                <a:gd name="T13" fmla="*/ 528 h 5121"/>
                <a:gd name="T14" fmla="*/ 2364 w 2364"/>
                <a:gd name="T15" fmla="*/ 2215 h 5121"/>
                <a:gd name="T16" fmla="*/ 2349 w 2364"/>
                <a:gd name="T17" fmla="*/ 2315 h 5121"/>
                <a:gd name="T18" fmla="*/ 2298 w 2364"/>
                <a:gd name="T19" fmla="*/ 2391 h 5121"/>
                <a:gd name="T20" fmla="*/ 2221 w 2364"/>
                <a:gd name="T21" fmla="*/ 2439 h 5121"/>
                <a:gd name="T22" fmla="*/ 2142 w 2364"/>
                <a:gd name="T23" fmla="*/ 2451 h 5121"/>
                <a:gd name="T24" fmla="*/ 2065 w 2364"/>
                <a:gd name="T25" fmla="*/ 2420 h 5121"/>
                <a:gd name="T26" fmla="*/ 2003 w 2364"/>
                <a:gd name="T27" fmla="*/ 2356 h 5121"/>
                <a:gd name="T28" fmla="*/ 1972 w 2364"/>
                <a:gd name="T29" fmla="*/ 2267 h 5121"/>
                <a:gd name="T30" fmla="*/ 1968 w 2364"/>
                <a:gd name="T31" fmla="*/ 665 h 5121"/>
                <a:gd name="T32" fmla="*/ 1841 w 2364"/>
                <a:gd name="T33" fmla="*/ 4852 h 5121"/>
                <a:gd name="T34" fmla="*/ 1827 w 2364"/>
                <a:gd name="T35" fmla="*/ 4958 h 5121"/>
                <a:gd name="T36" fmla="*/ 1788 w 2364"/>
                <a:gd name="T37" fmla="*/ 5037 h 5121"/>
                <a:gd name="T38" fmla="*/ 1723 w 2364"/>
                <a:gd name="T39" fmla="*/ 5090 h 5121"/>
                <a:gd name="T40" fmla="*/ 1634 w 2364"/>
                <a:gd name="T41" fmla="*/ 5117 h 5121"/>
                <a:gd name="T42" fmla="*/ 1524 w 2364"/>
                <a:gd name="T43" fmla="*/ 5117 h 5121"/>
                <a:gd name="T44" fmla="*/ 1433 w 2364"/>
                <a:gd name="T45" fmla="*/ 5090 h 5121"/>
                <a:gd name="T46" fmla="*/ 1367 w 2364"/>
                <a:gd name="T47" fmla="*/ 5037 h 5121"/>
                <a:gd name="T48" fmla="*/ 1329 w 2364"/>
                <a:gd name="T49" fmla="*/ 4958 h 5121"/>
                <a:gd name="T50" fmla="*/ 1315 w 2364"/>
                <a:gd name="T51" fmla="*/ 4852 h 5121"/>
                <a:gd name="T52" fmla="*/ 1049 w 2364"/>
                <a:gd name="T53" fmla="*/ 2368 h 5121"/>
                <a:gd name="T54" fmla="*/ 1045 w 2364"/>
                <a:gd name="T55" fmla="*/ 4908 h 5121"/>
                <a:gd name="T56" fmla="*/ 1018 w 2364"/>
                <a:gd name="T57" fmla="*/ 5001 h 5121"/>
                <a:gd name="T58" fmla="*/ 968 w 2364"/>
                <a:gd name="T59" fmla="*/ 5066 h 5121"/>
                <a:gd name="T60" fmla="*/ 888 w 2364"/>
                <a:gd name="T61" fmla="*/ 5107 h 5121"/>
                <a:gd name="T62" fmla="*/ 786 w 2364"/>
                <a:gd name="T63" fmla="*/ 5121 h 5121"/>
                <a:gd name="T64" fmla="*/ 682 w 2364"/>
                <a:gd name="T65" fmla="*/ 5107 h 5121"/>
                <a:gd name="T66" fmla="*/ 605 w 2364"/>
                <a:gd name="T67" fmla="*/ 5066 h 5121"/>
                <a:gd name="T68" fmla="*/ 552 w 2364"/>
                <a:gd name="T69" fmla="*/ 5001 h 5121"/>
                <a:gd name="T70" fmla="*/ 527 w 2364"/>
                <a:gd name="T71" fmla="*/ 4908 h 5121"/>
                <a:gd name="T72" fmla="*/ 523 w 2364"/>
                <a:gd name="T73" fmla="*/ 665 h 5121"/>
                <a:gd name="T74" fmla="*/ 396 w 2364"/>
                <a:gd name="T75" fmla="*/ 2226 h 5121"/>
                <a:gd name="T76" fmla="*/ 380 w 2364"/>
                <a:gd name="T77" fmla="*/ 2317 h 5121"/>
                <a:gd name="T78" fmla="*/ 334 w 2364"/>
                <a:gd name="T79" fmla="*/ 2383 h 5121"/>
                <a:gd name="T80" fmla="*/ 251 w 2364"/>
                <a:gd name="T81" fmla="*/ 2426 h 5121"/>
                <a:gd name="T82" fmla="*/ 153 w 2364"/>
                <a:gd name="T83" fmla="*/ 2426 h 5121"/>
                <a:gd name="T84" fmla="*/ 66 w 2364"/>
                <a:gd name="T85" fmla="*/ 2383 h 5121"/>
                <a:gd name="T86" fmla="*/ 15 w 2364"/>
                <a:gd name="T87" fmla="*/ 2317 h 5121"/>
                <a:gd name="T88" fmla="*/ 0 w 2364"/>
                <a:gd name="T89" fmla="*/ 2226 h 5121"/>
                <a:gd name="T90" fmla="*/ 4 w 2364"/>
                <a:gd name="T91" fmla="*/ 526 h 5121"/>
                <a:gd name="T92" fmla="*/ 35 w 2364"/>
                <a:gd name="T93" fmla="*/ 391 h 5121"/>
                <a:gd name="T94" fmla="*/ 95 w 2364"/>
                <a:gd name="T95" fmla="*/ 271 h 5121"/>
                <a:gd name="T96" fmla="*/ 185 w 2364"/>
                <a:gd name="T97" fmla="*/ 166 h 5121"/>
                <a:gd name="T98" fmla="*/ 321 w 2364"/>
                <a:gd name="T99" fmla="*/ 73 h 5121"/>
                <a:gd name="T100" fmla="*/ 481 w 2364"/>
                <a:gd name="T101" fmla="*/ 19 h 5121"/>
                <a:gd name="T102" fmla="*/ 664 w 2364"/>
                <a:gd name="T103" fmla="*/ 0 h 5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64" h="5121">
                  <a:moveTo>
                    <a:pt x="664" y="0"/>
                  </a:moveTo>
                  <a:lnTo>
                    <a:pt x="1700" y="0"/>
                  </a:lnTo>
                  <a:lnTo>
                    <a:pt x="1785" y="4"/>
                  </a:lnTo>
                  <a:lnTo>
                    <a:pt x="1864" y="13"/>
                  </a:lnTo>
                  <a:lnTo>
                    <a:pt x="1939" y="33"/>
                  </a:lnTo>
                  <a:lnTo>
                    <a:pt x="2009" y="56"/>
                  </a:lnTo>
                  <a:lnTo>
                    <a:pt x="2072" y="89"/>
                  </a:lnTo>
                  <a:lnTo>
                    <a:pt x="2132" y="127"/>
                  </a:lnTo>
                  <a:lnTo>
                    <a:pt x="2184" y="172"/>
                  </a:lnTo>
                  <a:lnTo>
                    <a:pt x="2240" y="234"/>
                  </a:lnTo>
                  <a:lnTo>
                    <a:pt x="2285" y="300"/>
                  </a:lnTo>
                  <a:lnTo>
                    <a:pt x="2320" y="369"/>
                  </a:lnTo>
                  <a:lnTo>
                    <a:pt x="2345" y="447"/>
                  </a:lnTo>
                  <a:lnTo>
                    <a:pt x="2358" y="528"/>
                  </a:lnTo>
                  <a:lnTo>
                    <a:pt x="2364" y="615"/>
                  </a:lnTo>
                  <a:lnTo>
                    <a:pt x="2364" y="2215"/>
                  </a:lnTo>
                  <a:lnTo>
                    <a:pt x="2360" y="2267"/>
                  </a:lnTo>
                  <a:lnTo>
                    <a:pt x="2349" y="2315"/>
                  </a:lnTo>
                  <a:lnTo>
                    <a:pt x="2327" y="2356"/>
                  </a:lnTo>
                  <a:lnTo>
                    <a:pt x="2298" y="2391"/>
                  </a:lnTo>
                  <a:lnTo>
                    <a:pt x="2262" y="2420"/>
                  </a:lnTo>
                  <a:lnTo>
                    <a:pt x="2221" y="2439"/>
                  </a:lnTo>
                  <a:lnTo>
                    <a:pt x="2181" y="2451"/>
                  </a:lnTo>
                  <a:lnTo>
                    <a:pt x="2142" y="2451"/>
                  </a:lnTo>
                  <a:lnTo>
                    <a:pt x="2103" y="2439"/>
                  </a:lnTo>
                  <a:lnTo>
                    <a:pt x="2065" y="2420"/>
                  </a:lnTo>
                  <a:lnTo>
                    <a:pt x="2030" y="2391"/>
                  </a:lnTo>
                  <a:lnTo>
                    <a:pt x="2003" y="2356"/>
                  </a:lnTo>
                  <a:lnTo>
                    <a:pt x="1984" y="2315"/>
                  </a:lnTo>
                  <a:lnTo>
                    <a:pt x="1972" y="2267"/>
                  </a:lnTo>
                  <a:lnTo>
                    <a:pt x="1968" y="2215"/>
                  </a:lnTo>
                  <a:lnTo>
                    <a:pt x="1968" y="665"/>
                  </a:lnTo>
                  <a:lnTo>
                    <a:pt x="1841" y="665"/>
                  </a:lnTo>
                  <a:lnTo>
                    <a:pt x="1841" y="4852"/>
                  </a:lnTo>
                  <a:lnTo>
                    <a:pt x="1837" y="4908"/>
                  </a:lnTo>
                  <a:lnTo>
                    <a:pt x="1827" y="4958"/>
                  </a:lnTo>
                  <a:lnTo>
                    <a:pt x="1812" y="5001"/>
                  </a:lnTo>
                  <a:lnTo>
                    <a:pt x="1788" y="5037"/>
                  </a:lnTo>
                  <a:lnTo>
                    <a:pt x="1759" y="5066"/>
                  </a:lnTo>
                  <a:lnTo>
                    <a:pt x="1723" y="5090"/>
                  </a:lnTo>
                  <a:lnTo>
                    <a:pt x="1682" y="5107"/>
                  </a:lnTo>
                  <a:lnTo>
                    <a:pt x="1634" y="5117"/>
                  </a:lnTo>
                  <a:lnTo>
                    <a:pt x="1578" y="5121"/>
                  </a:lnTo>
                  <a:lnTo>
                    <a:pt x="1524" y="5117"/>
                  </a:lnTo>
                  <a:lnTo>
                    <a:pt x="1476" y="5107"/>
                  </a:lnTo>
                  <a:lnTo>
                    <a:pt x="1433" y="5090"/>
                  </a:lnTo>
                  <a:lnTo>
                    <a:pt x="1396" y="5066"/>
                  </a:lnTo>
                  <a:lnTo>
                    <a:pt x="1367" y="5037"/>
                  </a:lnTo>
                  <a:lnTo>
                    <a:pt x="1346" y="5001"/>
                  </a:lnTo>
                  <a:lnTo>
                    <a:pt x="1329" y="4958"/>
                  </a:lnTo>
                  <a:lnTo>
                    <a:pt x="1319" y="4908"/>
                  </a:lnTo>
                  <a:lnTo>
                    <a:pt x="1315" y="4852"/>
                  </a:lnTo>
                  <a:lnTo>
                    <a:pt x="1315" y="2368"/>
                  </a:lnTo>
                  <a:lnTo>
                    <a:pt x="1049" y="2368"/>
                  </a:lnTo>
                  <a:lnTo>
                    <a:pt x="1049" y="4852"/>
                  </a:lnTo>
                  <a:lnTo>
                    <a:pt x="1045" y="4908"/>
                  </a:lnTo>
                  <a:lnTo>
                    <a:pt x="1035" y="4958"/>
                  </a:lnTo>
                  <a:lnTo>
                    <a:pt x="1018" y="5001"/>
                  </a:lnTo>
                  <a:lnTo>
                    <a:pt x="997" y="5037"/>
                  </a:lnTo>
                  <a:lnTo>
                    <a:pt x="968" y="5066"/>
                  </a:lnTo>
                  <a:lnTo>
                    <a:pt x="931" y="5090"/>
                  </a:lnTo>
                  <a:lnTo>
                    <a:pt x="888" y="5107"/>
                  </a:lnTo>
                  <a:lnTo>
                    <a:pt x="840" y="5117"/>
                  </a:lnTo>
                  <a:lnTo>
                    <a:pt x="786" y="5121"/>
                  </a:lnTo>
                  <a:lnTo>
                    <a:pt x="730" y="5117"/>
                  </a:lnTo>
                  <a:lnTo>
                    <a:pt x="682" y="5107"/>
                  </a:lnTo>
                  <a:lnTo>
                    <a:pt x="641" y="5090"/>
                  </a:lnTo>
                  <a:lnTo>
                    <a:pt x="605" y="5066"/>
                  </a:lnTo>
                  <a:lnTo>
                    <a:pt x="576" y="5037"/>
                  </a:lnTo>
                  <a:lnTo>
                    <a:pt x="552" y="5001"/>
                  </a:lnTo>
                  <a:lnTo>
                    <a:pt x="537" y="4958"/>
                  </a:lnTo>
                  <a:lnTo>
                    <a:pt x="527" y="4908"/>
                  </a:lnTo>
                  <a:lnTo>
                    <a:pt x="523" y="4852"/>
                  </a:lnTo>
                  <a:lnTo>
                    <a:pt x="523" y="665"/>
                  </a:lnTo>
                  <a:lnTo>
                    <a:pt x="396" y="665"/>
                  </a:lnTo>
                  <a:lnTo>
                    <a:pt x="396" y="2226"/>
                  </a:lnTo>
                  <a:lnTo>
                    <a:pt x="392" y="2275"/>
                  </a:lnTo>
                  <a:lnTo>
                    <a:pt x="380" y="2317"/>
                  </a:lnTo>
                  <a:lnTo>
                    <a:pt x="361" y="2352"/>
                  </a:lnTo>
                  <a:lnTo>
                    <a:pt x="334" y="2383"/>
                  </a:lnTo>
                  <a:lnTo>
                    <a:pt x="299" y="2406"/>
                  </a:lnTo>
                  <a:lnTo>
                    <a:pt x="251" y="2426"/>
                  </a:lnTo>
                  <a:lnTo>
                    <a:pt x="203" y="2432"/>
                  </a:lnTo>
                  <a:lnTo>
                    <a:pt x="153" y="2426"/>
                  </a:lnTo>
                  <a:lnTo>
                    <a:pt x="102" y="2406"/>
                  </a:lnTo>
                  <a:lnTo>
                    <a:pt x="66" y="2383"/>
                  </a:lnTo>
                  <a:lnTo>
                    <a:pt x="37" y="2352"/>
                  </a:lnTo>
                  <a:lnTo>
                    <a:pt x="15" y="2317"/>
                  </a:lnTo>
                  <a:lnTo>
                    <a:pt x="4" y="2275"/>
                  </a:lnTo>
                  <a:lnTo>
                    <a:pt x="0" y="2226"/>
                  </a:lnTo>
                  <a:lnTo>
                    <a:pt x="0" y="601"/>
                  </a:lnTo>
                  <a:lnTo>
                    <a:pt x="4" y="526"/>
                  </a:lnTo>
                  <a:lnTo>
                    <a:pt x="15" y="456"/>
                  </a:lnTo>
                  <a:lnTo>
                    <a:pt x="35" y="391"/>
                  </a:lnTo>
                  <a:lnTo>
                    <a:pt x="60" y="329"/>
                  </a:lnTo>
                  <a:lnTo>
                    <a:pt x="95" y="271"/>
                  </a:lnTo>
                  <a:lnTo>
                    <a:pt x="135" y="216"/>
                  </a:lnTo>
                  <a:lnTo>
                    <a:pt x="185" y="166"/>
                  </a:lnTo>
                  <a:lnTo>
                    <a:pt x="249" y="116"/>
                  </a:lnTo>
                  <a:lnTo>
                    <a:pt x="321" y="73"/>
                  </a:lnTo>
                  <a:lnTo>
                    <a:pt x="398" y="42"/>
                  </a:lnTo>
                  <a:lnTo>
                    <a:pt x="481" y="19"/>
                  </a:lnTo>
                  <a:lnTo>
                    <a:pt x="570" y="6"/>
                  </a:lnTo>
                  <a:lnTo>
                    <a:pt x="6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DD192CDD-5D5C-4D40-B3E0-0AC7EB6FA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" y="567"/>
              <a:ext cx="537" cy="544"/>
            </a:xfrm>
            <a:custGeom>
              <a:avLst/>
              <a:gdLst>
                <a:gd name="T0" fmla="*/ 542 w 1074"/>
                <a:gd name="T1" fmla="*/ 0 h 1089"/>
                <a:gd name="T2" fmla="*/ 616 w 1074"/>
                <a:gd name="T3" fmla="*/ 6 h 1089"/>
                <a:gd name="T4" fmla="*/ 685 w 1074"/>
                <a:gd name="T5" fmla="*/ 17 h 1089"/>
                <a:gd name="T6" fmla="*/ 749 w 1074"/>
                <a:gd name="T7" fmla="*/ 40 h 1089"/>
                <a:gd name="T8" fmla="*/ 811 w 1074"/>
                <a:gd name="T9" fmla="*/ 71 h 1089"/>
                <a:gd name="T10" fmla="*/ 867 w 1074"/>
                <a:gd name="T11" fmla="*/ 112 h 1089"/>
                <a:gd name="T12" fmla="*/ 921 w 1074"/>
                <a:gd name="T13" fmla="*/ 160 h 1089"/>
                <a:gd name="T14" fmla="*/ 967 w 1074"/>
                <a:gd name="T15" fmla="*/ 216 h 1089"/>
                <a:gd name="T16" fmla="*/ 1006 w 1074"/>
                <a:gd name="T17" fmla="*/ 275 h 1089"/>
                <a:gd name="T18" fmla="*/ 1035 w 1074"/>
                <a:gd name="T19" fmla="*/ 336 h 1089"/>
                <a:gd name="T20" fmla="*/ 1056 w 1074"/>
                <a:gd name="T21" fmla="*/ 402 h 1089"/>
                <a:gd name="T22" fmla="*/ 1070 w 1074"/>
                <a:gd name="T23" fmla="*/ 472 h 1089"/>
                <a:gd name="T24" fmla="*/ 1074 w 1074"/>
                <a:gd name="T25" fmla="*/ 545 h 1089"/>
                <a:gd name="T26" fmla="*/ 1070 w 1074"/>
                <a:gd name="T27" fmla="*/ 617 h 1089"/>
                <a:gd name="T28" fmla="*/ 1056 w 1074"/>
                <a:gd name="T29" fmla="*/ 687 h 1089"/>
                <a:gd name="T30" fmla="*/ 1035 w 1074"/>
                <a:gd name="T31" fmla="*/ 752 h 1089"/>
                <a:gd name="T32" fmla="*/ 1006 w 1074"/>
                <a:gd name="T33" fmla="*/ 814 h 1089"/>
                <a:gd name="T34" fmla="*/ 967 w 1074"/>
                <a:gd name="T35" fmla="*/ 874 h 1089"/>
                <a:gd name="T36" fmla="*/ 921 w 1074"/>
                <a:gd name="T37" fmla="*/ 928 h 1089"/>
                <a:gd name="T38" fmla="*/ 867 w 1074"/>
                <a:gd name="T39" fmla="*/ 977 h 1089"/>
                <a:gd name="T40" fmla="*/ 811 w 1074"/>
                <a:gd name="T41" fmla="*/ 1017 h 1089"/>
                <a:gd name="T42" fmla="*/ 749 w 1074"/>
                <a:gd name="T43" fmla="*/ 1048 h 1089"/>
                <a:gd name="T44" fmla="*/ 685 w 1074"/>
                <a:gd name="T45" fmla="*/ 1072 h 1089"/>
                <a:gd name="T46" fmla="*/ 616 w 1074"/>
                <a:gd name="T47" fmla="*/ 1083 h 1089"/>
                <a:gd name="T48" fmla="*/ 542 w 1074"/>
                <a:gd name="T49" fmla="*/ 1089 h 1089"/>
                <a:gd name="T50" fmla="*/ 471 w 1074"/>
                <a:gd name="T51" fmla="*/ 1083 h 1089"/>
                <a:gd name="T52" fmla="*/ 401 w 1074"/>
                <a:gd name="T53" fmla="*/ 1072 h 1089"/>
                <a:gd name="T54" fmla="*/ 336 w 1074"/>
                <a:gd name="T55" fmla="*/ 1048 h 1089"/>
                <a:gd name="T56" fmla="*/ 274 w 1074"/>
                <a:gd name="T57" fmla="*/ 1017 h 1089"/>
                <a:gd name="T58" fmla="*/ 214 w 1074"/>
                <a:gd name="T59" fmla="*/ 977 h 1089"/>
                <a:gd name="T60" fmla="*/ 160 w 1074"/>
                <a:gd name="T61" fmla="*/ 928 h 1089"/>
                <a:gd name="T62" fmla="*/ 112 w 1074"/>
                <a:gd name="T63" fmla="*/ 874 h 1089"/>
                <a:gd name="T64" fmla="*/ 71 w 1074"/>
                <a:gd name="T65" fmla="*/ 814 h 1089"/>
                <a:gd name="T66" fmla="*/ 40 w 1074"/>
                <a:gd name="T67" fmla="*/ 752 h 1089"/>
                <a:gd name="T68" fmla="*/ 17 w 1074"/>
                <a:gd name="T69" fmla="*/ 687 h 1089"/>
                <a:gd name="T70" fmla="*/ 4 w 1074"/>
                <a:gd name="T71" fmla="*/ 617 h 1089"/>
                <a:gd name="T72" fmla="*/ 0 w 1074"/>
                <a:gd name="T73" fmla="*/ 545 h 1089"/>
                <a:gd name="T74" fmla="*/ 4 w 1074"/>
                <a:gd name="T75" fmla="*/ 472 h 1089"/>
                <a:gd name="T76" fmla="*/ 17 w 1074"/>
                <a:gd name="T77" fmla="*/ 402 h 1089"/>
                <a:gd name="T78" fmla="*/ 40 w 1074"/>
                <a:gd name="T79" fmla="*/ 336 h 1089"/>
                <a:gd name="T80" fmla="*/ 71 w 1074"/>
                <a:gd name="T81" fmla="*/ 275 h 1089"/>
                <a:gd name="T82" fmla="*/ 112 w 1074"/>
                <a:gd name="T83" fmla="*/ 216 h 1089"/>
                <a:gd name="T84" fmla="*/ 160 w 1074"/>
                <a:gd name="T85" fmla="*/ 160 h 1089"/>
                <a:gd name="T86" fmla="*/ 214 w 1074"/>
                <a:gd name="T87" fmla="*/ 112 h 1089"/>
                <a:gd name="T88" fmla="*/ 274 w 1074"/>
                <a:gd name="T89" fmla="*/ 71 h 1089"/>
                <a:gd name="T90" fmla="*/ 336 w 1074"/>
                <a:gd name="T91" fmla="*/ 40 h 1089"/>
                <a:gd name="T92" fmla="*/ 401 w 1074"/>
                <a:gd name="T93" fmla="*/ 17 h 1089"/>
                <a:gd name="T94" fmla="*/ 471 w 1074"/>
                <a:gd name="T95" fmla="*/ 6 h 1089"/>
                <a:gd name="T96" fmla="*/ 542 w 1074"/>
                <a:gd name="T97" fmla="*/ 0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74" h="1089">
                  <a:moveTo>
                    <a:pt x="542" y="0"/>
                  </a:moveTo>
                  <a:lnTo>
                    <a:pt x="616" y="6"/>
                  </a:lnTo>
                  <a:lnTo>
                    <a:pt x="685" y="17"/>
                  </a:lnTo>
                  <a:lnTo>
                    <a:pt x="749" y="40"/>
                  </a:lnTo>
                  <a:lnTo>
                    <a:pt x="811" y="71"/>
                  </a:lnTo>
                  <a:lnTo>
                    <a:pt x="867" y="112"/>
                  </a:lnTo>
                  <a:lnTo>
                    <a:pt x="921" y="160"/>
                  </a:lnTo>
                  <a:lnTo>
                    <a:pt x="967" y="216"/>
                  </a:lnTo>
                  <a:lnTo>
                    <a:pt x="1006" y="275"/>
                  </a:lnTo>
                  <a:lnTo>
                    <a:pt x="1035" y="336"/>
                  </a:lnTo>
                  <a:lnTo>
                    <a:pt x="1056" y="402"/>
                  </a:lnTo>
                  <a:lnTo>
                    <a:pt x="1070" y="472"/>
                  </a:lnTo>
                  <a:lnTo>
                    <a:pt x="1074" y="545"/>
                  </a:lnTo>
                  <a:lnTo>
                    <a:pt x="1070" y="617"/>
                  </a:lnTo>
                  <a:lnTo>
                    <a:pt x="1056" y="687"/>
                  </a:lnTo>
                  <a:lnTo>
                    <a:pt x="1035" y="752"/>
                  </a:lnTo>
                  <a:lnTo>
                    <a:pt x="1006" y="814"/>
                  </a:lnTo>
                  <a:lnTo>
                    <a:pt x="967" y="874"/>
                  </a:lnTo>
                  <a:lnTo>
                    <a:pt x="921" y="928"/>
                  </a:lnTo>
                  <a:lnTo>
                    <a:pt x="867" y="977"/>
                  </a:lnTo>
                  <a:lnTo>
                    <a:pt x="811" y="1017"/>
                  </a:lnTo>
                  <a:lnTo>
                    <a:pt x="749" y="1048"/>
                  </a:lnTo>
                  <a:lnTo>
                    <a:pt x="685" y="1072"/>
                  </a:lnTo>
                  <a:lnTo>
                    <a:pt x="616" y="1083"/>
                  </a:lnTo>
                  <a:lnTo>
                    <a:pt x="542" y="1089"/>
                  </a:lnTo>
                  <a:lnTo>
                    <a:pt x="471" y="1083"/>
                  </a:lnTo>
                  <a:lnTo>
                    <a:pt x="401" y="1072"/>
                  </a:lnTo>
                  <a:lnTo>
                    <a:pt x="336" y="1048"/>
                  </a:lnTo>
                  <a:lnTo>
                    <a:pt x="274" y="1017"/>
                  </a:lnTo>
                  <a:lnTo>
                    <a:pt x="214" y="977"/>
                  </a:lnTo>
                  <a:lnTo>
                    <a:pt x="160" y="928"/>
                  </a:lnTo>
                  <a:lnTo>
                    <a:pt x="112" y="874"/>
                  </a:lnTo>
                  <a:lnTo>
                    <a:pt x="71" y="814"/>
                  </a:lnTo>
                  <a:lnTo>
                    <a:pt x="40" y="752"/>
                  </a:lnTo>
                  <a:lnTo>
                    <a:pt x="17" y="687"/>
                  </a:lnTo>
                  <a:lnTo>
                    <a:pt x="4" y="617"/>
                  </a:lnTo>
                  <a:lnTo>
                    <a:pt x="0" y="545"/>
                  </a:lnTo>
                  <a:lnTo>
                    <a:pt x="4" y="472"/>
                  </a:lnTo>
                  <a:lnTo>
                    <a:pt x="17" y="402"/>
                  </a:lnTo>
                  <a:lnTo>
                    <a:pt x="40" y="336"/>
                  </a:lnTo>
                  <a:lnTo>
                    <a:pt x="71" y="275"/>
                  </a:lnTo>
                  <a:lnTo>
                    <a:pt x="112" y="216"/>
                  </a:lnTo>
                  <a:lnTo>
                    <a:pt x="160" y="160"/>
                  </a:lnTo>
                  <a:lnTo>
                    <a:pt x="214" y="112"/>
                  </a:lnTo>
                  <a:lnTo>
                    <a:pt x="274" y="71"/>
                  </a:lnTo>
                  <a:lnTo>
                    <a:pt x="336" y="40"/>
                  </a:lnTo>
                  <a:lnTo>
                    <a:pt x="401" y="17"/>
                  </a:lnTo>
                  <a:lnTo>
                    <a:pt x="471" y="6"/>
                  </a:lnTo>
                  <a:lnTo>
                    <a:pt x="5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0B971C7-1E8D-42FD-A41E-DA1D5F3996FC}"/>
              </a:ext>
            </a:extLst>
          </p:cNvPr>
          <p:cNvGrpSpPr/>
          <p:nvPr/>
        </p:nvGrpSpPr>
        <p:grpSpPr>
          <a:xfrm>
            <a:off x="1324483" y="864966"/>
            <a:ext cx="382859" cy="446670"/>
            <a:chOff x="7923213" y="2212975"/>
            <a:chExt cx="3048000" cy="3556001"/>
          </a:xfrm>
          <a:solidFill>
            <a:schemeClr val="accent4"/>
          </a:solidFill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895E0C8-53E0-4EE6-B044-23CED1CEBF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26476" y="2212975"/>
              <a:ext cx="1641475" cy="2005013"/>
            </a:xfrm>
            <a:custGeom>
              <a:avLst/>
              <a:gdLst>
                <a:gd name="T0" fmla="*/ 530 w 2068"/>
                <a:gd name="T1" fmla="*/ 773 h 2527"/>
                <a:gd name="T2" fmla="*/ 339 w 2068"/>
                <a:gd name="T3" fmla="*/ 850 h 2527"/>
                <a:gd name="T4" fmla="*/ 214 w 2068"/>
                <a:gd name="T5" fmla="*/ 961 h 2527"/>
                <a:gd name="T6" fmla="*/ 151 w 2068"/>
                <a:gd name="T7" fmla="*/ 1158 h 2527"/>
                <a:gd name="T8" fmla="*/ 172 w 2068"/>
                <a:gd name="T9" fmla="*/ 1506 h 2527"/>
                <a:gd name="T10" fmla="*/ 253 w 2068"/>
                <a:gd name="T11" fmla="*/ 1770 h 2527"/>
                <a:gd name="T12" fmla="*/ 373 w 2068"/>
                <a:gd name="T13" fmla="*/ 1972 h 2527"/>
                <a:gd name="T14" fmla="*/ 504 w 2068"/>
                <a:gd name="T15" fmla="*/ 2119 h 2527"/>
                <a:gd name="T16" fmla="*/ 727 w 2068"/>
                <a:gd name="T17" fmla="*/ 2280 h 2527"/>
                <a:gd name="T18" fmla="*/ 926 w 2068"/>
                <a:gd name="T19" fmla="*/ 2359 h 2527"/>
                <a:gd name="T20" fmla="*/ 1065 w 2068"/>
                <a:gd name="T21" fmla="*/ 2374 h 2527"/>
                <a:gd name="T22" fmla="*/ 1236 w 2068"/>
                <a:gd name="T23" fmla="*/ 2329 h 2527"/>
                <a:gd name="T24" fmla="*/ 1452 w 2068"/>
                <a:gd name="T25" fmla="*/ 2211 h 2527"/>
                <a:gd name="T26" fmla="*/ 1629 w 2068"/>
                <a:gd name="T27" fmla="*/ 2052 h 2527"/>
                <a:gd name="T28" fmla="*/ 1759 w 2068"/>
                <a:gd name="T29" fmla="*/ 1879 h 2527"/>
                <a:gd name="T30" fmla="*/ 1862 w 2068"/>
                <a:gd name="T31" fmla="*/ 1646 h 2527"/>
                <a:gd name="T32" fmla="*/ 1915 w 2068"/>
                <a:gd name="T33" fmla="*/ 1349 h 2527"/>
                <a:gd name="T34" fmla="*/ 1813 w 2068"/>
                <a:gd name="T35" fmla="*/ 1046 h 2527"/>
                <a:gd name="T36" fmla="*/ 1469 w 2068"/>
                <a:gd name="T37" fmla="*/ 1083 h 2527"/>
                <a:gd name="T38" fmla="*/ 1202 w 2068"/>
                <a:gd name="T39" fmla="*/ 1062 h 2527"/>
                <a:gd name="T40" fmla="*/ 1005 w 2068"/>
                <a:gd name="T41" fmla="*/ 1002 h 2527"/>
                <a:gd name="T42" fmla="*/ 867 w 2068"/>
                <a:gd name="T43" fmla="*/ 923 h 2527"/>
                <a:gd name="T44" fmla="*/ 780 w 2068"/>
                <a:gd name="T45" fmla="*/ 843 h 2527"/>
                <a:gd name="T46" fmla="*/ 735 w 2068"/>
                <a:gd name="T47" fmla="*/ 781 h 2527"/>
                <a:gd name="T48" fmla="*/ 723 w 2068"/>
                <a:gd name="T49" fmla="*/ 757 h 2527"/>
                <a:gd name="T50" fmla="*/ 1308 w 2068"/>
                <a:gd name="T51" fmla="*/ 19 h 2527"/>
                <a:gd name="T52" fmla="*/ 1593 w 2068"/>
                <a:gd name="T53" fmla="*/ 100 h 2527"/>
                <a:gd name="T54" fmla="*/ 1795 w 2068"/>
                <a:gd name="T55" fmla="*/ 236 h 2527"/>
                <a:gd name="T56" fmla="*/ 1932 w 2068"/>
                <a:gd name="T57" fmla="*/ 420 h 2527"/>
                <a:gd name="T58" fmla="*/ 2013 w 2068"/>
                <a:gd name="T59" fmla="*/ 646 h 2527"/>
                <a:gd name="T60" fmla="*/ 2054 w 2068"/>
                <a:gd name="T61" fmla="*/ 904 h 2527"/>
                <a:gd name="T62" fmla="*/ 2068 w 2068"/>
                <a:gd name="T63" fmla="*/ 1189 h 2527"/>
                <a:gd name="T64" fmla="*/ 2043 w 2068"/>
                <a:gd name="T65" fmla="*/ 1541 h 2527"/>
                <a:gd name="T66" fmla="*/ 1941 w 2068"/>
                <a:gd name="T67" fmla="*/ 1855 h 2527"/>
                <a:gd name="T68" fmla="*/ 1785 w 2068"/>
                <a:gd name="T69" fmla="*/ 2104 h 2527"/>
                <a:gd name="T70" fmla="*/ 1593 w 2068"/>
                <a:gd name="T71" fmla="*/ 2294 h 2527"/>
                <a:gd name="T72" fmla="*/ 1388 w 2068"/>
                <a:gd name="T73" fmla="*/ 2425 h 2527"/>
                <a:gd name="T74" fmla="*/ 1195 w 2068"/>
                <a:gd name="T75" fmla="*/ 2502 h 2527"/>
                <a:gd name="T76" fmla="*/ 1035 w 2068"/>
                <a:gd name="T77" fmla="*/ 2527 h 2527"/>
                <a:gd name="T78" fmla="*/ 874 w 2068"/>
                <a:gd name="T79" fmla="*/ 2502 h 2527"/>
                <a:gd name="T80" fmla="*/ 679 w 2068"/>
                <a:gd name="T81" fmla="*/ 2425 h 2527"/>
                <a:gd name="T82" fmla="*/ 476 w 2068"/>
                <a:gd name="T83" fmla="*/ 2294 h 2527"/>
                <a:gd name="T84" fmla="*/ 285 w 2068"/>
                <a:gd name="T85" fmla="*/ 2104 h 2527"/>
                <a:gd name="T86" fmla="*/ 127 w 2068"/>
                <a:gd name="T87" fmla="*/ 1855 h 2527"/>
                <a:gd name="T88" fmla="*/ 26 w 2068"/>
                <a:gd name="T89" fmla="*/ 1541 h 2527"/>
                <a:gd name="T90" fmla="*/ 0 w 2068"/>
                <a:gd name="T91" fmla="*/ 1189 h 2527"/>
                <a:gd name="T92" fmla="*/ 14 w 2068"/>
                <a:gd name="T93" fmla="*/ 904 h 2527"/>
                <a:gd name="T94" fmla="*/ 55 w 2068"/>
                <a:gd name="T95" fmla="*/ 646 h 2527"/>
                <a:gd name="T96" fmla="*/ 136 w 2068"/>
                <a:gd name="T97" fmla="*/ 420 h 2527"/>
                <a:gd name="T98" fmla="*/ 272 w 2068"/>
                <a:gd name="T99" fmla="*/ 236 h 2527"/>
                <a:gd name="T100" fmla="*/ 476 w 2068"/>
                <a:gd name="T101" fmla="*/ 100 h 2527"/>
                <a:gd name="T102" fmla="*/ 760 w 2068"/>
                <a:gd name="T103" fmla="*/ 19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68" h="2527">
                  <a:moveTo>
                    <a:pt x="723" y="757"/>
                  </a:moveTo>
                  <a:lnTo>
                    <a:pt x="652" y="757"/>
                  </a:lnTo>
                  <a:lnTo>
                    <a:pt x="588" y="764"/>
                  </a:lnTo>
                  <a:lnTo>
                    <a:pt x="530" y="773"/>
                  </a:lnTo>
                  <a:lnTo>
                    <a:pt x="475" y="787"/>
                  </a:lnTo>
                  <a:lnTo>
                    <a:pt x="425" y="805"/>
                  </a:lnTo>
                  <a:lnTo>
                    <a:pt x="380" y="826"/>
                  </a:lnTo>
                  <a:lnTo>
                    <a:pt x="339" y="850"/>
                  </a:lnTo>
                  <a:lnTo>
                    <a:pt x="302" y="874"/>
                  </a:lnTo>
                  <a:lnTo>
                    <a:pt x="270" y="903"/>
                  </a:lnTo>
                  <a:lnTo>
                    <a:pt x="240" y="931"/>
                  </a:lnTo>
                  <a:lnTo>
                    <a:pt x="214" y="961"/>
                  </a:lnTo>
                  <a:lnTo>
                    <a:pt x="192" y="991"/>
                  </a:lnTo>
                  <a:lnTo>
                    <a:pt x="172" y="1023"/>
                  </a:lnTo>
                  <a:lnTo>
                    <a:pt x="155" y="1053"/>
                  </a:lnTo>
                  <a:lnTo>
                    <a:pt x="151" y="1158"/>
                  </a:lnTo>
                  <a:lnTo>
                    <a:pt x="151" y="1264"/>
                  </a:lnTo>
                  <a:lnTo>
                    <a:pt x="153" y="1349"/>
                  </a:lnTo>
                  <a:lnTo>
                    <a:pt x="161" y="1429"/>
                  </a:lnTo>
                  <a:lnTo>
                    <a:pt x="172" y="1506"/>
                  </a:lnTo>
                  <a:lnTo>
                    <a:pt x="188" y="1578"/>
                  </a:lnTo>
                  <a:lnTo>
                    <a:pt x="207" y="1646"/>
                  </a:lnTo>
                  <a:lnTo>
                    <a:pt x="229" y="1710"/>
                  </a:lnTo>
                  <a:lnTo>
                    <a:pt x="253" y="1770"/>
                  </a:lnTo>
                  <a:lnTo>
                    <a:pt x="280" y="1826"/>
                  </a:lnTo>
                  <a:lnTo>
                    <a:pt x="310" y="1879"/>
                  </a:lnTo>
                  <a:lnTo>
                    <a:pt x="340" y="1927"/>
                  </a:lnTo>
                  <a:lnTo>
                    <a:pt x="373" y="1972"/>
                  </a:lnTo>
                  <a:lnTo>
                    <a:pt x="406" y="2014"/>
                  </a:lnTo>
                  <a:lnTo>
                    <a:pt x="438" y="2052"/>
                  </a:lnTo>
                  <a:lnTo>
                    <a:pt x="471" y="2088"/>
                  </a:lnTo>
                  <a:lnTo>
                    <a:pt x="504" y="2119"/>
                  </a:lnTo>
                  <a:lnTo>
                    <a:pt x="560" y="2167"/>
                  </a:lnTo>
                  <a:lnTo>
                    <a:pt x="615" y="2211"/>
                  </a:lnTo>
                  <a:lnTo>
                    <a:pt x="672" y="2247"/>
                  </a:lnTo>
                  <a:lnTo>
                    <a:pt x="727" y="2280"/>
                  </a:lnTo>
                  <a:lnTo>
                    <a:pt x="781" y="2306"/>
                  </a:lnTo>
                  <a:lnTo>
                    <a:pt x="832" y="2329"/>
                  </a:lnTo>
                  <a:lnTo>
                    <a:pt x="881" y="2347"/>
                  </a:lnTo>
                  <a:lnTo>
                    <a:pt x="926" y="2359"/>
                  </a:lnTo>
                  <a:lnTo>
                    <a:pt x="966" y="2369"/>
                  </a:lnTo>
                  <a:lnTo>
                    <a:pt x="1003" y="2374"/>
                  </a:lnTo>
                  <a:lnTo>
                    <a:pt x="1035" y="2376"/>
                  </a:lnTo>
                  <a:lnTo>
                    <a:pt x="1065" y="2374"/>
                  </a:lnTo>
                  <a:lnTo>
                    <a:pt x="1101" y="2369"/>
                  </a:lnTo>
                  <a:lnTo>
                    <a:pt x="1142" y="2359"/>
                  </a:lnTo>
                  <a:lnTo>
                    <a:pt x="1187" y="2347"/>
                  </a:lnTo>
                  <a:lnTo>
                    <a:pt x="1236" y="2329"/>
                  </a:lnTo>
                  <a:lnTo>
                    <a:pt x="1288" y="2306"/>
                  </a:lnTo>
                  <a:lnTo>
                    <a:pt x="1341" y="2280"/>
                  </a:lnTo>
                  <a:lnTo>
                    <a:pt x="1397" y="2247"/>
                  </a:lnTo>
                  <a:lnTo>
                    <a:pt x="1452" y="2211"/>
                  </a:lnTo>
                  <a:lnTo>
                    <a:pt x="1508" y="2167"/>
                  </a:lnTo>
                  <a:lnTo>
                    <a:pt x="1564" y="2119"/>
                  </a:lnTo>
                  <a:lnTo>
                    <a:pt x="1597" y="2088"/>
                  </a:lnTo>
                  <a:lnTo>
                    <a:pt x="1629" y="2052"/>
                  </a:lnTo>
                  <a:lnTo>
                    <a:pt x="1663" y="2014"/>
                  </a:lnTo>
                  <a:lnTo>
                    <a:pt x="1696" y="1972"/>
                  </a:lnTo>
                  <a:lnTo>
                    <a:pt x="1727" y="1927"/>
                  </a:lnTo>
                  <a:lnTo>
                    <a:pt x="1759" y="1879"/>
                  </a:lnTo>
                  <a:lnTo>
                    <a:pt x="1787" y="1826"/>
                  </a:lnTo>
                  <a:lnTo>
                    <a:pt x="1814" y="1770"/>
                  </a:lnTo>
                  <a:lnTo>
                    <a:pt x="1839" y="1710"/>
                  </a:lnTo>
                  <a:lnTo>
                    <a:pt x="1862" y="1646"/>
                  </a:lnTo>
                  <a:lnTo>
                    <a:pt x="1881" y="1578"/>
                  </a:lnTo>
                  <a:lnTo>
                    <a:pt x="1896" y="1506"/>
                  </a:lnTo>
                  <a:lnTo>
                    <a:pt x="1908" y="1429"/>
                  </a:lnTo>
                  <a:lnTo>
                    <a:pt x="1915" y="1349"/>
                  </a:lnTo>
                  <a:lnTo>
                    <a:pt x="1918" y="1264"/>
                  </a:lnTo>
                  <a:lnTo>
                    <a:pt x="1917" y="1144"/>
                  </a:lnTo>
                  <a:lnTo>
                    <a:pt x="1912" y="1026"/>
                  </a:lnTo>
                  <a:lnTo>
                    <a:pt x="1813" y="1046"/>
                  </a:lnTo>
                  <a:lnTo>
                    <a:pt x="1719" y="1062"/>
                  </a:lnTo>
                  <a:lnTo>
                    <a:pt x="1631" y="1073"/>
                  </a:lnTo>
                  <a:lnTo>
                    <a:pt x="1546" y="1080"/>
                  </a:lnTo>
                  <a:lnTo>
                    <a:pt x="1469" y="1083"/>
                  </a:lnTo>
                  <a:lnTo>
                    <a:pt x="1394" y="1081"/>
                  </a:lnTo>
                  <a:lnTo>
                    <a:pt x="1326" y="1079"/>
                  </a:lnTo>
                  <a:lnTo>
                    <a:pt x="1262" y="1072"/>
                  </a:lnTo>
                  <a:lnTo>
                    <a:pt x="1202" y="1062"/>
                  </a:lnTo>
                  <a:lnTo>
                    <a:pt x="1146" y="1050"/>
                  </a:lnTo>
                  <a:lnTo>
                    <a:pt x="1094" y="1035"/>
                  </a:lnTo>
                  <a:lnTo>
                    <a:pt x="1048" y="1020"/>
                  </a:lnTo>
                  <a:lnTo>
                    <a:pt x="1005" y="1002"/>
                  </a:lnTo>
                  <a:lnTo>
                    <a:pt x="965" y="983"/>
                  </a:lnTo>
                  <a:lnTo>
                    <a:pt x="928" y="964"/>
                  </a:lnTo>
                  <a:lnTo>
                    <a:pt x="897" y="944"/>
                  </a:lnTo>
                  <a:lnTo>
                    <a:pt x="867" y="923"/>
                  </a:lnTo>
                  <a:lnTo>
                    <a:pt x="841" y="903"/>
                  </a:lnTo>
                  <a:lnTo>
                    <a:pt x="818" y="882"/>
                  </a:lnTo>
                  <a:lnTo>
                    <a:pt x="798" y="862"/>
                  </a:lnTo>
                  <a:lnTo>
                    <a:pt x="780" y="843"/>
                  </a:lnTo>
                  <a:lnTo>
                    <a:pt x="766" y="825"/>
                  </a:lnTo>
                  <a:lnTo>
                    <a:pt x="753" y="809"/>
                  </a:lnTo>
                  <a:lnTo>
                    <a:pt x="743" y="794"/>
                  </a:lnTo>
                  <a:lnTo>
                    <a:pt x="735" y="781"/>
                  </a:lnTo>
                  <a:lnTo>
                    <a:pt x="730" y="771"/>
                  </a:lnTo>
                  <a:lnTo>
                    <a:pt x="726" y="764"/>
                  </a:lnTo>
                  <a:lnTo>
                    <a:pt x="723" y="758"/>
                  </a:lnTo>
                  <a:lnTo>
                    <a:pt x="723" y="757"/>
                  </a:lnTo>
                  <a:close/>
                  <a:moveTo>
                    <a:pt x="1035" y="0"/>
                  </a:moveTo>
                  <a:lnTo>
                    <a:pt x="1131" y="3"/>
                  </a:lnTo>
                  <a:lnTo>
                    <a:pt x="1222" y="8"/>
                  </a:lnTo>
                  <a:lnTo>
                    <a:pt x="1308" y="19"/>
                  </a:lnTo>
                  <a:lnTo>
                    <a:pt x="1387" y="34"/>
                  </a:lnTo>
                  <a:lnTo>
                    <a:pt x="1461" y="52"/>
                  </a:lnTo>
                  <a:lnTo>
                    <a:pt x="1529" y="74"/>
                  </a:lnTo>
                  <a:lnTo>
                    <a:pt x="1593" y="100"/>
                  </a:lnTo>
                  <a:lnTo>
                    <a:pt x="1650" y="128"/>
                  </a:lnTo>
                  <a:lnTo>
                    <a:pt x="1703" y="161"/>
                  </a:lnTo>
                  <a:lnTo>
                    <a:pt x="1752" y="196"/>
                  </a:lnTo>
                  <a:lnTo>
                    <a:pt x="1795" y="236"/>
                  </a:lnTo>
                  <a:lnTo>
                    <a:pt x="1836" y="278"/>
                  </a:lnTo>
                  <a:lnTo>
                    <a:pt x="1872" y="323"/>
                  </a:lnTo>
                  <a:lnTo>
                    <a:pt x="1903" y="370"/>
                  </a:lnTo>
                  <a:lnTo>
                    <a:pt x="1932" y="420"/>
                  </a:lnTo>
                  <a:lnTo>
                    <a:pt x="1957" y="473"/>
                  </a:lnTo>
                  <a:lnTo>
                    <a:pt x="1979" y="529"/>
                  </a:lnTo>
                  <a:lnTo>
                    <a:pt x="1998" y="586"/>
                  </a:lnTo>
                  <a:lnTo>
                    <a:pt x="2013" y="646"/>
                  </a:lnTo>
                  <a:lnTo>
                    <a:pt x="2027" y="708"/>
                  </a:lnTo>
                  <a:lnTo>
                    <a:pt x="2039" y="772"/>
                  </a:lnTo>
                  <a:lnTo>
                    <a:pt x="2047" y="837"/>
                  </a:lnTo>
                  <a:lnTo>
                    <a:pt x="2054" y="904"/>
                  </a:lnTo>
                  <a:lnTo>
                    <a:pt x="2059" y="974"/>
                  </a:lnTo>
                  <a:lnTo>
                    <a:pt x="2064" y="1045"/>
                  </a:lnTo>
                  <a:lnTo>
                    <a:pt x="2066" y="1116"/>
                  </a:lnTo>
                  <a:lnTo>
                    <a:pt x="2068" y="1189"/>
                  </a:lnTo>
                  <a:lnTo>
                    <a:pt x="2068" y="1263"/>
                  </a:lnTo>
                  <a:lnTo>
                    <a:pt x="2065" y="1361"/>
                  </a:lnTo>
                  <a:lnTo>
                    <a:pt x="2057" y="1452"/>
                  </a:lnTo>
                  <a:lnTo>
                    <a:pt x="2043" y="1541"/>
                  </a:lnTo>
                  <a:lnTo>
                    <a:pt x="2024" y="1626"/>
                  </a:lnTo>
                  <a:lnTo>
                    <a:pt x="2001" y="1706"/>
                  </a:lnTo>
                  <a:lnTo>
                    <a:pt x="1972" y="1782"/>
                  </a:lnTo>
                  <a:lnTo>
                    <a:pt x="1941" y="1855"/>
                  </a:lnTo>
                  <a:lnTo>
                    <a:pt x="1907" y="1923"/>
                  </a:lnTo>
                  <a:lnTo>
                    <a:pt x="1869" y="1987"/>
                  </a:lnTo>
                  <a:lnTo>
                    <a:pt x="1828" y="2047"/>
                  </a:lnTo>
                  <a:lnTo>
                    <a:pt x="1785" y="2104"/>
                  </a:lnTo>
                  <a:lnTo>
                    <a:pt x="1738" y="2157"/>
                  </a:lnTo>
                  <a:lnTo>
                    <a:pt x="1691" y="2206"/>
                  </a:lnTo>
                  <a:lnTo>
                    <a:pt x="1642" y="2251"/>
                  </a:lnTo>
                  <a:lnTo>
                    <a:pt x="1593" y="2294"/>
                  </a:lnTo>
                  <a:lnTo>
                    <a:pt x="1541" y="2332"/>
                  </a:lnTo>
                  <a:lnTo>
                    <a:pt x="1491" y="2366"/>
                  </a:lnTo>
                  <a:lnTo>
                    <a:pt x="1439" y="2397"/>
                  </a:lnTo>
                  <a:lnTo>
                    <a:pt x="1388" y="2425"/>
                  </a:lnTo>
                  <a:lnTo>
                    <a:pt x="1338" y="2449"/>
                  </a:lnTo>
                  <a:lnTo>
                    <a:pt x="1289" y="2470"/>
                  </a:lnTo>
                  <a:lnTo>
                    <a:pt x="1241" y="2487"/>
                  </a:lnTo>
                  <a:lnTo>
                    <a:pt x="1195" y="2502"/>
                  </a:lnTo>
                  <a:lnTo>
                    <a:pt x="1150" y="2513"/>
                  </a:lnTo>
                  <a:lnTo>
                    <a:pt x="1109" y="2520"/>
                  </a:lnTo>
                  <a:lnTo>
                    <a:pt x="1070" y="2526"/>
                  </a:lnTo>
                  <a:lnTo>
                    <a:pt x="1035" y="2527"/>
                  </a:lnTo>
                  <a:lnTo>
                    <a:pt x="998" y="2526"/>
                  </a:lnTo>
                  <a:lnTo>
                    <a:pt x="960" y="2520"/>
                  </a:lnTo>
                  <a:lnTo>
                    <a:pt x="917" y="2513"/>
                  </a:lnTo>
                  <a:lnTo>
                    <a:pt x="874" y="2502"/>
                  </a:lnTo>
                  <a:lnTo>
                    <a:pt x="828" y="2487"/>
                  </a:lnTo>
                  <a:lnTo>
                    <a:pt x="779" y="2470"/>
                  </a:lnTo>
                  <a:lnTo>
                    <a:pt x="730" y="2449"/>
                  </a:lnTo>
                  <a:lnTo>
                    <a:pt x="679" y="2425"/>
                  </a:lnTo>
                  <a:lnTo>
                    <a:pt x="629" y="2397"/>
                  </a:lnTo>
                  <a:lnTo>
                    <a:pt x="577" y="2366"/>
                  </a:lnTo>
                  <a:lnTo>
                    <a:pt x="527" y="2332"/>
                  </a:lnTo>
                  <a:lnTo>
                    <a:pt x="476" y="2294"/>
                  </a:lnTo>
                  <a:lnTo>
                    <a:pt x="426" y="2251"/>
                  </a:lnTo>
                  <a:lnTo>
                    <a:pt x="377" y="2206"/>
                  </a:lnTo>
                  <a:lnTo>
                    <a:pt x="329" y="2157"/>
                  </a:lnTo>
                  <a:lnTo>
                    <a:pt x="285" y="2104"/>
                  </a:lnTo>
                  <a:lnTo>
                    <a:pt x="241" y="2047"/>
                  </a:lnTo>
                  <a:lnTo>
                    <a:pt x="200" y="1987"/>
                  </a:lnTo>
                  <a:lnTo>
                    <a:pt x="162" y="1923"/>
                  </a:lnTo>
                  <a:lnTo>
                    <a:pt x="127" y="1855"/>
                  </a:lnTo>
                  <a:lnTo>
                    <a:pt x="95" y="1782"/>
                  </a:lnTo>
                  <a:lnTo>
                    <a:pt x="68" y="1706"/>
                  </a:lnTo>
                  <a:lnTo>
                    <a:pt x="44" y="1626"/>
                  </a:lnTo>
                  <a:lnTo>
                    <a:pt x="26" y="1541"/>
                  </a:lnTo>
                  <a:lnTo>
                    <a:pt x="12" y="1454"/>
                  </a:lnTo>
                  <a:lnTo>
                    <a:pt x="3" y="1361"/>
                  </a:lnTo>
                  <a:lnTo>
                    <a:pt x="0" y="1264"/>
                  </a:lnTo>
                  <a:lnTo>
                    <a:pt x="0" y="1189"/>
                  </a:lnTo>
                  <a:lnTo>
                    <a:pt x="1" y="1116"/>
                  </a:lnTo>
                  <a:lnTo>
                    <a:pt x="4" y="1045"/>
                  </a:lnTo>
                  <a:lnTo>
                    <a:pt x="8" y="974"/>
                  </a:lnTo>
                  <a:lnTo>
                    <a:pt x="14" y="904"/>
                  </a:lnTo>
                  <a:lnTo>
                    <a:pt x="21" y="837"/>
                  </a:lnTo>
                  <a:lnTo>
                    <a:pt x="30" y="772"/>
                  </a:lnTo>
                  <a:lnTo>
                    <a:pt x="41" y="708"/>
                  </a:lnTo>
                  <a:lnTo>
                    <a:pt x="55" y="646"/>
                  </a:lnTo>
                  <a:lnTo>
                    <a:pt x="71" y="586"/>
                  </a:lnTo>
                  <a:lnTo>
                    <a:pt x="90" y="529"/>
                  </a:lnTo>
                  <a:lnTo>
                    <a:pt x="112" y="473"/>
                  </a:lnTo>
                  <a:lnTo>
                    <a:pt x="136" y="420"/>
                  </a:lnTo>
                  <a:lnTo>
                    <a:pt x="165" y="370"/>
                  </a:lnTo>
                  <a:lnTo>
                    <a:pt x="197" y="323"/>
                  </a:lnTo>
                  <a:lnTo>
                    <a:pt x="233" y="278"/>
                  </a:lnTo>
                  <a:lnTo>
                    <a:pt x="272" y="236"/>
                  </a:lnTo>
                  <a:lnTo>
                    <a:pt x="316" y="196"/>
                  </a:lnTo>
                  <a:lnTo>
                    <a:pt x="365" y="161"/>
                  </a:lnTo>
                  <a:lnTo>
                    <a:pt x="418" y="128"/>
                  </a:lnTo>
                  <a:lnTo>
                    <a:pt x="476" y="100"/>
                  </a:lnTo>
                  <a:lnTo>
                    <a:pt x="539" y="74"/>
                  </a:lnTo>
                  <a:lnTo>
                    <a:pt x="607" y="52"/>
                  </a:lnTo>
                  <a:lnTo>
                    <a:pt x="681" y="34"/>
                  </a:lnTo>
                  <a:lnTo>
                    <a:pt x="760" y="19"/>
                  </a:lnTo>
                  <a:lnTo>
                    <a:pt x="845" y="8"/>
                  </a:lnTo>
                  <a:lnTo>
                    <a:pt x="937" y="3"/>
                  </a:lnTo>
                  <a:lnTo>
                    <a:pt x="10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51AE7213-8E8D-4520-8011-B9A9B92C5A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23213" y="4125913"/>
              <a:ext cx="3048000" cy="1643063"/>
            </a:xfrm>
            <a:custGeom>
              <a:avLst/>
              <a:gdLst>
                <a:gd name="T0" fmla="*/ 2739 w 3840"/>
                <a:gd name="T1" fmla="*/ 1314 h 2070"/>
                <a:gd name="T2" fmla="*/ 2411 w 3840"/>
                <a:gd name="T3" fmla="*/ 1035 h 2070"/>
                <a:gd name="T4" fmla="*/ 1353 w 3840"/>
                <a:gd name="T5" fmla="*/ 15 h 2070"/>
                <a:gd name="T6" fmla="*/ 1573 w 3840"/>
                <a:gd name="T7" fmla="*/ 147 h 2070"/>
                <a:gd name="T8" fmla="*/ 1748 w 3840"/>
                <a:gd name="T9" fmla="*/ 204 h 2070"/>
                <a:gd name="T10" fmla="*/ 1783 w 3840"/>
                <a:gd name="T11" fmla="*/ 242 h 2070"/>
                <a:gd name="T12" fmla="*/ 2066 w 3840"/>
                <a:gd name="T13" fmla="*/ 227 h 2070"/>
                <a:gd name="T14" fmla="*/ 2110 w 3840"/>
                <a:gd name="T15" fmla="*/ 197 h 2070"/>
                <a:gd name="T16" fmla="*/ 2343 w 3840"/>
                <a:gd name="T17" fmla="*/ 110 h 2070"/>
                <a:gd name="T18" fmla="*/ 2506 w 3840"/>
                <a:gd name="T19" fmla="*/ 4 h 2070"/>
                <a:gd name="T20" fmla="*/ 2567 w 3840"/>
                <a:gd name="T21" fmla="*/ 8 h 2070"/>
                <a:gd name="T22" fmla="*/ 2654 w 3840"/>
                <a:gd name="T23" fmla="*/ 56 h 2070"/>
                <a:gd name="T24" fmla="*/ 2809 w 3840"/>
                <a:gd name="T25" fmla="*/ 139 h 2070"/>
                <a:gd name="T26" fmla="*/ 2984 w 3840"/>
                <a:gd name="T27" fmla="*/ 233 h 2070"/>
                <a:gd name="T28" fmla="*/ 3158 w 3840"/>
                <a:gd name="T29" fmla="*/ 330 h 2070"/>
                <a:gd name="T30" fmla="*/ 3313 w 3840"/>
                <a:gd name="T31" fmla="*/ 418 h 2070"/>
                <a:gd name="T32" fmla="*/ 3431 w 3840"/>
                <a:gd name="T33" fmla="*/ 491 h 2070"/>
                <a:gd name="T34" fmla="*/ 3542 w 3840"/>
                <a:gd name="T35" fmla="*/ 583 h 2070"/>
                <a:gd name="T36" fmla="*/ 3644 w 3840"/>
                <a:gd name="T37" fmla="*/ 737 h 2070"/>
                <a:gd name="T38" fmla="*/ 3724 w 3840"/>
                <a:gd name="T39" fmla="*/ 927 h 2070"/>
                <a:gd name="T40" fmla="*/ 3784 w 3840"/>
                <a:gd name="T41" fmla="*/ 1136 h 2070"/>
                <a:gd name="T42" fmla="*/ 3827 w 3840"/>
                <a:gd name="T43" fmla="*/ 1346 h 2070"/>
                <a:gd name="T44" fmla="*/ 3836 w 3840"/>
                <a:gd name="T45" fmla="*/ 1448 h 2070"/>
                <a:gd name="T46" fmla="*/ 3827 w 3840"/>
                <a:gd name="T47" fmla="*/ 1467 h 2070"/>
                <a:gd name="T48" fmla="*/ 3804 w 3840"/>
                <a:gd name="T49" fmla="*/ 1508 h 2070"/>
                <a:gd name="T50" fmla="*/ 3759 w 3840"/>
                <a:gd name="T51" fmla="*/ 1566 h 2070"/>
                <a:gd name="T52" fmla="*/ 3690 w 3840"/>
                <a:gd name="T53" fmla="*/ 1637 h 2070"/>
                <a:gd name="T54" fmla="*/ 3589 w 3840"/>
                <a:gd name="T55" fmla="*/ 1715 h 2070"/>
                <a:gd name="T56" fmla="*/ 3455 w 3840"/>
                <a:gd name="T57" fmla="*/ 1796 h 2070"/>
                <a:gd name="T58" fmla="*/ 3278 w 3840"/>
                <a:gd name="T59" fmla="*/ 1873 h 2070"/>
                <a:gd name="T60" fmla="*/ 3056 w 3840"/>
                <a:gd name="T61" fmla="*/ 1946 h 2070"/>
                <a:gd name="T62" fmla="*/ 2782 w 3840"/>
                <a:gd name="T63" fmla="*/ 2004 h 2070"/>
                <a:gd name="T64" fmla="*/ 2454 w 3840"/>
                <a:gd name="T65" fmla="*/ 2046 h 2070"/>
                <a:gd name="T66" fmla="*/ 2065 w 3840"/>
                <a:gd name="T67" fmla="*/ 2068 h 2070"/>
                <a:gd name="T68" fmla="*/ 1639 w 3840"/>
                <a:gd name="T69" fmla="*/ 2064 h 2070"/>
                <a:gd name="T70" fmla="*/ 1270 w 3840"/>
                <a:gd name="T71" fmla="*/ 2036 h 2070"/>
                <a:gd name="T72" fmla="*/ 961 w 3840"/>
                <a:gd name="T73" fmla="*/ 1986 h 2070"/>
                <a:gd name="T74" fmla="*/ 705 w 3840"/>
                <a:gd name="T75" fmla="*/ 1922 h 2070"/>
                <a:gd name="T76" fmla="*/ 500 w 3840"/>
                <a:gd name="T77" fmla="*/ 1849 h 2070"/>
                <a:gd name="T78" fmla="*/ 336 w 3840"/>
                <a:gd name="T79" fmla="*/ 1768 h 2070"/>
                <a:gd name="T80" fmla="*/ 214 w 3840"/>
                <a:gd name="T81" fmla="*/ 1688 h 2070"/>
                <a:gd name="T82" fmla="*/ 124 w 3840"/>
                <a:gd name="T83" fmla="*/ 1613 h 2070"/>
                <a:gd name="T84" fmla="*/ 63 w 3840"/>
                <a:gd name="T85" fmla="*/ 1546 h 2070"/>
                <a:gd name="T86" fmla="*/ 26 w 3840"/>
                <a:gd name="T87" fmla="*/ 1493 h 2070"/>
                <a:gd name="T88" fmla="*/ 8 w 3840"/>
                <a:gd name="T89" fmla="*/ 1459 h 2070"/>
                <a:gd name="T90" fmla="*/ 0 w 3840"/>
                <a:gd name="T91" fmla="*/ 1430 h 2070"/>
                <a:gd name="T92" fmla="*/ 11 w 3840"/>
                <a:gd name="T93" fmla="*/ 1355 h 2070"/>
                <a:gd name="T94" fmla="*/ 39 w 3840"/>
                <a:gd name="T95" fmla="*/ 1217 h 2070"/>
                <a:gd name="T96" fmla="*/ 84 w 3840"/>
                <a:gd name="T97" fmla="*/ 1041 h 2070"/>
                <a:gd name="T98" fmla="*/ 150 w 3840"/>
                <a:gd name="T99" fmla="*/ 853 h 2070"/>
                <a:gd name="T100" fmla="*/ 234 w 3840"/>
                <a:gd name="T101" fmla="*/ 677 h 2070"/>
                <a:gd name="T102" fmla="*/ 340 w 3840"/>
                <a:gd name="T103" fmla="*/ 541 h 2070"/>
                <a:gd name="T104" fmla="*/ 444 w 3840"/>
                <a:gd name="T105" fmla="*/ 469 h 2070"/>
                <a:gd name="T106" fmla="*/ 577 w 3840"/>
                <a:gd name="T107" fmla="*/ 391 h 2070"/>
                <a:gd name="T108" fmla="*/ 742 w 3840"/>
                <a:gd name="T109" fmla="*/ 297 h 2070"/>
                <a:gd name="T110" fmla="*/ 919 w 3840"/>
                <a:gd name="T111" fmla="*/ 200 h 2070"/>
                <a:gd name="T112" fmla="*/ 1090 w 3840"/>
                <a:gd name="T113" fmla="*/ 107 h 2070"/>
                <a:gd name="T114" fmla="*/ 1235 w 3840"/>
                <a:gd name="T115" fmla="*/ 28 h 2070"/>
                <a:gd name="T116" fmla="*/ 1315 w 3840"/>
                <a:gd name="T117" fmla="*/ 0 h 2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40" h="2070">
                  <a:moveTo>
                    <a:pt x="2411" y="1035"/>
                  </a:moveTo>
                  <a:lnTo>
                    <a:pt x="2411" y="1212"/>
                  </a:lnTo>
                  <a:lnTo>
                    <a:pt x="2739" y="1314"/>
                  </a:lnTo>
                  <a:lnTo>
                    <a:pt x="3067" y="1212"/>
                  </a:lnTo>
                  <a:lnTo>
                    <a:pt x="3067" y="1035"/>
                  </a:lnTo>
                  <a:lnTo>
                    <a:pt x="2411" y="1035"/>
                  </a:lnTo>
                  <a:close/>
                  <a:moveTo>
                    <a:pt x="1315" y="0"/>
                  </a:moveTo>
                  <a:lnTo>
                    <a:pt x="1334" y="4"/>
                  </a:lnTo>
                  <a:lnTo>
                    <a:pt x="1353" y="15"/>
                  </a:lnTo>
                  <a:lnTo>
                    <a:pt x="1424" y="66"/>
                  </a:lnTo>
                  <a:lnTo>
                    <a:pt x="1497" y="110"/>
                  </a:lnTo>
                  <a:lnTo>
                    <a:pt x="1573" y="147"/>
                  </a:lnTo>
                  <a:lnTo>
                    <a:pt x="1651" y="176"/>
                  </a:lnTo>
                  <a:lnTo>
                    <a:pt x="1731" y="197"/>
                  </a:lnTo>
                  <a:lnTo>
                    <a:pt x="1748" y="204"/>
                  </a:lnTo>
                  <a:lnTo>
                    <a:pt x="1763" y="214"/>
                  </a:lnTo>
                  <a:lnTo>
                    <a:pt x="1775" y="227"/>
                  </a:lnTo>
                  <a:lnTo>
                    <a:pt x="1783" y="242"/>
                  </a:lnTo>
                  <a:lnTo>
                    <a:pt x="1921" y="605"/>
                  </a:lnTo>
                  <a:lnTo>
                    <a:pt x="2058" y="242"/>
                  </a:lnTo>
                  <a:lnTo>
                    <a:pt x="2066" y="227"/>
                  </a:lnTo>
                  <a:lnTo>
                    <a:pt x="2077" y="214"/>
                  </a:lnTo>
                  <a:lnTo>
                    <a:pt x="2092" y="204"/>
                  </a:lnTo>
                  <a:lnTo>
                    <a:pt x="2110" y="197"/>
                  </a:lnTo>
                  <a:lnTo>
                    <a:pt x="2189" y="176"/>
                  </a:lnTo>
                  <a:lnTo>
                    <a:pt x="2268" y="147"/>
                  </a:lnTo>
                  <a:lnTo>
                    <a:pt x="2343" y="110"/>
                  </a:lnTo>
                  <a:lnTo>
                    <a:pt x="2416" y="66"/>
                  </a:lnTo>
                  <a:lnTo>
                    <a:pt x="2488" y="15"/>
                  </a:lnTo>
                  <a:lnTo>
                    <a:pt x="2506" y="4"/>
                  </a:lnTo>
                  <a:lnTo>
                    <a:pt x="2526" y="0"/>
                  </a:lnTo>
                  <a:lnTo>
                    <a:pt x="2547" y="1"/>
                  </a:lnTo>
                  <a:lnTo>
                    <a:pt x="2567" y="8"/>
                  </a:lnTo>
                  <a:lnTo>
                    <a:pt x="2570" y="11"/>
                  </a:lnTo>
                  <a:lnTo>
                    <a:pt x="2609" y="31"/>
                  </a:lnTo>
                  <a:lnTo>
                    <a:pt x="2654" y="56"/>
                  </a:lnTo>
                  <a:lnTo>
                    <a:pt x="2703" y="81"/>
                  </a:lnTo>
                  <a:lnTo>
                    <a:pt x="2755" y="109"/>
                  </a:lnTo>
                  <a:lnTo>
                    <a:pt x="2809" y="139"/>
                  </a:lnTo>
                  <a:lnTo>
                    <a:pt x="2867" y="169"/>
                  </a:lnTo>
                  <a:lnTo>
                    <a:pt x="2925" y="201"/>
                  </a:lnTo>
                  <a:lnTo>
                    <a:pt x="2984" y="233"/>
                  </a:lnTo>
                  <a:lnTo>
                    <a:pt x="3042" y="266"/>
                  </a:lnTo>
                  <a:lnTo>
                    <a:pt x="3101" y="298"/>
                  </a:lnTo>
                  <a:lnTo>
                    <a:pt x="3158" y="330"/>
                  </a:lnTo>
                  <a:lnTo>
                    <a:pt x="3212" y="361"/>
                  </a:lnTo>
                  <a:lnTo>
                    <a:pt x="3264" y="391"/>
                  </a:lnTo>
                  <a:lnTo>
                    <a:pt x="3313" y="418"/>
                  </a:lnTo>
                  <a:lnTo>
                    <a:pt x="3358" y="446"/>
                  </a:lnTo>
                  <a:lnTo>
                    <a:pt x="3397" y="469"/>
                  </a:lnTo>
                  <a:lnTo>
                    <a:pt x="3431" y="491"/>
                  </a:lnTo>
                  <a:lnTo>
                    <a:pt x="3460" y="510"/>
                  </a:lnTo>
                  <a:lnTo>
                    <a:pt x="3502" y="544"/>
                  </a:lnTo>
                  <a:lnTo>
                    <a:pt x="3542" y="583"/>
                  </a:lnTo>
                  <a:lnTo>
                    <a:pt x="3578" y="630"/>
                  </a:lnTo>
                  <a:lnTo>
                    <a:pt x="3612" y="681"/>
                  </a:lnTo>
                  <a:lnTo>
                    <a:pt x="3644" y="737"/>
                  </a:lnTo>
                  <a:lnTo>
                    <a:pt x="3672" y="797"/>
                  </a:lnTo>
                  <a:lnTo>
                    <a:pt x="3700" y="861"/>
                  </a:lnTo>
                  <a:lnTo>
                    <a:pt x="3724" y="927"/>
                  </a:lnTo>
                  <a:lnTo>
                    <a:pt x="3746" y="995"/>
                  </a:lnTo>
                  <a:lnTo>
                    <a:pt x="3766" y="1066"/>
                  </a:lnTo>
                  <a:lnTo>
                    <a:pt x="3784" y="1136"/>
                  </a:lnTo>
                  <a:lnTo>
                    <a:pt x="3800" y="1206"/>
                  </a:lnTo>
                  <a:lnTo>
                    <a:pt x="3815" y="1276"/>
                  </a:lnTo>
                  <a:lnTo>
                    <a:pt x="3827" y="1346"/>
                  </a:lnTo>
                  <a:lnTo>
                    <a:pt x="3840" y="1412"/>
                  </a:lnTo>
                  <a:lnTo>
                    <a:pt x="3840" y="1430"/>
                  </a:lnTo>
                  <a:lnTo>
                    <a:pt x="3836" y="1448"/>
                  </a:lnTo>
                  <a:lnTo>
                    <a:pt x="3834" y="1452"/>
                  </a:lnTo>
                  <a:lnTo>
                    <a:pt x="3832" y="1459"/>
                  </a:lnTo>
                  <a:lnTo>
                    <a:pt x="3827" y="1467"/>
                  </a:lnTo>
                  <a:lnTo>
                    <a:pt x="3822" y="1479"/>
                  </a:lnTo>
                  <a:lnTo>
                    <a:pt x="3814" y="1493"/>
                  </a:lnTo>
                  <a:lnTo>
                    <a:pt x="3804" y="1508"/>
                  </a:lnTo>
                  <a:lnTo>
                    <a:pt x="3792" y="1526"/>
                  </a:lnTo>
                  <a:lnTo>
                    <a:pt x="3777" y="1546"/>
                  </a:lnTo>
                  <a:lnTo>
                    <a:pt x="3759" y="1566"/>
                  </a:lnTo>
                  <a:lnTo>
                    <a:pt x="3740" y="1588"/>
                  </a:lnTo>
                  <a:lnTo>
                    <a:pt x="3716" y="1613"/>
                  </a:lnTo>
                  <a:lnTo>
                    <a:pt x="3690" y="1637"/>
                  </a:lnTo>
                  <a:lnTo>
                    <a:pt x="3660" y="1662"/>
                  </a:lnTo>
                  <a:lnTo>
                    <a:pt x="3627" y="1688"/>
                  </a:lnTo>
                  <a:lnTo>
                    <a:pt x="3589" y="1715"/>
                  </a:lnTo>
                  <a:lnTo>
                    <a:pt x="3548" y="1741"/>
                  </a:lnTo>
                  <a:lnTo>
                    <a:pt x="3504" y="1768"/>
                  </a:lnTo>
                  <a:lnTo>
                    <a:pt x="3455" y="1796"/>
                  </a:lnTo>
                  <a:lnTo>
                    <a:pt x="3400" y="1821"/>
                  </a:lnTo>
                  <a:lnTo>
                    <a:pt x="3342" y="1849"/>
                  </a:lnTo>
                  <a:lnTo>
                    <a:pt x="3278" y="1873"/>
                  </a:lnTo>
                  <a:lnTo>
                    <a:pt x="3210" y="1898"/>
                  </a:lnTo>
                  <a:lnTo>
                    <a:pt x="3135" y="1922"/>
                  </a:lnTo>
                  <a:lnTo>
                    <a:pt x="3056" y="1946"/>
                  </a:lnTo>
                  <a:lnTo>
                    <a:pt x="2970" y="1966"/>
                  </a:lnTo>
                  <a:lnTo>
                    <a:pt x="2880" y="1986"/>
                  </a:lnTo>
                  <a:lnTo>
                    <a:pt x="2782" y="2004"/>
                  </a:lnTo>
                  <a:lnTo>
                    <a:pt x="2680" y="2021"/>
                  </a:lnTo>
                  <a:lnTo>
                    <a:pt x="2570" y="2036"/>
                  </a:lnTo>
                  <a:lnTo>
                    <a:pt x="2454" y="2046"/>
                  </a:lnTo>
                  <a:lnTo>
                    <a:pt x="2332" y="2057"/>
                  </a:lnTo>
                  <a:lnTo>
                    <a:pt x="2201" y="2064"/>
                  </a:lnTo>
                  <a:lnTo>
                    <a:pt x="2065" y="2068"/>
                  </a:lnTo>
                  <a:lnTo>
                    <a:pt x="1921" y="2070"/>
                  </a:lnTo>
                  <a:lnTo>
                    <a:pt x="1776" y="2068"/>
                  </a:lnTo>
                  <a:lnTo>
                    <a:pt x="1639" y="2064"/>
                  </a:lnTo>
                  <a:lnTo>
                    <a:pt x="1509" y="2057"/>
                  </a:lnTo>
                  <a:lnTo>
                    <a:pt x="1387" y="2046"/>
                  </a:lnTo>
                  <a:lnTo>
                    <a:pt x="1270" y="2036"/>
                  </a:lnTo>
                  <a:lnTo>
                    <a:pt x="1161" y="2021"/>
                  </a:lnTo>
                  <a:lnTo>
                    <a:pt x="1058" y="2004"/>
                  </a:lnTo>
                  <a:lnTo>
                    <a:pt x="961" y="1986"/>
                  </a:lnTo>
                  <a:lnTo>
                    <a:pt x="870" y="1966"/>
                  </a:lnTo>
                  <a:lnTo>
                    <a:pt x="785" y="1946"/>
                  </a:lnTo>
                  <a:lnTo>
                    <a:pt x="705" y="1922"/>
                  </a:lnTo>
                  <a:lnTo>
                    <a:pt x="632" y="1898"/>
                  </a:lnTo>
                  <a:lnTo>
                    <a:pt x="562" y="1873"/>
                  </a:lnTo>
                  <a:lnTo>
                    <a:pt x="500" y="1849"/>
                  </a:lnTo>
                  <a:lnTo>
                    <a:pt x="440" y="1821"/>
                  </a:lnTo>
                  <a:lnTo>
                    <a:pt x="387" y="1796"/>
                  </a:lnTo>
                  <a:lnTo>
                    <a:pt x="336" y="1768"/>
                  </a:lnTo>
                  <a:lnTo>
                    <a:pt x="291" y="1741"/>
                  </a:lnTo>
                  <a:lnTo>
                    <a:pt x="250" y="1715"/>
                  </a:lnTo>
                  <a:lnTo>
                    <a:pt x="214" y="1688"/>
                  </a:lnTo>
                  <a:lnTo>
                    <a:pt x="180" y="1662"/>
                  </a:lnTo>
                  <a:lnTo>
                    <a:pt x="150" y="1637"/>
                  </a:lnTo>
                  <a:lnTo>
                    <a:pt x="124" y="1613"/>
                  </a:lnTo>
                  <a:lnTo>
                    <a:pt x="101" y="1588"/>
                  </a:lnTo>
                  <a:lnTo>
                    <a:pt x="80" y="1566"/>
                  </a:lnTo>
                  <a:lnTo>
                    <a:pt x="63" y="1546"/>
                  </a:lnTo>
                  <a:lnTo>
                    <a:pt x="49" y="1526"/>
                  </a:lnTo>
                  <a:lnTo>
                    <a:pt x="37" y="1508"/>
                  </a:lnTo>
                  <a:lnTo>
                    <a:pt x="26" y="1493"/>
                  </a:lnTo>
                  <a:lnTo>
                    <a:pt x="18" y="1479"/>
                  </a:lnTo>
                  <a:lnTo>
                    <a:pt x="12" y="1467"/>
                  </a:lnTo>
                  <a:lnTo>
                    <a:pt x="8" y="1459"/>
                  </a:lnTo>
                  <a:lnTo>
                    <a:pt x="5" y="1452"/>
                  </a:lnTo>
                  <a:lnTo>
                    <a:pt x="4" y="1448"/>
                  </a:lnTo>
                  <a:lnTo>
                    <a:pt x="0" y="1430"/>
                  </a:lnTo>
                  <a:lnTo>
                    <a:pt x="1" y="1412"/>
                  </a:lnTo>
                  <a:lnTo>
                    <a:pt x="5" y="1388"/>
                  </a:lnTo>
                  <a:lnTo>
                    <a:pt x="11" y="1355"/>
                  </a:lnTo>
                  <a:lnTo>
                    <a:pt x="18" y="1316"/>
                  </a:lnTo>
                  <a:lnTo>
                    <a:pt x="27" y="1269"/>
                  </a:lnTo>
                  <a:lnTo>
                    <a:pt x="39" y="1217"/>
                  </a:lnTo>
                  <a:lnTo>
                    <a:pt x="52" y="1161"/>
                  </a:lnTo>
                  <a:lnTo>
                    <a:pt x="68" y="1103"/>
                  </a:lnTo>
                  <a:lnTo>
                    <a:pt x="84" y="1041"/>
                  </a:lnTo>
                  <a:lnTo>
                    <a:pt x="103" y="979"/>
                  </a:lnTo>
                  <a:lnTo>
                    <a:pt x="125" y="916"/>
                  </a:lnTo>
                  <a:lnTo>
                    <a:pt x="150" y="853"/>
                  </a:lnTo>
                  <a:lnTo>
                    <a:pt x="176" y="792"/>
                  </a:lnTo>
                  <a:lnTo>
                    <a:pt x="203" y="733"/>
                  </a:lnTo>
                  <a:lnTo>
                    <a:pt x="234" y="677"/>
                  </a:lnTo>
                  <a:lnTo>
                    <a:pt x="267" y="627"/>
                  </a:lnTo>
                  <a:lnTo>
                    <a:pt x="302" y="581"/>
                  </a:lnTo>
                  <a:lnTo>
                    <a:pt x="340" y="541"/>
                  </a:lnTo>
                  <a:lnTo>
                    <a:pt x="381" y="510"/>
                  </a:lnTo>
                  <a:lnTo>
                    <a:pt x="408" y="491"/>
                  </a:lnTo>
                  <a:lnTo>
                    <a:pt x="444" y="469"/>
                  </a:lnTo>
                  <a:lnTo>
                    <a:pt x="483" y="446"/>
                  </a:lnTo>
                  <a:lnTo>
                    <a:pt x="528" y="418"/>
                  </a:lnTo>
                  <a:lnTo>
                    <a:pt x="577" y="391"/>
                  </a:lnTo>
                  <a:lnTo>
                    <a:pt x="629" y="361"/>
                  </a:lnTo>
                  <a:lnTo>
                    <a:pt x="685" y="330"/>
                  </a:lnTo>
                  <a:lnTo>
                    <a:pt x="742" y="297"/>
                  </a:lnTo>
                  <a:lnTo>
                    <a:pt x="800" y="266"/>
                  </a:lnTo>
                  <a:lnTo>
                    <a:pt x="860" y="233"/>
                  </a:lnTo>
                  <a:lnTo>
                    <a:pt x="919" y="200"/>
                  </a:lnTo>
                  <a:lnTo>
                    <a:pt x="977" y="167"/>
                  </a:lnTo>
                  <a:lnTo>
                    <a:pt x="1034" y="136"/>
                  </a:lnTo>
                  <a:lnTo>
                    <a:pt x="1090" y="107"/>
                  </a:lnTo>
                  <a:lnTo>
                    <a:pt x="1142" y="79"/>
                  </a:lnTo>
                  <a:lnTo>
                    <a:pt x="1191" y="53"/>
                  </a:lnTo>
                  <a:lnTo>
                    <a:pt x="1235" y="28"/>
                  </a:lnTo>
                  <a:lnTo>
                    <a:pt x="1274" y="8"/>
                  </a:lnTo>
                  <a:lnTo>
                    <a:pt x="1293" y="1"/>
                  </a:lnTo>
                  <a:lnTo>
                    <a:pt x="13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DB19B01-2F77-47F4-9C36-FFF036A0798C}"/>
              </a:ext>
            </a:extLst>
          </p:cNvPr>
          <p:cNvSpPr txBox="1"/>
          <p:nvPr/>
        </p:nvSpPr>
        <p:spPr>
          <a:xfrm>
            <a:off x="1046920" y="1390085"/>
            <a:ext cx="1099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SCGJ Admin</a:t>
            </a:r>
            <a:endParaRPr lang="en-IN" sz="110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067BC49D-5372-463C-B1CF-EB7F5FB28244}"/>
              </a:ext>
            </a:extLst>
          </p:cNvPr>
          <p:cNvSpPr>
            <a:spLocks noEditPoints="1"/>
          </p:cNvSpPr>
          <p:nvPr/>
        </p:nvSpPr>
        <p:spPr bwMode="auto">
          <a:xfrm>
            <a:off x="5796832" y="864966"/>
            <a:ext cx="709707" cy="510684"/>
          </a:xfrm>
          <a:custGeom>
            <a:avLst/>
            <a:gdLst>
              <a:gd name="T0" fmla="*/ 51 w 551"/>
              <a:gd name="T1" fmla="*/ 284 h 384"/>
              <a:gd name="T2" fmla="*/ 0 w 551"/>
              <a:gd name="T3" fmla="*/ 384 h 384"/>
              <a:gd name="T4" fmla="*/ 551 w 551"/>
              <a:gd name="T5" fmla="*/ 384 h 384"/>
              <a:gd name="T6" fmla="*/ 498 w 551"/>
              <a:gd name="T7" fmla="*/ 284 h 384"/>
              <a:gd name="T8" fmla="*/ 310 w 551"/>
              <a:gd name="T9" fmla="*/ 284 h 384"/>
              <a:gd name="T10" fmla="*/ 310 w 551"/>
              <a:gd name="T11" fmla="*/ 261 h 384"/>
              <a:gd name="T12" fmla="*/ 472 w 551"/>
              <a:gd name="T13" fmla="*/ 261 h 384"/>
              <a:gd name="T14" fmla="*/ 500 w 551"/>
              <a:gd name="T15" fmla="*/ 235 h 384"/>
              <a:gd name="T16" fmla="*/ 500 w 551"/>
              <a:gd name="T17" fmla="*/ 26 h 384"/>
              <a:gd name="T18" fmla="*/ 472 w 551"/>
              <a:gd name="T19" fmla="*/ 0 h 384"/>
              <a:gd name="T20" fmla="*/ 79 w 551"/>
              <a:gd name="T21" fmla="*/ 0 h 384"/>
              <a:gd name="T22" fmla="*/ 51 w 551"/>
              <a:gd name="T23" fmla="*/ 26 h 384"/>
              <a:gd name="T24" fmla="*/ 51 w 551"/>
              <a:gd name="T25" fmla="*/ 235 h 384"/>
              <a:gd name="T26" fmla="*/ 79 w 551"/>
              <a:gd name="T27" fmla="*/ 261 h 384"/>
              <a:gd name="T28" fmla="*/ 241 w 551"/>
              <a:gd name="T29" fmla="*/ 261 h 384"/>
              <a:gd name="T30" fmla="*/ 241 w 551"/>
              <a:gd name="T31" fmla="*/ 284 h 384"/>
              <a:gd name="T32" fmla="*/ 51 w 551"/>
              <a:gd name="T33" fmla="*/ 284 h 384"/>
              <a:gd name="T34" fmla="*/ 86 w 551"/>
              <a:gd name="T35" fmla="*/ 36 h 384"/>
              <a:gd name="T36" fmla="*/ 465 w 551"/>
              <a:gd name="T37" fmla="*/ 36 h 384"/>
              <a:gd name="T38" fmla="*/ 465 w 551"/>
              <a:gd name="T39" fmla="*/ 225 h 384"/>
              <a:gd name="T40" fmla="*/ 86 w 551"/>
              <a:gd name="T41" fmla="*/ 225 h 384"/>
              <a:gd name="T42" fmla="*/ 86 w 551"/>
              <a:gd name="T43" fmla="*/ 3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1" h="384">
                <a:moveTo>
                  <a:pt x="51" y="284"/>
                </a:moveTo>
                <a:cubicBezTo>
                  <a:pt x="0" y="384"/>
                  <a:pt x="0" y="384"/>
                  <a:pt x="0" y="384"/>
                </a:cubicBezTo>
                <a:cubicBezTo>
                  <a:pt x="551" y="384"/>
                  <a:pt x="551" y="384"/>
                  <a:pt x="551" y="384"/>
                </a:cubicBezTo>
                <a:cubicBezTo>
                  <a:pt x="498" y="284"/>
                  <a:pt x="498" y="284"/>
                  <a:pt x="498" y="284"/>
                </a:cubicBezTo>
                <a:cubicBezTo>
                  <a:pt x="310" y="284"/>
                  <a:pt x="310" y="284"/>
                  <a:pt x="310" y="284"/>
                </a:cubicBezTo>
                <a:cubicBezTo>
                  <a:pt x="310" y="261"/>
                  <a:pt x="310" y="261"/>
                  <a:pt x="310" y="261"/>
                </a:cubicBezTo>
                <a:cubicBezTo>
                  <a:pt x="472" y="261"/>
                  <a:pt x="472" y="261"/>
                  <a:pt x="472" y="261"/>
                </a:cubicBezTo>
                <a:cubicBezTo>
                  <a:pt x="488" y="261"/>
                  <a:pt x="500" y="249"/>
                  <a:pt x="500" y="235"/>
                </a:cubicBezTo>
                <a:cubicBezTo>
                  <a:pt x="500" y="26"/>
                  <a:pt x="500" y="26"/>
                  <a:pt x="500" y="26"/>
                </a:cubicBezTo>
                <a:cubicBezTo>
                  <a:pt x="500" y="11"/>
                  <a:pt x="488" y="0"/>
                  <a:pt x="472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63" y="0"/>
                  <a:pt x="51" y="11"/>
                  <a:pt x="51" y="26"/>
                </a:cubicBezTo>
                <a:cubicBezTo>
                  <a:pt x="51" y="235"/>
                  <a:pt x="51" y="235"/>
                  <a:pt x="51" y="235"/>
                </a:cubicBezTo>
                <a:cubicBezTo>
                  <a:pt x="51" y="249"/>
                  <a:pt x="63" y="261"/>
                  <a:pt x="79" y="261"/>
                </a:cubicBezTo>
                <a:cubicBezTo>
                  <a:pt x="241" y="261"/>
                  <a:pt x="241" y="261"/>
                  <a:pt x="241" y="261"/>
                </a:cubicBezTo>
                <a:cubicBezTo>
                  <a:pt x="241" y="284"/>
                  <a:pt x="241" y="284"/>
                  <a:pt x="241" y="284"/>
                </a:cubicBezTo>
                <a:lnTo>
                  <a:pt x="51" y="284"/>
                </a:lnTo>
                <a:close/>
                <a:moveTo>
                  <a:pt x="86" y="36"/>
                </a:moveTo>
                <a:cubicBezTo>
                  <a:pt x="465" y="36"/>
                  <a:pt x="465" y="36"/>
                  <a:pt x="465" y="36"/>
                </a:cubicBezTo>
                <a:cubicBezTo>
                  <a:pt x="465" y="225"/>
                  <a:pt x="465" y="225"/>
                  <a:pt x="465" y="225"/>
                </a:cubicBezTo>
                <a:cubicBezTo>
                  <a:pt x="86" y="225"/>
                  <a:pt x="86" y="225"/>
                  <a:pt x="86" y="225"/>
                </a:cubicBezTo>
                <a:lnTo>
                  <a:pt x="86" y="3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CAD0A4-931D-4B73-9E14-897CB4DC424B}"/>
              </a:ext>
            </a:extLst>
          </p:cNvPr>
          <p:cNvCxnSpPr>
            <a:cxnSpLocks/>
          </p:cNvCxnSpPr>
          <p:nvPr/>
        </p:nvCxnSpPr>
        <p:spPr>
          <a:xfrm>
            <a:off x="1894743" y="1105251"/>
            <a:ext cx="3776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B79F47B-8EFD-467C-A07D-6401B23DD7B6}"/>
              </a:ext>
            </a:extLst>
          </p:cNvPr>
          <p:cNvSpPr/>
          <p:nvPr/>
        </p:nvSpPr>
        <p:spPr>
          <a:xfrm>
            <a:off x="1894743" y="819805"/>
            <a:ext cx="406223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Generates the credentials and provides the targets to training partner</a:t>
            </a:r>
            <a:endParaRPr lang="en-IN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C453E3-7F52-48A4-813D-D929BE2F203F}"/>
              </a:ext>
            </a:extLst>
          </p:cNvPr>
          <p:cNvSpPr txBox="1"/>
          <p:nvPr/>
        </p:nvSpPr>
        <p:spPr>
          <a:xfrm>
            <a:off x="10069479" y="1495028"/>
            <a:ext cx="11095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Training Partner</a:t>
            </a:r>
            <a:endParaRPr lang="en-IN" sz="11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67571B-5D73-4283-9F09-1B4AA7915FD1}"/>
              </a:ext>
            </a:extLst>
          </p:cNvPr>
          <p:cNvCxnSpPr>
            <a:cxnSpLocks/>
          </p:cNvCxnSpPr>
          <p:nvPr/>
        </p:nvCxnSpPr>
        <p:spPr>
          <a:xfrm flipH="1">
            <a:off x="6506539" y="1102890"/>
            <a:ext cx="3741434" cy="13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35892AA-D2DB-4CDB-B4BF-BCAFEECC723B}"/>
              </a:ext>
            </a:extLst>
          </p:cNvPr>
          <p:cNvSpPr/>
          <p:nvPr/>
        </p:nvSpPr>
        <p:spPr>
          <a:xfrm>
            <a:off x="6701034" y="816600"/>
            <a:ext cx="334543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Logs in to the application with credentials provided by SCGJ</a:t>
            </a:r>
            <a:endParaRPr lang="en-IN" sz="10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CCB89C-29AF-4F0F-A4D9-71F16BABF016}"/>
              </a:ext>
            </a:extLst>
          </p:cNvPr>
          <p:cNvCxnSpPr/>
          <p:nvPr/>
        </p:nvCxnSpPr>
        <p:spPr>
          <a:xfrm>
            <a:off x="6166337" y="1390085"/>
            <a:ext cx="0" cy="151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7278117-98B5-4107-93B2-9121C3CB0F0F}"/>
              </a:ext>
            </a:extLst>
          </p:cNvPr>
          <p:cNvSpPr/>
          <p:nvPr/>
        </p:nvSpPr>
        <p:spPr>
          <a:xfrm>
            <a:off x="5168513" y="2965831"/>
            <a:ext cx="1995801" cy="2943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Generate New Batch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99EA706-C8F0-47B2-8717-4D591F9BFEAD}"/>
              </a:ext>
            </a:extLst>
          </p:cNvPr>
          <p:cNvSpPr txBox="1"/>
          <p:nvPr/>
        </p:nvSpPr>
        <p:spPr>
          <a:xfrm>
            <a:off x="6488123" y="1305877"/>
            <a:ext cx="307777" cy="170262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800" dirty="0"/>
              <a:t>Training Partner generates new batch</a:t>
            </a:r>
            <a:endParaRPr lang="en-IN" sz="8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C3A80B2-37B6-46D3-BBF9-08A84AF00F11}"/>
              </a:ext>
            </a:extLst>
          </p:cNvPr>
          <p:cNvCxnSpPr>
            <a:cxnSpLocks/>
          </p:cNvCxnSpPr>
          <p:nvPr/>
        </p:nvCxnSpPr>
        <p:spPr>
          <a:xfrm>
            <a:off x="6151685" y="3260200"/>
            <a:ext cx="0" cy="617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34C822AE-3DEB-48F6-BC53-8BBC428DC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652" y="3953672"/>
            <a:ext cx="580066" cy="43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F8D1B02-1E99-4113-9790-80D0C5E6D4D4}"/>
              </a:ext>
            </a:extLst>
          </p:cNvPr>
          <p:cNvCxnSpPr/>
          <p:nvPr/>
        </p:nvCxnSpPr>
        <p:spPr>
          <a:xfrm>
            <a:off x="10411434" y="1742954"/>
            <a:ext cx="0" cy="1672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933A49A-F55D-47D5-96DC-795732E96686}"/>
              </a:ext>
            </a:extLst>
          </p:cNvPr>
          <p:cNvSpPr txBox="1"/>
          <p:nvPr/>
        </p:nvSpPr>
        <p:spPr>
          <a:xfrm rot="16200000">
            <a:off x="6707807" y="2859195"/>
            <a:ext cx="307777" cy="142002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800" dirty="0"/>
              <a:t>Master Sheet gets downloaded</a:t>
            </a:r>
            <a:endParaRPr lang="en-IN" sz="8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FC9AF5-D3A2-462C-9FAD-DDE8D9D29BDF}"/>
              </a:ext>
            </a:extLst>
          </p:cNvPr>
          <p:cNvSpPr txBox="1"/>
          <p:nvPr/>
        </p:nvSpPr>
        <p:spPr>
          <a:xfrm>
            <a:off x="10458625" y="1726373"/>
            <a:ext cx="307777" cy="170262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800" dirty="0"/>
              <a:t>Update the canter information</a:t>
            </a:r>
            <a:endParaRPr lang="en-IN" sz="800" dirty="0"/>
          </a:p>
        </p:txBody>
      </p:sp>
      <p:pic>
        <p:nvPicPr>
          <p:cNvPr id="1030" name="Picture 6" descr="image2018-8-2_12-22-36.png">
            <a:extLst>
              <a:ext uri="{FF2B5EF4-FFF2-40B4-BE49-F238E27FC236}">
                <a16:creationId xmlns:a16="http://schemas.microsoft.com/office/drawing/2014/main" id="{9E1E2A3D-160A-45B3-A76F-408E2F7C2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883" y="3647123"/>
            <a:ext cx="3041308" cy="115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5279517F-92CD-49AE-A314-F6D501BA8F25}"/>
              </a:ext>
            </a:extLst>
          </p:cNvPr>
          <p:cNvSpPr txBox="1"/>
          <p:nvPr/>
        </p:nvSpPr>
        <p:spPr>
          <a:xfrm>
            <a:off x="9072821" y="4830417"/>
            <a:ext cx="277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Selects the Batch Id and enters the center details and </a:t>
            </a:r>
          </a:p>
          <a:p>
            <a:r>
              <a:rPr lang="en-US" sz="900" dirty="0"/>
              <a:t>clicks on submit button</a:t>
            </a:r>
            <a:endParaRPr lang="en-IN" sz="9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D606172-CBCB-46C4-9EBF-78650E355699}"/>
              </a:ext>
            </a:extLst>
          </p:cNvPr>
          <p:cNvCxnSpPr>
            <a:cxnSpLocks/>
          </p:cNvCxnSpPr>
          <p:nvPr/>
        </p:nvCxnSpPr>
        <p:spPr>
          <a:xfrm>
            <a:off x="6163411" y="4423711"/>
            <a:ext cx="0" cy="617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31BDEC5-FE86-4362-862B-3D3CD940C5B4}"/>
              </a:ext>
            </a:extLst>
          </p:cNvPr>
          <p:cNvSpPr txBox="1"/>
          <p:nvPr/>
        </p:nvSpPr>
        <p:spPr>
          <a:xfrm rot="16200000">
            <a:off x="6910733" y="3766466"/>
            <a:ext cx="307777" cy="180242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800" dirty="0"/>
              <a:t>Training Partner Fills the excel sheets</a:t>
            </a:r>
            <a:endParaRPr lang="en-IN" sz="800" dirty="0"/>
          </a:p>
        </p:txBody>
      </p:sp>
      <p:pic>
        <p:nvPicPr>
          <p:cNvPr id="87" name="Picture 2" descr="Related image">
            <a:extLst>
              <a:ext uri="{FF2B5EF4-FFF2-40B4-BE49-F238E27FC236}">
                <a16:creationId xmlns:a16="http://schemas.microsoft.com/office/drawing/2014/main" id="{036C90AC-4387-42D0-8F60-AE034D29B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637" y="5069767"/>
            <a:ext cx="580066" cy="43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DE60C937-9A05-42B6-B0A9-826DE8A99BA9}"/>
              </a:ext>
            </a:extLst>
          </p:cNvPr>
          <p:cNvSpPr txBox="1"/>
          <p:nvPr/>
        </p:nvSpPr>
        <p:spPr>
          <a:xfrm rot="16200000">
            <a:off x="6114139" y="5010793"/>
            <a:ext cx="553998" cy="142002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800" dirty="0"/>
              <a:t> Excel Sheet containing information of candidates and batches</a:t>
            </a:r>
            <a:endParaRPr lang="en-IN" sz="800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53F1194-BF24-46E9-9199-411345EB502F}"/>
              </a:ext>
            </a:extLst>
          </p:cNvPr>
          <p:cNvSpPr/>
          <p:nvPr/>
        </p:nvSpPr>
        <p:spPr>
          <a:xfrm>
            <a:off x="3087614" y="1188155"/>
            <a:ext cx="367744" cy="3749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9B3935A-8DB0-495C-9410-DB6E94E34182}"/>
              </a:ext>
            </a:extLst>
          </p:cNvPr>
          <p:cNvSpPr/>
          <p:nvPr/>
        </p:nvSpPr>
        <p:spPr>
          <a:xfrm>
            <a:off x="8248817" y="1188154"/>
            <a:ext cx="367744" cy="3749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A38E904-8E72-49DE-86A3-DC4C17F26BA3}"/>
              </a:ext>
            </a:extLst>
          </p:cNvPr>
          <p:cNvSpPr/>
          <p:nvPr/>
        </p:nvSpPr>
        <p:spPr>
          <a:xfrm>
            <a:off x="5638317" y="1844129"/>
            <a:ext cx="367744" cy="3749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F47899F-61FA-4C02-AE78-211DD4347A2F}"/>
              </a:ext>
            </a:extLst>
          </p:cNvPr>
          <p:cNvSpPr/>
          <p:nvPr/>
        </p:nvSpPr>
        <p:spPr>
          <a:xfrm>
            <a:off x="5644180" y="3348105"/>
            <a:ext cx="367744" cy="3749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B12EF53-B638-4E72-A2EF-B2FAF1829D1E}"/>
              </a:ext>
            </a:extLst>
          </p:cNvPr>
          <p:cNvSpPr/>
          <p:nvPr/>
        </p:nvSpPr>
        <p:spPr>
          <a:xfrm>
            <a:off x="9876205" y="2111317"/>
            <a:ext cx="367744" cy="3749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30CFBD4B-0D39-4413-A9E6-A243C8647683}"/>
              </a:ext>
            </a:extLst>
          </p:cNvPr>
          <p:cNvCxnSpPr>
            <a:cxnSpLocks/>
          </p:cNvCxnSpPr>
          <p:nvPr/>
        </p:nvCxnSpPr>
        <p:spPr>
          <a:xfrm rot="10800000">
            <a:off x="6475965" y="1280944"/>
            <a:ext cx="2512034" cy="30467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694DDA7C-0BD9-4754-96F3-2B759EB1E3B1}"/>
              </a:ext>
            </a:extLst>
          </p:cNvPr>
          <p:cNvSpPr/>
          <p:nvPr/>
        </p:nvSpPr>
        <p:spPr>
          <a:xfrm>
            <a:off x="8223255" y="4370944"/>
            <a:ext cx="367744" cy="3749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A8B1596-091D-4B4F-95F5-AE69C0E39F7B}"/>
              </a:ext>
            </a:extLst>
          </p:cNvPr>
          <p:cNvSpPr txBox="1"/>
          <p:nvPr/>
        </p:nvSpPr>
        <p:spPr>
          <a:xfrm>
            <a:off x="7695590" y="1862724"/>
            <a:ext cx="430887" cy="209094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800" dirty="0"/>
              <a:t>Data gets submitted into the system (Information can be updated multiple times)</a:t>
            </a:r>
            <a:endParaRPr lang="en-IN" sz="8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7410B60-A1C5-45BA-889E-431C79D9989F}"/>
              </a:ext>
            </a:extLst>
          </p:cNvPr>
          <p:cNvSpPr/>
          <p:nvPr/>
        </p:nvSpPr>
        <p:spPr>
          <a:xfrm>
            <a:off x="5746763" y="4523344"/>
            <a:ext cx="367744" cy="3749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N" dirty="0"/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045E0D17-EAC8-4164-B402-1CCD0CF9DDD9}"/>
              </a:ext>
            </a:extLst>
          </p:cNvPr>
          <p:cNvCxnSpPr>
            <a:stCxn id="87" idx="1"/>
          </p:cNvCxnSpPr>
          <p:nvPr/>
        </p:nvCxnSpPr>
        <p:spPr>
          <a:xfrm flipH="1">
            <a:off x="3925862" y="5287872"/>
            <a:ext cx="19527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57C66572-BD3F-4424-A45A-50D644F4B874}"/>
              </a:ext>
            </a:extLst>
          </p:cNvPr>
          <p:cNvCxnSpPr/>
          <p:nvPr/>
        </p:nvCxnSpPr>
        <p:spPr>
          <a:xfrm flipV="1">
            <a:off x="3925862" y="1305877"/>
            <a:ext cx="0" cy="3981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2BA4E17E-5B79-4A74-AF27-C213E6FA8CCD}"/>
              </a:ext>
            </a:extLst>
          </p:cNvPr>
          <p:cNvCxnSpPr/>
          <p:nvPr/>
        </p:nvCxnSpPr>
        <p:spPr>
          <a:xfrm>
            <a:off x="3925862" y="1305877"/>
            <a:ext cx="1820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D01369AA-897E-42BB-BC96-C62DBC18E968}"/>
              </a:ext>
            </a:extLst>
          </p:cNvPr>
          <p:cNvSpPr/>
          <p:nvPr/>
        </p:nvSpPr>
        <p:spPr>
          <a:xfrm>
            <a:off x="3401617" y="3345085"/>
            <a:ext cx="367744" cy="3749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N" dirty="0"/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9A05C75E-2FED-4F1E-905F-E6DA808207A3}"/>
              </a:ext>
            </a:extLst>
          </p:cNvPr>
          <p:cNvSpPr txBox="1"/>
          <p:nvPr/>
        </p:nvSpPr>
        <p:spPr>
          <a:xfrm>
            <a:off x="1734327" y="4486921"/>
            <a:ext cx="22060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Excel sheet is uploaded in the system</a:t>
            </a:r>
          </a:p>
          <a:p>
            <a:r>
              <a:rPr lang="en-US" sz="1000" dirty="0"/>
              <a:t>(Can be uploaded multiple times (data </a:t>
            </a:r>
          </a:p>
          <a:p>
            <a:r>
              <a:rPr lang="en-US" sz="1000" dirty="0"/>
              <a:t>Should be updated)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68748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B087F61A-E3C7-486A-A5F2-5420C46BBA89}"/>
              </a:ext>
            </a:extLst>
          </p:cNvPr>
          <p:cNvSpPr>
            <a:spLocks noEditPoints="1"/>
          </p:cNvSpPr>
          <p:nvPr/>
        </p:nvSpPr>
        <p:spPr bwMode="auto">
          <a:xfrm>
            <a:off x="5578984" y="872683"/>
            <a:ext cx="709707" cy="510684"/>
          </a:xfrm>
          <a:custGeom>
            <a:avLst/>
            <a:gdLst>
              <a:gd name="T0" fmla="*/ 51 w 551"/>
              <a:gd name="T1" fmla="*/ 284 h 384"/>
              <a:gd name="T2" fmla="*/ 0 w 551"/>
              <a:gd name="T3" fmla="*/ 384 h 384"/>
              <a:gd name="T4" fmla="*/ 551 w 551"/>
              <a:gd name="T5" fmla="*/ 384 h 384"/>
              <a:gd name="T6" fmla="*/ 498 w 551"/>
              <a:gd name="T7" fmla="*/ 284 h 384"/>
              <a:gd name="T8" fmla="*/ 310 w 551"/>
              <a:gd name="T9" fmla="*/ 284 h 384"/>
              <a:gd name="T10" fmla="*/ 310 w 551"/>
              <a:gd name="T11" fmla="*/ 261 h 384"/>
              <a:gd name="T12" fmla="*/ 472 w 551"/>
              <a:gd name="T13" fmla="*/ 261 h 384"/>
              <a:gd name="T14" fmla="*/ 500 w 551"/>
              <a:gd name="T15" fmla="*/ 235 h 384"/>
              <a:gd name="T16" fmla="*/ 500 w 551"/>
              <a:gd name="T17" fmla="*/ 26 h 384"/>
              <a:gd name="T18" fmla="*/ 472 w 551"/>
              <a:gd name="T19" fmla="*/ 0 h 384"/>
              <a:gd name="T20" fmla="*/ 79 w 551"/>
              <a:gd name="T21" fmla="*/ 0 h 384"/>
              <a:gd name="T22" fmla="*/ 51 w 551"/>
              <a:gd name="T23" fmla="*/ 26 h 384"/>
              <a:gd name="T24" fmla="*/ 51 w 551"/>
              <a:gd name="T25" fmla="*/ 235 h 384"/>
              <a:gd name="T26" fmla="*/ 79 w 551"/>
              <a:gd name="T27" fmla="*/ 261 h 384"/>
              <a:gd name="T28" fmla="*/ 241 w 551"/>
              <a:gd name="T29" fmla="*/ 261 h 384"/>
              <a:gd name="T30" fmla="*/ 241 w 551"/>
              <a:gd name="T31" fmla="*/ 284 h 384"/>
              <a:gd name="T32" fmla="*/ 51 w 551"/>
              <a:gd name="T33" fmla="*/ 284 h 384"/>
              <a:gd name="T34" fmla="*/ 86 w 551"/>
              <a:gd name="T35" fmla="*/ 36 h 384"/>
              <a:gd name="T36" fmla="*/ 465 w 551"/>
              <a:gd name="T37" fmla="*/ 36 h 384"/>
              <a:gd name="T38" fmla="*/ 465 w 551"/>
              <a:gd name="T39" fmla="*/ 225 h 384"/>
              <a:gd name="T40" fmla="*/ 86 w 551"/>
              <a:gd name="T41" fmla="*/ 225 h 384"/>
              <a:gd name="T42" fmla="*/ 86 w 551"/>
              <a:gd name="T43" fmla="*/ 3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1" h="384">
                <a:moveTo>
                  <a:pt x="51" y="284"/>
                </a:moveTo>
                <a:cubicBezTo>
                  <a:pt x="0" y="384"/>
                  <a:pt x="0" y="384"/>
                  <a:pt x="0" y="384"/>
                </a:cubicBezTo>
                <a:cubicBezTo>
                  <a:pt x="551" y="384"/>
                  <a:pt x="551" y="384"/>
                  <a:pt x="551" y="384"/>
                </a:cubicBezTo>
                <a:cubicBezTo>
                  <a:pt x="498" y="284"/>
                  <a:pt x="498" y="284"/>
                  <a:pt x="498" y="284"/>
                </a:cubicBezTo>
                <a:cubicBezTo>
                  <a:pt x="310" y="284"/>
                  <a:pt x="310" y="284"/>
                  <a:pt x="310" y="284"/>
                </a:cubicBezTo>
                <a:cubicBezTo>
                  <a:pt x="310" y="261"/>
                  <a:pt x="310" y="261"/>
                  <a:pt x="310" y="261"/>
                </a:cubicBezTo>
                <a:cubicBezTo>
                  <a:pt x="472" y="261"/>
                  <a:pt x="472" y="261"/>
                  <a:pt x="472" y="261"/>
                </a:cubicBezTo>
                <a:cubicBezTo>
                  <a:pt x="488" y="261"/>
                  <a:pt x="500" y="249"/>
                  <a:pt x="500" y="235"/>
                </a:cubicBezTo>
                <a:cubicBezTo>
                  <a:pt x="500" y="26"/>
                  <a:pt x="500" y="26"/>
                  <a:pt x="500" y="26"/>
                </a:cubicBezTo>
                <a:cubicBezTo>
                  <a:pt x="500" y="11"/>
                  <a:pt x="488" y="0"/>
                  <a:pt x="472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63" y="0"/>
                  <a:pt x="51" y="11"/>
                  <a:pt x="51" y="26"/>
                </a:cubicBezTo>
                <a:cubicBezTo>
                  <a:pt x="51" y="235"/>
                  <a:pt x="51" y="235"/>
                  <a:pt x="51" y="235"/>
                </a:cubicBezTo>
                <a:cubicBezTo>
                  <a:pt x="51" y="249"/>
                  <a:pt x="63" y="261"/>
                  <a:pt x="79" y="261"/>
                </a:cubicBezTo>
                <a:cubicBezTo>
                  <a:pt x="241" y="261"/>
                  <a:pt x="241" y="261"/>
                  <a:pt x="241" y="261"/>
                </a:cubicBezTo>
                <a:cubicBezTo>
                  <a:pt x="241" y="284"/>
                  <a:pt x="241" y="284"/>
                  <a:pt x="241" y="284"/>
                </a:cubicBezTo>
                <a:lnTo>
                  <a:pt x="51" y="284"/>
                </a:lnTo>
                <a:close/>
                <a:moveTo>
                  <a:pt x="86" y="36"/>
                </a:moveTo>
                <a:cubicBezTo>
                  <a:pt x="465" y="36"/>
                  <a:pt x="465" y="36"/>
                  <a:pt x="465" y="36"/>
                </a:cubicBezTo>
                <a:cubicBezTo>
                  <a:pt x="465" y="225"/>
                  <a:pt x="465" y="225"/>
                  <a:pt x="465" y="225"/>
                </a:cubicBezTo>
                <a:cubicBezTo>
                  <a:pt x="86" y="225"/>
                  <a:pt x="86" y="225"/>
                  <a:pt x="86" y="225"/>
                </a:cubicBezTo>
                <a:lnTo>
                  <a:pt x="86" y="3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582C54-E4CD-48E7-A844-F9F26D769091}"/>
              </a:ext>
            </a:extLst>
          </p:cNvPr>
          <p:cNvCxnSpPr>
            <a:cxnSpLocks/>
          </p:cNvCxnSpPr>
          <p:nvPr/>
        </p:nvCxnSpPr>
        <p:spPr>
          <a:xfrm flipV="1">
            <a:off x="2751365" y="1110620"/>
            <a:ext cx="2602792" cy="9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36DB0F-CD89-41FA-BB49-18D2AB526402}"/>
              </a:ext>
            </a:extLst>
          </p:cNvPr>
          <p:cNvGrpSpPr/>
          <p:nvPr/>
        </p:nvGrpSpPr>
        <p:grpSpPr>
          <a:xfrm>
            <a:off x="1721857" y="711116"/>
            <a:ext cx="1109599" cy="1102583"/>
            <a:chOff x="1599397" y="711116"/>
            <a:chExt cx="1109599" cy="1102583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F579721A-65D4-48D8-ABE1-9A67D79E5BB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004594" y="711116"/>
              <a:ext cx="304096" cy="818384"/>
              <a:chOff x="3249" y="567"/>
              <a:chExt cx="1182" cy="3181"/>
            </a:xfrm>
            <a:solidFill>
              <a:schemeClr val="accent2"/>
            </a:solidFill>
          </p:grpSpPr>
          <p:sp>
            <p:nvSpPr>
              <p:cNvPr id="5" name="Freeform 6">
                <a:extLst>
                  <a:ext uri="{FF2B5EF4-FFF2-40B4-BE49-F238E27FC236}">
                    <a16:creationId xmlns:a16="http://schemas.microsoft.com/office/drawing/2014/main" id="{9242A627-9043-4DE5-933C-9E10DD455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9" y="1188"/>
                <a:ext cx="1182" cy="2560"/>
              </a:xfrm>
              <a:custGeom>
                <a:avLst/>
                <a:gdLst>
                  <a:gd name="T0" fmla="*/ 1700 w 2364"/>
                  <a:gd name="T1" fmla="*/ 0 h 5121"/>
                  <a:gd name="T2" fmla="*/ 1864 w 2364"/>
                  <a:gd name="T3" fmla="*/ 13 h 5121"/>
                  <a:gd name="T4" fmla="*/ 2009 w 2364"/>
                  <a:gd name="T5" fmla="*/ 56 h 5121"/>
                  <a:gd name="T6" fmla="*/ 2132 w 2364"/>
                  <a:gd name="T7" fmla="*/ 127 h 5121"/>
                  <a:gd name="T8" fmla="*/ 2240 w 2364"/>
                  <a:gd name="T9" fmla="*/ 234 h 5121"/>
                  <a:gd name="T10" fmla="*/ 2320 w 2364"/>
                  <a:gd name="T11" fmla="*/ 369 h 5121"/>
                  <a:gd name="T12" fmla="*/ 2358 w 2364"/>
                  <a:gd name="T13" fmla="*/ 528 h 5121"/>
                  <a:gd name="T14" fmla="*/ 2364 w 2364"/>
                  <a:gd name="T15" fmla="*/ 2215 h 5121"/>
                  <a:gd name="T16" fmla="*/ 2349 w 2364"/>
                  <a:gd name="T17" fmla="*/ 2315 h 5121"/>
                  <a:gd name="T18" fmla="*/ 2298 w 2364"/>
                  <a:gd name="T19" fmla="*/ 2391 h 5121"/>
                  <a:gd name="T20" fmla="*/ 2221 w 2364"/>
                  <a:gd name="T21" fmla="*/ 2439 h 5121"/>
                  <a:gd name="T22" fmla="*/ 2142 w 2364"/>
                  <a:gd name="T23" fmla="*/ 2451 h 5121"/>
                  <a:gd name="T24" fmla="*/ 2065 w 2364"/>
                  <a:gd name="T25" fmla="*/ 2420 h 5121"/>
                  <a:gd name="T26" fmla="*/ 2003 w 2364"/>
                  <a:gd name="T27" fmla="*/ 2356 h 5121"/>
                  <a:gd name="T28" fmla="*/ 1972 w 2364"/>
                  <a:gd name="T29" fmla="*/ 2267 h 5121"/>
                  <a:gd name="T30" fmla="*/ 1968 w 2364"/>
                  <a:gd name="T31" fmla="*/ 665 h 5121"/>
                  <a:gd name="T32" fmla="*/ 1841 w 2364"/>
                  <a:gd name="T33" fmla="*/ 4852 h 5121"/>
                  <a:gd name="T34" fmla="*/ 1827 w 2364"/>
                  <a:gd name="T35" fmla="*/ 4958 h 5121"/>
                  <a:gd name="T36" fmla="*/ 1788 w 2364"/>
                  <a:gd name="T37" fmla="*/ 5037 h 5121"/>
                  <a:gd name="T38" fmla="*/ 1723 w 2364"/>
                  <a:gd name="T39" fmla="*/ 5090 h 5121"/>
                  <a:gd name="T40" fmla="*/ 1634 w 2364"/>
                  <a:gd name="T41" fmla="*/ 5117 h 5121"/>
                  <a:gd name="T42" fmla="*/ 1524 w 2364"/>
                  <a:gd name="T43" fmla="*/ 5117 h 5121"/>
                  <a:gd name="T44" fmla="*/ 1433 w 2364"/>
                  <a:gd name="T45" fmla="*/ 5090 h 5121"/>
                  <a:gd name="T46" fmla="*/ 1367 w 2364"/>
                  <a:gd name="T47" fmla="*/ 5037 h 5121"/>
                  <a:gd name="T48" fmla="*/ 1329 w 2364"/>
                  <a:gd name="T49" fmla="*/ 4958 h 5121"/>
                  <a:gd name="T50" fmla="*/ 1315 w 2364"/>
                  <a:gd name="T51" fmla="*/ 4852 h 5121"/>
                  <a:gd name="T52" fmla="*/ 1049 w 2364"/>
                  <a:gd name="T53" fmla="*/ 2368 h 5121"/>
                  <a:gd name="T54" fmla="*/ 1045 w 2364"/>
                  <a:gd name="T55" fmla="*/ 4908 h 5121"/>
                  <a:gd name="T56" fmla="*/ 1018 w 2364"/>
                  <a:gd name="T57" fmla="*/ 5001 h 5121"/>
                  <a:gd name="T58" fmla="*/ 968 w 2364"/>
                  <a:gd name="T59" fmla="*/ 5066 h 5121"/>
                  <a:gd name="T60" fmla="*/ 888 w 2364"/>
                  <a:gd name="T61" fmla="*/ 5107 h 5121"/>
                  <a:gd name="T62" fmla="*/ 786 w 2364"/>
                  <a:gd name="T63" fmla="*/ 5121 h 5121"/>
                  <a:gd name="T64" fmla="*/ 682 w 2364"/>
                  <a:gd name="T65" fmla="*/ 5107 h 5121"/>
                  <a:gd name="T66" fmla="*/ 605 w 2364"/>
                  <a:gd name="T67" fmla="*/ 5066 h 5121"/>
                  <a:gd name="T68" fmla="*/ 552 w 2364"/>
                  <a:gd name="T69" fmla="*/ 5001 h 5121"/>
                  <a:gd name="T70" fmla="*/ 527 w 2364"/>
                  <a:gd name="T71" fmla="*/ 4908 h 5121"/>
                  <a:gd name="T72" fmla="*/ 523 w 2364"/>
                  <a:gd name="T73" fmla="*/ 665 h 5121"/>
                  <a:gd name="T74" fmla="*/ 396 w 2364"/>
                  <a:gd name="T75" fmla="*/ 2226 h 5121"/>
                  <a:gd name="T76" fmla="*/ 380 w 2364"/>
                  <a:gd name="T77" fmla="*/ 2317 h 5121"/>
                  <a:gd name="T78" fmla="*/ 334 w 2364"/>
                  <a:gd name="T79" fmla="*/ 2383 h 5121"/>
                  <a:gd name="T80" fmla="*/ 251 w 2364"/>
                  <a:gd name="T81" fmla="*/ 2426 h 5121"/>
                  <a:gd name="T82" fmla="*/ 153 w 2364"/>
                  <a:gd name="T83" fmla="*/ 2426 h 5121"/>
                  <a:gd name="T84" fmla="*/ 66 w 2364"/>
                  <a:gd name="T85" fmla="*/ 2383 h 5121"/>
                  <a:gd name="T86" fmla="*/ 15 w 2364"/>
                  <a:gd name="T87" fmla="*/ 2317 h 5121"/>
                  <a:gd name="T88" fmla="*/ 0 w 2364"/>
                  <a:gd name="T89" fmla="*/ 2226 h 5121"/>
                  <a:gd name="T90" fmla="*/ 4 w 2364"/>
                  <a:gd name="T91" fmla="*/ 526 h 5121"/>
                  <a:gd name="T92" fmla="*/ 35 w 2364"/>
                  <a:gd name="T93" fmla="*/ 391 h 5121"/>
                  <a:gd name="T94" fmla="*/ 95 w 2364"/>
                  <a:gd name="T95" fmla="*/ 271 h 5121"/>
                  <a:gd name="T96" fmla="*/ 185 w 2364"/>
                  <a:gd name="T97" fmla="*/ 166 h 5121"/>
                  <a:gd name="T98" fmla="*/ 321 w 2364"/>
                  <a:gd name="T99" fmla="*/ 73 h 5121"/>
                  <a:gd name="T100" fmla="*/ 481 w 2364"/>
                  <a:gd name="T101" fmla="*/ 19 h 5121"/>
                  <a:gd name="T102" fmla="*/ 664 w 2364"/>
                  <a:gd name="T103" fmla="*/ 0 h 5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64" h="5121">
                    <a:moveTo>
                      <a:pt x="664" y="0"/>
                    </a:moveTo>
                    <a:lnTo>
                      <a:pt x="1700" y="0"/>
                    </a:lnTo>
                    <a:lnTo>
                      <a:pt x="1785" y="4"/>
                    </a:lnTo>
                    <a:lnTo>
                      <a:pt x="1864" y="13"/>
                    </a:lnTo>
                    <a:lnTo>
                      <a:pt x="1939" y="33"/>
                    </a:lnTo>
                    <a:lnTo>
                      <a:pt x="2009" y="56"/>
                    </a:lnTo>
                    <a:lnTo>
                      <a:pt x="2072" y="89"/>
                    </a:lnTo>
                    <a:lnTo>
                      <a:pt x="2132" y="127"/>
                    </a:lnTo>
                    <a:lnTo>
                      <a:pt x="2184" y="172"/>
                    </a:lnTo>
                    <a:lnTo>
                      <a:pt x="2240" y="234"/>
                    </a:lnTo>
                    <a:lnTo>
                      <a:pt x="2285" y="300"/>
                    </a:lnTo>
                    <a:lnTo>
                      <a:pt x="2320" y="369"/>
                    </a:lnTo>
                    <a:lnTo>
                      <a:pt x="2345" y="447"/>
                    </a:lnTo>
                    <a:lnTo>
                      <a:pt x="2358" y="528"/>
                    </a:lnTo>
                    <a:lnTo>
                      <a:pt x="2364" y="615"/>
                    </a:lnTo>
                    <a:lnTo>
                      <a:pt x="2364" y="2215"/>
                    </a:lnTo>
                    <a:lnTo>
                      <a:pt x="2360" y="2267"/>
                    </a:lnTo>
                    <a:lnTo>
                      <a:pt x="2349" y="2315"/>
                    </a:lnTo>
                    <a:lnTo>
                      <a:pt x="2327" y="2356"/>
                    </a:lnTo>
                    <a:lnTo>
                      <a:pt x="2298" y="2391"/>
                    </a:lnTo>
                    <a:lnTo>
                      <a:pt x="2262" y="2420"/>
                    </a:lnTo>
                    <a:lnTo>
                      <a:pt x="2221" y="2439"/>
                    </a:lnTo>
                    <a:lnTo>
                      <a:pt x="2181" y="2451"/>
                    </a:lnTo>
                    <a:lnTo>
                      <a:pt x="2142" y="2451"/>
                    </a:lnTo>
                    <a:lnTo>
                      <a:pt x="2103" y="2439"/>
                    </a:lnTo>
                    <a:lnTo>
                      <a:pt x="2065" y="2420"/>
                    </a:lnTo>
                    <a:lnTo>
                      <a:pt x="2030" y="2391"/>
                    </a:lnTo>
                    <a:lnTo>
                      <a:pt x="2003" y="2356"/>
                    </a:lnTo>
                    <a:lnTo>
                      <a:pt x="1984" y="2315"/>
                    </a:lnTo>
                    <a:lnTo>
                      <a:pt x="1972" y="2267"/>
                    </a:lnTo>
                    <a:lnTo>
                      <a:pt x="1968" y="2215"/>
                    </a:lnTo>
                    <a:lnTo>
                      <a:pt x="1968" y="665"/>
                    </a:lnTo>
                    <a:lnTo>
                      <a:pt x="1841" y="665"/>
                    </a:lnTo>
                    <a:lnTo>
                      <a:pt x="1841" y="4852"/>
                    </a:lnTo>
                    <a:lnTo>
                      <a:pt x="1837" y="4908"/>
                    </a:lnTo>
                    <a:lnTo>
                      <a:pt x="1827" y="4958"/>
                    </a:lnTo>
                    <a:lnTo>
                      <a:pt x="1812" y="5001"/>
                    </a:lnTo>
                    <a:lnTo>
                      <a:pt x="1788" y="5037"/>
                    </a:lnTo>
                    <a:lnTo>
                      <a:pt x="1759" y="5066"/>
                    </a:lnTo>
                    <a:lnTo>
                      <a:pt x="1723" y="5090"/>
                    </a:lnTo>
                    <a:lnTo>
                      <a:pt x="1682" y="5107"/>
                    </a:lnTo>
                    <a:lnTo>
                      <a:pt x="1634" y="5117"/>
                    </a:lnTo>
                    <a:lnTo>
                      <a:pt x="1578" y="5121"/>
                    </a:lnTo>
                    <a:lnTo>
                      <a:pt x="1524" y="5117"/>
                    </a:lnTo>
                    <a:lnTo>
                      <a:pt x="1476" y="5107"/>
                    </a:lnTo>
                    <a:lnTo>
                      <a:pt x="1433" y="5090"/>
                    </a:lnTo>
                    <a:lnTo>
                      <a:pt x="1396" y="5066"/>
                    </a:lnTo>
                    <a:lnTo>
                      <a:pt x="1367" y="5037"/>
                    </a:lnTo>
                    <a:lnTo>
                      <a:pt x="1346" y="5001"/>
                    </a:lnTo>
                    <a:lnTo>
                      <a:pt x="1329" y="4958"/>
                    </a:lnTo>
                    <a:lnTo>
                      <a:pt x="1319" y="4908"/>
                    </a:lnTo>
                    <a:lnTo>
                      <a:pt x="1315" y="4852"/>
                    </a:lnTo>
                    <a:lnTo>
                      <a:pt x="1315" y="2368"/>
                    </a:lnTo>
                    <a:lnTo>
                      <a:pt x="1049" y="2368"/>
                    </a:lnTo>
                    <a:lnTo>
                      <a:pt x="1049" y="4852"/>
                    </a:lnTo>
                    <a:lnTo>
                      <a:pt x="1045" y="4908"/>
                    </a:lnTo>
                    <a:lnTo>
                      <a:pt x="1035" y="4958"/>
                    </a:lnTo>
                    <a:lnTo>
                      <a:pt x="1018" y="5001"/>
                    </a:lnTo>
                    <a:lnTo>
                      <a:pt x="997" y="5037"/>
                    </a:lnTo>
                    <a:lnTo>
                      <a:pt x="968" y="5066"/>
                    </a:lnTo>
                    <a:lnTo>
                      <a:pt x="931" y="5090"/>
                    </a:lnTo>
                    <a:lnTo>
                      <a:pt x="888" y="5107"/>
                    </a:lnTo>
                    <a:lnTo>
                      <a:pt x="840" y="5117"/>
                    </a:lnTo>
                    <a:lnTo>
                      <a:pt x="786" y="5121"/>
                    </a:lnTo>
                    <a:lnTo>
                      <a:pt x="730" y="5117"/>
                    </a:lnTo>
                    <a:lnTo>
                      <a:pt x="682" y="5107"/>
                    </a:lnTo>
                    <a:lnTo>
                      <a:pt x="641" y="5090"/>
                    </a:lnTo>
                    <a:lnTo>
                      <a:pt x="605" y="5066"/>
                    </a:lnTo>
                    <a:lnTo>
                      <a:pt x="576" y="5037"/>
                    </a:lnTo>
                    <a:lnTo>
                      <a:pt x="552" y="5001"/>
                    </a:lnTo>
                    <a:lnTo>
                      <a:pt x="537" y="4958"/>
                    </a:lnTo>
                    <a:lnTo>
                      <a:pt x="527" y="4908"/>
                    </a:lnTo>
                    <a:lnTo>
                      <a:pt x="523" y="4852"/>
                    </a:lnTo>
                    <a:lnTo>
                      <a:pt x="523" y="665"/>
                    </a:lnTo>
                    <a:lnTo>
                      <a:pt x="396" y="665"/>
                    </a:lnTo>
                    <a:lnTo>
                      <a:pt x="396" y="2226"/>
                    </a:lnTo>
                    <a:lnTo>
                      <a:pt x="392" y="2275"/>
                    </a:lnTo>
                    <a:lnTo>
                      <a:pt x="380" y="2317"/>
                    </a:lnTo>
                    <a:lnTo>
                      <a:pt x="361" y="2352"/>
                    </a:lnTo>
                    <a:lnTo>
                      <a:pt x="334" y="2383"/>
                    </a:lnTo>
                    <a:lnTo>
                      <a:pt x="299" y="2406"/>
                    </a:lnTo>
                    <a:lnTo>
                      <a:pt x="251" y="2426"/>
                    </a:lnTo>
                    <a:lnTo>
                      <a:pt x="203" y="2432"/>
                    </a:lnTo>
                    <a:lnTo>
                      <a:pt x="153" y="2426"/>
                    </a:lnTo>
                    <a:lnTo>
                      <a:pt x="102" y="2406"/>
                    </a:lnTo>
                    <a:lnTo>
                      <a:pt x="66" y="2383"/>
                    </a:lnTo>
                    <a:lnTo>
                      <a:pt x="37" y="2352"/>
                    </a:lnTo>
                    <a:lnTo>
                      <a:pt x="15" y="2317"/>
                    </a:lnTo>
                    <a:lnTo>
                      <a:pt x="4" y="2275"/>
                    </a:lnTo>
                    <a:lnTo>
                      <a:pt x="0" y="2226"/>
                    </a:lnTo>
                    <a:lnTo>
                      <a:pt x="0" y="601"/>
                    </a:lnTo>
                    <a:lnTo>
                      <a:pt x="4" y="526"/>
                    </a:lnTo>
                    <a:lnTo>
                      <a:pt x="15" y="456"/>
                    </a:lnTo>
                    <a:lnTo>
                      <a:pt x="35" y="391"/>
                    </a:lnTo>
                    <a:lnTo>
                      <a:pt x="60" y="329"/>
                    </a:lnTo>
                    <a:lnTo>
                      <a:pt x="95" y="271"/>
                    </a:lnTo>
                    <a:lnTo>
                      <a:pt x="135" y="216"/>
                    </a:lnTo>
                    <a:lnTo>
                      <a:pt x="185" y="166"/>
                    </a:lnTo>
                    <a:lnTo>
                      <a:pt x="249" y="116"/>
                    </a:lnTo>
                    <a:lnTo>
                      <a:pt x="321" y="73"/>
                    </a:lnTo>
                    <a:lnTo>
                      <a:pt x="398" y="42"/>
                    </a:lnTo>
                    <a:lnTo>
                      <a:pt x="481" y="19"/>
                    </a:lnTo>
                    <a:lnTo>
                      <a:pt x="570" y="6"/>
                    </a:lnTo>
                    <a:lnTo>
                      <a:pt x="6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" name="Freeform 7">
                <a:extLst>
                  <a:ext uri="{FF2B5EF4-FFF2-40B4-BE49-F238E27FC236}">
                    <a16:creationId xmlns:a16="http://schemas.microsoft.com/office/drawing/2014/main" id="{872DAAC0-A059-4CE0-9FE5-B66620FEC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2" y="567"/>
                <a:ext cx="537" cy="544"/>
              </a:xfrm>
              <a:custGeom>
                <a:avLst/>
                <a:gdLst>
                  <a:gd name="T0" fmla="*/ 542 w 1074"/>
                  <a:gd name="T1" fmla="*/ 0 h 1089"/>
                  <a:gd name="T2" fmla="*/ 616 w 1074"/>
                  <a:gd name="T3" fmla="*/ 6 h 1089"/>
                  <a:gd name="T4" fmla="*/ 685 w 1074"/>
                  <a:gd name="T5" fmla="*/ 17 h 1089"/>
                  <a:gd name="T6" fmla="*/ 749 w 1074"/>
                  <a:gd name="T7" fmla="*/ 40 h 1089"/>
                  <a:gd name="T8" fmla="*/ 811 w 1074"/>
                  <a:gd name="T9" fmla="*/ 71 h 1089"/>
                  <a:gd name="T10" fmla="*/ 867 w 1074"/>
                  <a:gd name="T11" fmla="*/ 112 h 1089"/>
                  <a:gd name="T12" fmla="*/ 921 w 1074"/>
                  <a:gd name="T13" fmla="*/ 160 h 1089"/>
                  <a:gd name="T14" fmla="*/ 967 w 1074"/>
                  <a:gd name="T15" fmla="*/ 216 h 1089"/>
                  <a:gd name="T16" fmla="*/ 1006 w 1074"/>
                  <a:gd name="T17" fmla="*/ 275 h 1089"/>
                  <a:gd name="T18" fmla="*/ 1035 w 1074"/>
                  <a:gd name="T19" fmla="*/ 336 h 1089"/>
                  <a:gd name="T20" fmla="*/ 1056 w 1074"/>
                  <a:gd name="T21" fmla="*/ 402 h 1089"/>
                  <a:gd name="T22" fmla="*/ 1070 w 1074"/>
                  <a:gd name="T23" fmla="*/ 472 h 1089"/>
                  <a:gd name="T24" fmla="*/ 1074 w 1074"/>
                  <a:gd name="T25" fmla="*/ 545 h 1089"/>
                  <a:gd name="T26" fmla="*/ 1070 w 1074"/>
                  <a:gd name="T27" fmla="*/ 617 h 1089"/>
                  <a:gd name="T28" fmla="*/ 1056 w 1074"/>
                  <a:gd name="T29" fmla="*/ 687 h 1089"/>
                  <a:gd name="T30" fmla="*/ 1035 w 1074"/>
                  <a:gd name="T31" fmla="*/ 752 h 1089"/>
                  <a:gd name="T32" fmla="*/ 1006 w 1074"/>
                  <a:gd name="T33" fmla="*/ 814 h 1089"/>
                  <a:gd name="T34" fmla="*/ 967 w 1074"/>
                  <a:gd name="T35" fmla="*/ 874 h 1089"/>
                  <a:gd name="T36" fmla="*/ 921 w 1074"/>
                  <a:gd name="T37" fmla="*/ 928 h 1089"/>
                  <a:gd name="T38" fmla="*/ 867 w 1074"/>
                  <a:gd name="T39" fmla="*/ 977 h 1089"/>
                  <a:gd name="T40" fmla="*/ 811 w 1074"/>
                  <a:gd name="T41" fmla="*/ 1017 h 1089"/>
                  <a:gd name="T42" fmla="*/ 749 w 1074"/>
                  <a:gd name="T43" fmla="*/ 1048 h 1089"/>
                  <a:gd name="T44" fmla="*/ 685 w 1074"/>
                  <a:gd name="T45" fmla="*/ 1072 h 1089"/>
                  <a:gd name="T46" fmla="*/ 616 w 1074"/>
                  <a:gd name="T47" fmla="*/ 1083 h 1089"/>
                  <a:gd name="T48" fmla="*/ 542 w 1074"/>
                  <a:gd name="T49" fmla="*/ 1089 h 1089"/>
                  <a:gd name="T50" fmla="*/ 471 w 1074"/>
                  <a:gd name="T51" fmla="*/ 1083 h 1089"/>
                  <a:gd name="T52" fmla="*/ 401 w 1074"/>
                  <a:gd name="T53" fmla="*/ 1072 h 1089"/>
                  <a:gd name="T54" fmla="*/ 336 w 1074"/>
                  <a:gd name="T55" fmla="*/ 1048 h 1089"/>
                  <a:gd name="T56" fmla="*/ 274 w 1074"/>
                  <a:gd name="T57" fmla="*/ 1017 h 1089"/>
                  <a:gd name="T58" fmla="*/ 214 w 1074"/>
                  <a:gd name="T59" fmla="*/ 977 h 1089"/>
                  <a:gd name="T60" fmla="*/ 160 w 1074"/>
                  <a:gd name="T61" fmla="*/ 928 h 1089"/>
                  <a:gd name="T62" fmla="*/ 112 w 1074"/>
                  <a:gd name="T63" fmla="*/ 874 h 1089"/>
                  <a:gd name="T64" fmla="*/ 71 w 1074"/>
                  <a:gd name="T65" fmla="*/ 814 h 1089"/>
                  <a:gd name="T66" fmla="*/ 40 w 1074"/>
                  <a:gd name="T67" fmla="*/ 752 h 1089"/>
                  <a:gd name="T68" fmla="*/ 17 w 1074"/>
                  <a:gd name="T69" fmla="*/ 687 h 1089"/>
                  <a:gd name="T70" fmla="*/ 4 w 1074"/>
                  <a:gd name="T71" fmla="*/ 617 h 1089"/>
                  <a:gd name="T72" fmla="*/ 0 w 1074"/>
                  <a:gd name="T73" fmla="*/ 545 h 1089"/>
                  <a:gd name="T74" fmla="*/ 4 w 1074"/>
                  <a:gd name="T75" fmla="*/ 472 h 1089"/>
                  <a:gd name="T76" fmla="*/ 17 w 1074"/>
                  <a:gd name="T77" fmla="*/ 402 h 1089"/>
                  <a:gd name="T78" fmla="*/ 40 w 1074"/>
                  <a:gd name="T79" fmla="*/ 336 h 1089"/>
                  <a:gd name="T80" fmla="*/ 71 w 1074"/>
                  <a:gd name="T81" fmla="*/ 275 h 1089"/>
                  <a:gd name="T82" fmla="*/ 112 w 1074"/>
                  <a:gd name="T83" fmla="*/ 216 h 1089"/>
                  <a:gd name="T84" fmla="*/ 160 w 1074"/>
                  <a:gd name="T85" fmla="*/ 160 h 1089"/>
                  <a:gd name="T86" fmla="*/ 214 w 1074"/>
                  <a:gd name="T87" fmla="*/ 112 h 1089"/>
                  <a:gd name="T88" fmla="*/ 274 w 1074"/>
                  <a:gd name="T89" fmla="*/ 71 h 1089"/>
                  <a:gd name="T90" fmla="*/ 336 w 1074"/>
                  <a:gd name="T91" fmla="*/ 40 h 1089"/>
                  <a:gd name="T92" fmla="*/ 401 w 1074"/>
                  <a:gd name="T93" fmla="*/ 17 h 1089"/>
                  <a:gd name="T94" fmla="*/ 471 w 1074"/>
                  <a:gd name="T95" fmla="*/ 6 h 1089"/>
                  <a:gd name="T96" fmla="*/ 542 w 1074"/>
                  <a:gd name="T97" fmla="*/ 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74" h="1089">
                    <a:moveTo>
                      <a:pt x="542" y="0"/>
                    </a:moveTo>
                    <a:lnTo>
                      <a:pt x="616" y="6"/>
                    </a:lnTo>
                    <a:lnTo>
                      <a:pt x="685" y="17"/>
                    </a:lnTo>
                    <a:lnTo>
                      <a:pt x="749" y="40"/>
                    </a:lnTo>
                    <a:lnTo>
                      <a:pt x="811" y="71"/>
                    </a:lnTo>
                    <a:lnTo>
                      <a:pt x="867" y="112"/>
                    </a:lnTo>
                    <a:lnTo>
                      <a:pt x="921" y="160"/>
                    </a:lnTo>
                    <a:lnTo>
                      <a:pt x="967" y="216"/>
                    </a:lnTo>
                    <a:lnTo>
                      <a:pt x="1006" y="275"/>
                    </a:lnTo>
                    <a:lnTo>
                      <a:pt x="1035" y="336"/>
                    </a:lnTo>
                    <a:lnTo>
                      <a:pt x="1056" y="402"/>
                    </a:lnTo>
                    <a:lnTo>
                      <a:pt x="1070" y="472"/>
                    </a:lnTo>
                    <a:lnTo>
                      <a:pt x="1074" y="545"/>
                    </a:lnTo>
                    <a:lnTo>
                      <a:pt x="1070" y="617"/>
                    </a:lnTo>
                    <a:lnTo>
                      <a:pt x="1056" y="687"/>
                    </a:lnTo>
                    <a:lnTo>
                      <a:pt x="1035" y="752"/>
                    </a:lnTo>
                    <a:lnTo>
                      <a:pt x="1006" y="814"/>
                    </a:lnTo>
                    <a:lnTo>
                      <a:pt x="967" y="874"/>
                    </a:lnTo>
                    <a:lnTo>
                      <a:pt x="921" y="928"/>
                    </a:lnTo>
                    <a:lnTo>
                      <a:pt x="867" y="977"/>
                    </a:lnTo>
                    <a:lnTo>
                      <a:pt x="811" y="1017"/>
                    </a:lnTo>
                    <a:lnTo>
                      <a:pt x="749" y="1048"/>
                    </a:lnTo>
                    <a:lnTo>
                      <a:pt x="685" y="1072"/>
                    </a:lnTo>
                    <a:lnTo>
                      <a:pt x="616" y="1083"/>
                    </a:lnTo>
                    <a:lnTo>
                      <a:pt x="542" y="1089"/>
                    </a:lnTo>
                    <a:lnTo>
                      <a:pt x="471" y="1083"/>
                    </a:lnTo>
                    <a:lnTo>
                      <a:pt x="401" y="1072"/>
                    </a:lnTo>
                    <a:lnTo>
                      <a:pt x="336" y="1048"/>
                    </a:lnTo>
                    <a:lnTo>
                      <a:pt x="274" y="1017"/>
                    </a:lnTo>
                    <a:lnTo>
                      <a:pt x="214" y="977"/>
                    </a:lnTo>
                    <a:lnTo>
                      <a:pt x="160" y="928"/>
                    </a:lnTo>
                    <a:lnTo>
                      <a:pt x="112" y="874"/>
                    </a:lnTo>
                    <a:lnTo>
                      <a:pt x="71" y="814"/>
                    </a:lnTo>
                    <a:lnTo>
                      <a:pt x="40" y="752"/>
                    </a:lnTo>
                    <a:lnTo>
                      <a:pt x="17" y="687"/>
                    </a:lnTo>
                    <a:lnTo>
                      <a:pt x="4" y="617"/>
                    </a:lnTo>
                    <a:lnTo>
                      <a:pt x="0" y="545"/>
                    </a:lnTo>
                    <a:lnTo>
                      <a:pt x="4" y="472"/>
                    </a:lnTo>
                    <a:lnTo>
                      <a:pt x="17" y="402"/>
                    </a:lnTo>
                    <a:lnTo>
                      <a:pt x="40" y="336"/>
                    </a:lnTo>
                    <a:lnTo>
                      <a:pt x="71" y="275"/>
                    </a:lnTo>
                    <a:lnTo>
                      <a:pt x="112" y="216"/>
                    </a:lnTo>
                    <a:lnTo>
                      <a:pt x="160" y="160"/>
                    </a:lnTo>
                    <a:lnTo>
                      <a:pt x="214" y="112"/>
                    </a:lnTo>
                    <a:lnTo>
                      <a:pt x="274" y="71"/>
                    </a:lnTo>
                    <a:lnTo>
                      <a:pt x="336" y="40"/>
                    </a:lnTo>
                    <a:lnTo>
                      <a:pt x="401" y="17"/>
                    </a:lnTo>
                    <a:lnTo>
                      <a:pt x="471" y="6"/>
                    </a:lnTo>
                    <a:lnTo>
                      <a:pt x="5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CA20DB-DE02-4AD8-8D32-19884D67342E}"/>
                </a:ext>
              </a:extLst>
            </p:cNvPr>
            <p:cNvSpPr txBox="1"/>
            <p:nvPr/>
          </p:nvSpPr>
          <p:spPr>
            <a:xfrm>
              <a:off x="1599397" y="1552089"/>
              <a:ext cx="11095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Training Partner</a:t>
              </a:r>
              <a:endParaRPr lang="en-IN" sz="11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2F45926-540F-4FEA-B49E-ECBF9E2AC642}"/>
              </a:ext>
            </a:extLst>
          </p:cNvPr>
          <p:cNvSpPr txBox="1"/>
          <p:nvPr/>
        </p:nvSpPr>
        <p:spPr>
          <a:xfrm>
            <a:off x="2821071" y="851072"/>
            <a:ext cx="268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Navigates to the Generate Final Batch report page	</a:t>
            </a:r>
            <a:endParaRPr lang="en-IN" sz="9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456699-88A6-4BFE-9D27-129295074032}"/>
              </a:ext>
            </a:extLst>
          </p:cNvPr>
          <p:cNvCxnSpPr/>
          <p:nvPr/>
        </p:nvCxnSpPr>
        <p:spPr>
          <a:xfrm>
            <a:off x="5933837" y="1383367"/>
            <a:ext cx="0" cy="97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FB4D67-3897-4ED4-BAE0-A934D11CBB00}"/>
              </a:ext>
            </a:extLst>
          </p:cNvPr>
          <p:cNvSpPr txBox="1"/>
          <p:nvPr/>
        </p:nvSpPr>
        <p:spPr>
          <a:xfrm>
            <a:off x="5933838" y="1629033"/>
            <a:ext cx="2450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User enters the Batch Id and SCGJ Batch Number</a:t>
            </a:r>
            <a:endParaRPr lang="en-IN" sz="900" dirty="0"/>
          </a:p>
        </p:txBody>
      </p:sp>
      <p:pic>
        <p:nvPicPr>
          <p:cNvPr id="2050" name="Picture 2" descr="Image result for images icon">
            <a:extLst>
              <a:ext uri="{FF2B5EF4-FFF2-40B4-BE49-F238E27FC236}">
                <a16:creationId xmlns:a16="http://schemas.microsoft.com/office/drawing/2014/main" id="{7223A6E8-7CF0-4984-ABF6-D2236FEBC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54136" y="2367533"/>
            <a:ext cx="510685" cy="51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images icon">
            <a:extLst>
              <a:ext uri="{FF2B5EF4-FFF2-40B4-BE49-F238E27FC236}">
                <a16:creationId xmlns:a16="http://schemas.microsoft.com/office/drawing/2014/main" id="{CCEE2735-0F51-43F6-8FC1-50C56506C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18123" y="2359478"/>
            <a:ext cx="510685" cy="51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images icon">
            <a:extLst>
              <a:ext uri="{FF2B5EF4-FFF2-40B4-BE49-F238E27FC236}">
                <a16:creationId xmlns:a16="http://schemas.microsoft.com/office/drawing/2014/main" id="{6BF933D5-2775-4F83-A648-8C19D8722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30843" y="2367533"/>
            <a:ext cx="510685" cy="51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images icon">
            <a:extLst>
              <a:ext uri="{FF2B5EF4-FFF2-40B4-BE49-F238E27FC236}">
                <a16:creationId xmlns:a16="http://schemas.microsoft.com/office/drawing/2014/main" id="{7823D4EB-3A75-4DE7-8CDB-6AB9EF7AC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43564" y="2359478"/>
            <a:ext cx="510685" cy="51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images icon">
            <a:extLst>
              <a:ext uri="{FF2B5EF4-FFF2-40B4-BE49-F238E27FC236}">
                <a16:creationId xmlns:a16="http://schemas.microsoft.com/office/drawing/2014/main" id="{B1EAE5BE-944A-4AA1-B1F3-DF2966F16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39519" y="2359479"/>
            <a:ext cx="510685" cy="51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F4DF95-2694-4EC5-B8B2-F42BD4E837E8}"/>
              </a:ext>
            </a:extLst>
          </p:cNvPr>
          <p:cNvSpPr txBox="1"/>
          <p:nvPr/>
        </p:nvSpPr>
        <p:spPr>
          <a:xfrm>
            <a:off x="4766346" y="2893324"/>
            <a:ext cx="2884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Uploads 2 images for each day total of 14 images</a:t>
            </a:r>
            <a:endParaRPr lang="en-IN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908B6B-2A48-40F8-8171-5F05F4908682}"/>
              </a:ext>
            </a:extLst>
          </p:cNvPr>
          <p:cNvCxnSpPr>
            <a:cxnSpLocks/>
          </p:cNvCxnSpPr>
          <p:nvPr/>
        </p:nvCxnSpPr>
        <p:spPr>
          <a:xfrm>
            <a:off x="5933837" y="3139545"/>
            <a:ext cx="0" cy="583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25A5690-064A-4E75-8D42-84EE4B151856}"/>
              </a:ext>
            </a:extLst>
          </p:cNvPr>
          <p:cNvSpPr txBox="1"/>
          <p:nvPr/>
        </p:nvSpPr>
        <p:spPr>
          <a:xfrm>
            <a:off x="5933838" y="3301953"/>
            <a:ext cx="2450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Clicks on Generate Report Button</a:t>
            </a:r>
            <a:endParaRPr lang="en-IN" sz="900" dirty="0"/>
          </a:p>
        </p:txBody>
      </p:sp>
      <p:grpSp>
        <p:nvGrpSpPr>
          <p:cNvPr id="26" name="Group 20">
            <a:extLst>
              <a:ext uri="{FF2B5EF4-FFF2-40B4-BE49-F238E27FC236}">
                <a16:creationId xmlns:a16="http://schemas.microsoft.com/office/drawing/2014/main" id="{2BEABB20-FC9D-4361-85FF-396CD5CE2B0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37302" y="3869436"/>
            <a:ext cx="497765" cy="541901"/>
            <a:chOff x="5510" y="341"/>
            <a:chExt cx="203" cy="221"/>
          </a:xfrm>
          <a:solidFill>
            <a:schemeClr val="accent2"/>
          </a:solidFill>
        </p:grpSpPr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5932F9A3-0EE9-44CB-9C81-C06EE488F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341"/>
              <a:ext cx="167" cy="220"/>
            </a:xfrm>
            <a:custGeom>
              <a:avLst/>
              <a:gdLst>
                <a:gd name="T0" fmla="*/ 193 w 2499"/>
                <a:gd name="T1" fmla="*/ 0 h 3301"/>
                <a:gd name="T2" fmla="*/ 1886 w 2499"/>
                <a:gd name="T3" fmla="*/ 0 h 3301"/>
                <a:gd name="T4" fmla="*/ 1904 w 2499"/>
                <a:gd name="T5" fmla="*/ 3 h 3301"/>
                <a:gd name="T6" fmla="*/ 1919 w 2499"/>
                <a:gd name="T7" fmla="*/ 9 h 3301"/>
                <a:gd name="T8" fmla="*/ 1932 w 2499"/>
                <a:gd name="T9" fmla="*/ 19 h 3301"/>
                <a:gd name="T10" fmla="*/ 2480 w 2499"/>
                <a:gd name="T11" fmla="*/ 566 h 3301"/>
                <a:gd name="T12" fmla="*/ 2490 w 2499"/>
                <a:gd name="T13" fmla="*/ 579 h 3301"/>
                <a:gd name="T14" fmla="*/ 2497 w 2499"/>
                <a:gd name="T15" fmla="*/ 594 h 3301"/>
                <a:gd name="T16" fmla="*/ 2499 w 2499"/>
                <a:gd name="T17" fmla="*/ 612 h 3301"/>
                <a:gd name="T18" fmla="*/ 2499 w 2499"/>
                <a:gd name="T19" fmla="*/ 2198 h 3301"/>
                <a:gd name="T20" fmla="*/ 2447 w 2499"/>
                <a:gd name="T21" fmla="*/ 2181 h 3301"/>
                <a:gd name="T22" fmla="*/ 2394 w 2499"/>
                <a:gd name="T23" fmla="*/ 2169 h 3301"/>
                <a:gd name="T24" fmla="*/ 2339 w 2499"/>
                <a:gd name="T25" fmla="*/ 2160 h 3301"/>
                <a:gd name="T26" fmla="*/ 2285 w 2499"/>
                <a:gd name="T27" fmla="*/ 2156 h 3301"/>
                <a:gd name="T28" fmla="*/ 2284 w 2499"/>
                <a:gd name="T29" fmla="*/ 730 h 3301"/>
                <a:gd name="T30" fmla="*/ 1861 w 2499"/>
                <a:gd name="T31" fmla="*/ 730 h 3301"/>
                <a:gd name="T32" fmla="*/ 1840 w 2499"/>
                <a:gd name="T33" fmla="*/ 727 h 3301"/>
                <a:gd name="T34" fmla="*/ 1821 w 2499"/>
                <a:gd name="T35" fmla="*/ 718 h 3301"/>
                <a:gd name="T36" fmla="*/ 1804 w 2499"/>
                <a:gd name="T37" fmla="*/ 706 h 3301"/>
                <a:gd name="T38" fmla="*/ 1791 w 2499"/>
                <a:gd name="T39" fmla="*/ 690 h 3301"/>
                <a:gd name="T40" fmla="*/ 1783 w 2499"/>
                <a:gd name="T41" fmla="*/ 671 h 3301"/>
                <a:gd name="T42" fmla="*/ 1781 w 2499"/>
                <a:gd name="T43" fmla="*/ 650 h 3301"/>
                <a:gd name="T44" fmla="*/ 1781 w 2499"/>
                <a:gd name="T45" fmla="*/ 215 h 3301"/>
                <a:gd name="T46" fmla="*/ 215 w 2499"/>
                <a:gd name="T47" fmla="*/ 215 h 3301"/>
                <a:gd name="T48" fmla="*/ 215 w 2499"/>
                <a:gd name="T49" fmla="*/ 3087 h 3301"/>
                <a:gd name="T50" fmla="*/ 1667 w 2499"/>
                <a:gd name="T51" fmla="*/ 3087 h 3301"/>
                <a:gd name="T52" fmla="*/ 1691 w 2499"/>
                <a:gd name="T53" fmla="*/ 3134 h 3301"/>
                <a:gd name="T54" fmla="*/ 1720 w 2499"/>
                <a:gd name="T55" fmla="*/ 3180 h 3301"/>
                <a:gd name="T56" fmla="*/ 1751 w 2499"/>
                <a:gd name="T57" fmla="*/ 3223 h 3301"/>
                <a:gd name="T58" fmla="*/ 1785 w 2499"/>
                <a:gd name="T59" fmla="*/ 3263 h 3301"/>
                <a:gd name="T60" fmla="*/ 1823 w 2499"/>
                <a:gd name="T61" fmla="*/ 3301 h 3301"/>
                <a:gd name="T62" fmla="*/ 193 w 2499"/>
                <a:gd name="T63" fmla="*/ 3301 h 3301"/>
                <a:gd name="T64" fmla="*/ 159 w 2499"/>
                <a:gd name="T65" fmla="*/ 3298 h 3301"/>
                <a:gd name="T66" fmla="*/ 126 w 2499"/>
                <a:gd name="T67" fmla="*/ 3289 h 3301"/>
                <a:gd name="T68" fmla="*/ 96 w 2499"/>
                <a:gd name="T69" fmla="*/ 3275 h 3301"/>
                <a:gd name="T70" fmla="*/ 69 w 2499"/>
                <a:gd name="T71" fmla="*/ 3255 h 3301"/>
                <a:gd name="T72" fmla="*/ 45 w 2499"/>
                <a:gd name="T73" fmla="*/ 3232 h 3301"/>
                <a:gd name="T74" fmla="*/ 26 w 2499"/>
                <a:gd name="T75" fmla="*/ 3205 h 3301"/>
                <a:gd name="T76" fmla="*/ 12 w 2499"/>
                <a:gd name="T77" fmla="*/ 3176 h 3301"/>
                <a:gd name="T78" fmla="*/ 3 w 2499"/>
                <a:gd name="T79" fmla="*/ 3142 h 3301"/>
                <a:gd name="T80" fmla="*/ 0 w 2499"/>
                <a:gd name="T81" fmla="*/ 3108 h 3301"/>
                <a:gd name="T82" fmla="*/ 0 w 2499"/>
                <a:gd name="T83" fmla="*/ 193 h 3301"/>
                <a:gd name="T84" fmla="*/ 3 w 2499"/>
                <a:gd name="T85" fmla="*/ 158 h 3301"/>
                <a:gd name="T86" fmla="*/ 12 w 2499"/>
                <a:gd name="T87" fmla="*/ 126 h 3301"/>
                <a:gd name="T88" fmla="*/ 26 w 2499"/>
                <a:gd name="T89" fmla="*/ 96 h 3301"/>
                <a:gd name="T90" fmla="*/ 45 w 2499"/>
                <a:gd name="T91" fmla="*/ 69 h 3301"/>
                <a:gd name="T92" fmla="*/ 69 w 2499"/>
                <a:gd name="T93" fmla="*/ 45 h 3301"/>
                <a:gd name="T94" fmla="*/ 96 w 2499"/>
                <a:gd name="T95" fmla="*/ 26 h 3301"/>
                <a:gd name="T96" fmla="*/ 126 w 2499"/>
                <a:gd name="T97" fmla="*/ 12 h 3301"/>
                <a:gd name="T98" fmla="*/ 159 w 2499"/>
                <a:gd name="T99" fmla="*/ 3 h 3301"/>
                <a:gd name="T100" fmla="*/ 193 w 2499"/>
                <a:gd name="T101" fmla="*/ 0 h 3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99" h="3301">
                  <a:moveTo>
                    <a:pt x="193" y="0"/>
                  </a:moveTo>
                  <a:lnTo>
                    <a:pt x="1886" y="0"/>
                  </a:lnTo>
                  <a:lnTo>
                    <a:pt x="1904" y="3"/>
                  </a:lnTo>
                  <a:lnTo>
                    <a:pt x="1919" y="9"/>
                  </a:lnTo>
                  <a:lnTo>
                    <a:pt x="1932" y="19"/>
                  </a:lnTo>
                  <a:lnTo>
                    <a:pt x="2480" y="566"/>
                  </a:lnTo>
                  <a:lnTo>
                    <a:pt x="2490" y="579"/>
                  </a:lnTo>
                  <a:lnTo>
                    <a:pt x="2497" y="594"/>
                  </a:lnTo>
                  <a:lnTo>
                    <a:pt x="2499" y="612"/>
                  </a:lnTo>
                  <a:lnTo>
                    <a:pt x="2499" y="2198"/>
                  </a:lnTo>
                  <a:lnTo>
                    <a:pt x="2447" y="2181"/>
                  </a:lnTo>
                  <a:lnTo>
                    <a:pt x="2394" y="2169"/>
                  </a:lnTo>
                  <a:lnTo>
                    <a:pt x="2339" y="2160"/>
                  </a:lnTo>
                  <a:lnTo>
                    <a:pt x="2285" y="2156"/>
                  </a:lnTo>
                  <a:lnTo>
                    <a:pt x="2284" y="730"/>
                  </a:lnTo>
                  <a:lnTo>
                    <a:pt x="1861" y="730"/>
                  </a:lnTo>
                  <a:lnTo>
                    <a:pt x="1840" y="727"/>
                  </a:lnTo>
                  <a:lnTo>
                    <a:pt x="1821" y="718"/>
                  </a:lnTo>
                  <a:lnTo>
                    <a:pt x="1804" y="706"/>
                  </a:lnTo>
                  <a:lnTo>
                    <a:pt x="1791" y="690"/>
                  </a:lnTo>
                  <a:lnTo>
                    <a:pt x="1783" y="671"/>
                  </a:lnTo>
                  <a:lnTo>
                    <a:pt x="1781" y="650"/>
                  </a:lnTo>
                  <a:lnTo>
                    <a:pt x="1781" y="215"/>
                  </a:lnTo>
                  <a:lnTo>
                    <a:pt x="215" y="215"/>
                  </a:lnTo>
                  <a:lnTo>
                    <a:pt x="215" y="3087"/>
                  </a:lnTo>
                  <a:lnTo>
                    <a:pt x="1667" y="3087"/>
                  </a:lnTo>
                  <a:lnTo>
                    <a:pt x="1691" y="3134"/>
                  </a:lnTo>
                  <a:lnTo>
                    <a:pt x="1720" y="3180"/>
                  </a:lnTo>
                  <a:lnTo>
                    <a:pt x="1751" y="3223"/>
                  </a:lnTo>
                  <a:lnTo>
                    <a:pt x="1785" y="3263"/>
                  </a:lnTo>
                  <a:lnTo>
                    <a:pt x="1823" y="3301"/>
                  </a:lnTo>
                  <a:lnTo>
                    <a:pt x="193" y="3301"/>
                  </a:lnTo>
                  <a:lnTo>
                    <a:pt x="159" y="3298"/>
                  </a:lnTo>
                  <a:lnTo>
                    <a:pt x="126" y="3289"/>
                  </a:lnTo>
                  <a:lnTo>
                    <a:pt x="96" y="3275"/>
                  </a:lnTo>
                  <a:lnTo>
                    <a:pt x="69" y="3255"/>
                  </a:lnTo>
                  <a:lnTo>
                    <a:pt x="45" y="3232"/>
                  </a:lnTo>
                  <a:lnTo>
                    <a:pt x="26" y="3205"/>
                  </a:lnTo>
                  <a:lnTo>
                    <a:pt x="12" y="3176"/>
                  </a:lnTo>
                  <a:lnTo>
                    <a:pt x="3" y="3142"/>
                  </a:lnTo>
                  <a:lnTo>
                    <a:pt x="0" y="3108"/>
                  </a:lnTo>
                  <a:lnTo>
                    <a:pt x="0" y="193"/>
                  </a:lnTo>
                  <a:lnTo>
                    <a:pt x="3" y="158"/>
                  </a:lnTo>
                  <a:lnTo>
                    <a:pt x="12" y="126"/>
                  </a:lnTo>
                  <a:lnTo>
                    <a:pt x="26" y="96"/>
                  </a:lnTo>
                  <a:lnTo>
                    <a:pt x="45" y="69"/>
                  </a:lnTo>
                  <a:lnTo>
                    <a:pt x="69" y="45"/>
                  </a:lnTo>
                  <a:lnTo>
                    <a:pt x="96" y="26"/>
                  </a:lnTo>
                  <a:lnTo>
                    <a:pt x="126" y="12"/>
                  </a:lnTo>
                  <a:lnTo>
                    <a:pt x="159" y="3"/>
                  </a:lnTo>
                  <a:lnTo>
                    <a:pt x="1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6C33308B-5B3E-46C0-B27E-980E813D7A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8" y="489"/>
              <a:ext cx="85" cy="73"/>
            </a:xfrm>
            <a:custGeom>
              <a:avLst/>
              <a:gdLst>
                <a:gd name="T0" fmla="*/ 1036 w 1282"/>
                <a:gd name="T1" fmla="*/ 131 h 1103"/>
                <a:gd name="T2" fmla="*/ 1012 w 1282"/>
                <a:gd name="T3" fmla="*/ 145 h 1103"/>
                <a:gd name="T4" fmla="*/ 467 w 1282"/>
                <a:gd name="T5" fmla="*/ 405 h 1103"/>
                <a:gd name="T6" fmla="*/ 443 w 1282"/>
                <a:gd name="T7" fmla="*/ 390 h 1103"/>
                <a:gd name="T8" fmla="*/ 416 w 1282"/>
                <a:gd name="T9" fmla="*/ 390 h 1103"/>
                <a:gd name="T10" fmla="*/ 390 w 1282"/>
                <a:gd name="T11" fmla="*/ 405 h 1103"/>
                <a:gd name="T12" fmla="*/ 339 w 1282"/>
                <a:gd name="T13" fmla="*/ 459 h 1103"/>
                <a:gd name="T14" fmla="*/ 332 w 1282"/>
                <a:gd name="T15" fmla="*/ 485 h 1103"/>
                <a:gd name="T16" fmla="*/ 339 w 1282"/>
                <a:gd name="T17" fmla="*/ 513 h 1103"/>
                <a:gd name="T18" fmla="*/ 571 w 1282"/>
                <a:gd name="T19" fmla="*/ 748 h 1103"/>
                <a:gd name="T20" fmla="*/ 595 w 1282"/>
                <a:gd name="T21" fmla="*/ 762 h 1103"/>
                <a:gd name="T22" fmla="*/ 610 w 1282"/>
                <a:gd name="T23" fmla="*/ 764 h 1103"/>
                <a:gd name="T24" fmla="*/ 637 w 1282"/>
                <a:gd name="T25" fmla="*/ 757 h 1103"/>
                <a:gd name="T26" fmla="*/ 1132 w 1282"/>
                <a:gd name="T27" fmla="*/ 265 h 1103"/>
                <a:gd name="T28" fmla="*/ 1146 w 1282"/>
                <a:gd name="T29" fmla="*/ 241 h 1103"/>
                <a:gd name="T30" fmla="*/ 1146 w 1282"/>
                <a:gd name="T31" fmla="*/ 213 h 1103"/>
                <a:gd name="T32" fmla="*/ 1132 w 1282"/>
                <a:gd name="T33" fmla="*/ 189 h 1103"/>
                <a:gd name="T34" fmla="*/ 1078 w 1282"/>
                <a:gd name="T35" fmla="*/ 136 h 1103"/>
                <a:gd name="T36" fmla="*/ 1050 w 1282"/>
                <a:gd name="T37" fmla="*/ 129 h 1103"/>
                <a:gd name="T38" fmla="*/ 1072 w 1282"/>
                <a:gd name="T39" fmla="*/ 2 h 1103"/>
                <a:gd name="T40" fmla="*/ 1120 w 1282"/>
                <a:gd name="T41" fmla="*/ 22 h 1103"/>
                <a:gd name="T42" fmla="*/ 1241 w 1282"/>
                <a:gd name="T43" fmla="*/ 140 h 1103"/>
                <a:gd name="T44" fmla="*/ 1271 w 1282"/>
                <a:gd name="T45" fmla="*/ 184 h 1103"/>
                <a:gd name="T46" fmla="*/ 1282 w 1282"/>
                <a:gd name="T47" fmla="*/ 235 h 1103"/>
                <a:gd name="T48" fmla="*/ 1271 w 1282"/>
                <a:gd name="T49" fmla="*/ 288 h 1103"/>
                <a:gd name="T50" fmla="*/ 1241 w 1282"/>
                <a:gd name="T51" fmla="*/ 331 h 1103"/>
                <a:gd name="T52" fmla="*/ 1006 w 1282"/>
                <a:gd name="T53" fmla="*/ 601 h 1103"/>
                <a:gd name="T54" fmla="*/ 994 w 1282"/>
                <a:gd name="T55" fmla="*/ 709 h 1103"/>
                <a:gd name="T56" fmla="*/ 960 w 1282"/>
                <a:gd name="T57" fmla="*/ 808 h 1103"/>
                <a:gd name="T58" fmla="*/ 909 w 1282"/>
                <a:gd name="T59" fmla="*/ 898 h 1103"/>
                <a:gd name="T60" fmla="*/ 839 w 1282"/>
                <a:gd name="T61" fmla="*/ 974 h 1103"/>
                <a:gd name="T62" fmla="*/ 756 w 1282"/>
                <a:gd name="T63" fmla="*/ 1034 h 1103"/>
                <a:gd name="T64" fmla="*/ 661 w 1282"/>
                <a:gd name="T65" fmla="*/ 1078 h 1103"/>
                <a:gd name="T66" fmla="*/ 557 w 1282"/>
                <a:gd name="T67" fmla="*/ 1100 h 1103"/>
                <a:gd name="T68" fmla="*/ 448 w 1282"/>
                <a:gd name="T69" fmla="*/ 1100 h 1103"/>
                <a:gd name="T70" fmla="*/ 344 w 1282"/>
                <a:gd name="T71" fmla="*/ 1078 h 1103"/>
                <a:gd name="T72" fmla="*/ 249 w 1282"/>
                <a:gd name="T73" fmla="*/ 1034 h 1103"/>
                <a:gd name="T74" fmla="*/ 166 w 1282"/>
                <a:gd name="T75" fmla="*/ 974 h 1103"/>
                <a:gd name="T76" fmla="*/ 97 w 1282"/>
                <a:gd name="T77" fmla="*/ 898 h 1103"/>
                <a:gd name="T78" fmla="*/ 45 w 1282"/>
                <a:gd name="T79" fmla="*/ 808 h 1103"/>
                <a:gd name="T80" fmla="*/ 11 w 1282"/>
                <a:gd name="T81" fmla="*/ 709 h 1103"/>
                <a:gd name="T82" fmla="*/ 0 w 1282"/>
                <a:gd name="T83" fmla="*/ 601 h 1103"/>
                <a:gd name="T84" fmla="*/ 11 w 1282"/>
                <a:gd name="T85" fmla="*/ 493 h 1103"/>
                <a:gd name="T86" fmla="*/ 45 w 1282"/>
                <a:gd name="T87" fmla="*/ 394 h 1103"/>
                <a:gd name="T88" fmla="*/ 97 w 1282"/>
                <a:gd name="T89" fmla="*/ 305 h 1103"/>
                <a:gd name="T90" fmla="*/ 166 w 1282"/>
                <a:gd name="T91" fmla="*/ 229 h 1103"/>
                <a:gd name="T92" fmla="*/ 249 w 1282"/>
                <a:gd name="T93" fmla="*/ 167 h 1103"/>
                <a:gd name="T94" fmla="*/ 344 w 1282"/>
                <a:gd name="T95" fmla="*/ 125 h 1103"/>
                <a:gd name="T96" fmla="*/ 448 w 1282"/>
                <a:gd name="T97" fmla="*/ 102 h 1103"/>
                <a:gd name="T98" fmla="*/ 556 w 1282"/>
                <a:gd name="T99" fmla="*/ 102 h 1103"/>
                <a:gd name="T100" fmla="*/ 659 w 1282"/>
                <a:gd name="T101" fmla="*/ 124 h 1103"/>
                <a:gd name="T102" fmla="*/ 752 w 1282"/>
                <a:gd name="T103" fmla="*/ 165 h 1103"/>
                <a:gd name="T104" fmla="*/ 949 w 1282"/>
                <a:gd name="T105" fmla="*/ 39 h 1103"/>
                <a:gd name="T106" fmla="*/ 994 w 1282"/>
                <a:gd name="T107" fmla="*/ 10 h 1103"/>
                <a:gd name="T108" fmla="*/ 1045 w 1282"/>
                <a:gd name="T109" fmla="*/ 0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82" h="1103">
                  <a:moveTo>
                    <a:pt x="1050" y="129"/>
                  </a:moveTo>
                  <a:lnTo>
                    <a:pt x="1036" y="131"/>
                  </a:lnTo>
                  <a:lnTo>
                    <a:pt x="1023" y="136"/>
                  </a:lnTo>
                  <a:lnTo>
                    <a:pt x="1012" y="145"/>
                  </a:lnTo>
                  <a:lnTo>
                    <a:pt x="610" y="546"/>
                  </a:lnTo>
                  <a:lnTo>
                    <a:pt x="467" y="405"/>
                  </a:lnTo>
                  <a:lnTo>
                    <a:pt x="456" y="396"/>
                  </a:lnTo>
                  <a:lnTo>
                    <a:pt x="443" y="390"/>
                  </a:lnTo>
                  <a:lnTo>
                    <a:pt x="429" y="388"/>
                  </a:lnTo>
                  <a:lnTo>
                    <a:pt x="416" y="390"/>
                  </a:lnTo>
                  <a:lnTo>
                    <a:pt x="402" y="396"/>
                  </a:lnTo>
                  <a:lnTo>
                    <a:pt x="390" y="405"/>
                  </a:lnTo>
                  <a:lnTo>
                    <a:pt x="348" y="447"/>
                  </a:lnTo>
                  <a:lnTo>
                    <a:pt x="339" y="459"/>
                  </a:lnTo>
                  <a:lnTo>
                    <a:pt x="334" y="472"/>
                  </a:lnTo>
                  <a:lnTo>
                    <a:pt x="332" y="485"/>
                  </a:lnTo>
                  <a:lnTo>
                    <a:pt x="334" y="499"/>
                  </a:lnTo>
                  <a:lnTo>
                    <a:pt x="339" y="513"/>
                  </a:lnTo>
                  <a:lnTo>
                    <a:pt x="348" y="524"/>
                  </a:lnTo>
                  <a:lnTo>
                    <a:pt x="571" y="748"/>
                  </a:lnTo>
                  <a:lnTo>
                    <a:pt x="583" y="757"/>
                  </a:lnTo>
                  <a:lnTo>
                    <a:pt x="595" y="762"/>
                  </a:lnTo>
                  <a:lnTo>
                    <a:pt x="610" y="764"/>
                  </a:lnTo>
                  <a:lnTo>
                    <a:pt x="610" y="764"/>
                  </a:lnTo>
                  <a:lnTo>
                    <a:pt x="624" y="762"/>
                  </a:lnTo>
                  <a:lnTo>
                    <a:pt x="637" y="757"/>
                  </a:lnTo>
                  <a:lnTo>
                    <a:pt x="648" y="748"/>
                  </a:lnTo>
                  <a:lnTo>
                    <a:pt x="1132" y="265"/>
                  </a:lnTo>
                  <a:lnTo>
                    <a:pt x="1141" y="254"/>
                  </a:lnTo>
                  <a:lnTo>
                    <a:pt x="1146" y="241"/>
                  </a:lnTo>
                  <a:lnTo>
                    <a:pt x="1148" y="227"/>
                  </a:lnTo>
                  <a:lnTo>
                    <a:pt x="1146" y="213"/>
                  </a:lnTo>
                  <a:lnTo>
                    <a:pt x="1141" y="201"/>
                  </a:lnTo>
                  <a:lnTo>
                    <a:pt x="1132" y="189"/>
                  </a:lnTo>
                  <a:lnTo>
                    <a:pt x="1089" y="145"/>
                  </a:lnTo>
                  <a:lnTo>
                    <a:pt x="1078" y="136"/>
                  </a:lnTo>
                  <a:lnTo>
                    <a:pt x="1065" y="131"/>
                  </a:lnTo>
                  <a:lnTo>
                    <a:pt x="1050" y="129"/>
                  </a:lnTo>
                  <a:close/>
                  <a:moveTo>
                    <a:pt x="1045" y="0"/>
                  </a:moveTo>
                  <a:lnTo>
                    <a:pt x="1072" y="2"/>
                  </a:lnTo>
                  <a:lnTo>
                    <a:pt x="1097" y="10"/>
                  </a:lnTo>
                  <a:lnTo>
                    <a:pt x="1120" y="22"/>
                  </a:lnTo>
                  <a:lnTo>
                    <a:pt x="1140" y="39"/>
                  </a:lnTo>
                  <a:lnTo>
                    <a:pt x="1241" y="140"/>
                  </a:lnTo>
                  <a:lnTo>
                    <a:pt x="1259" y="160"/>
                  </a:lnTo>
                  <a:lnTo>
                    <a:pt x="1271" y="184"/>
                  </a:lnTo>
                  <a:lnTo>
                    <a:pt x="1279" y="209"/>
                  </a:lnTo>
                  <a:lnTo>
                    <a:pt x="1282" y="235"/>
                  </a:lnTo>
                  <a:lnTo>
                    <a:pt x="1279" y="262"/>
                  </a:lnTo>
                  <a:lnTo>
                    <a:pt x="1271" y="288"/>
                  </a:lnTo>
                  <a:lnTo>
                    <a:pt x="1259" y="310"/>
                  </a:lnTo>
                  <a:lnTo>
                    <a:pt x="1241" y="331"/>
                  </a:lnTo>
                  <a:lnTo>
                    <a:pt x="1004" y="568"/>
                  </a:lnTo>
                  <a:lnTo>
                    <a:pt x="1006" y="601"/>
                  </a:lnTo>
                  <a:lnTo>
                    <a:pt x="1003" y="656"/>
                  </a:lnTo>
                  <a:lnTo>
                    <a:pt x="994" y="709"/>
                  </a:lnTo>
                  <a:lnTo>
                    <a:pt x="980" y="760"/>
                  </a:lnTo>
                  <a:lnTo>
                    <a:pt x="960" y="808"/>
                  </a:lnTo>
                  <a:lnTo>
                    <a:pt x="937" y="855"/>
                  </a:lnTo>
                  <a:lnTo>
                    <a:pt x="909" y="898"/>
                  </a:lnTo>
                  <a:lnTo>
                    <a:pt x="876" y="937"/>
                  </a:lnTo>
                  <a:lnTo>
                    <a:pt x="839" y="974"/>
                  </a:lnTo>
                  <a:lnTo>
                    <a:pt x="800" y="1006"/>
                  </a:lnTo>
                  <a:lnTo>
                    <a:pt x="756" y="1034"/>
                  </a:lnTo>
                  <a:lnTo>
                    <a:pt x="711" y="1059"/>
                  </a:lnTo>
                  <a:lnTo>
                    <a:pt x="661" y="1078"/>
                  </a:lnTo>
                  <a:lnTo>
                    <a:pt x="611" y="1092"/>
                  </a:lnTo>
                  <a:lnTo>
                    <a:pt x="557" y="1100"/>
                  </a:lnTo>
                  <a:lnTo>
                    <a:pt x="502" y="1103"/>
                  </a:lnTo>
                  <a:lnTo>
                    <a:pt x="448" y="1100"/>
                  </a:lnTo>
                  <a:lnTo>
                    <a:pt x="395" y="1092"/>
                  </a:lnTo>
                  <a:lnTo>
                    <a:pt x="344" y="1078"/>
                  </a:lnTo>
                  <a:lnTo>
                    <a:pt x="295" y="1059"/>
                  </a:lnTo>
                  <a:lnTo>
                    <a:pt x="249" y="1034"/>
                  </a:lnTo>
                  <a:lnTo>
                    <a:pt x="205" y="1006"/>
                  </a:lnTo>
                  <a:lnTo>
                    <a:pt x="166" y="974"/>
                  </a:lnTo>
                  <a:lnTo>
                    <a:pt x="129" y="937"/>
                  </a:lnTo>
                  <a:lnTo>
                    <a:pt x="97" y="898"/>
                  </a:lnTo>
                  <a:lnTo>
                    <a:pt x="69" y="855"/>
                  </a:lnTo>
                  <a:lnTo>
                    <a:pt x="45" y="808"/>
                  </a:lnTo>
                  <a:lnTo>
                    <a:pt x="25" y="760"/>
                  </a:lnTo>
                  <a:lnTo>
                    <a:pt x="11" y="709"/>
                  </a:lnTo>
                  <a:lnTo>
                    <a:pt x="3" y="656"/>
                  </a:lnTo>
                  <a:lnTo>
                    <a:pt x="0" y="601"/>
                  </a:lnTo>
                  <a:lnTo>
                    <a:pt x="3" y="547"/>
                  </a:lnTo>
                  <a:lnTo>
                    <a:pt x="11" y="493"/>
                  </a:lnTo>
                  <a:lnTo>
                    <a:pt x="25" y="443"/>
                  </a:lnTo>
                  <a:lnTo>
                    <a:pt x="45" y="394"/>
                  </a:lnTo>
                  <a:lnTo>
                    <a:pt x="69" y="348"/>
                  </a:lnTo>
                  <a:lnTo>
                    <a:pt x="97" y="305"/>
                  </a:lnTo>
                  <a:lnTo>
                    <a:pt x="129" y="265"/>
                  </a:lnTo>
                  <a:lnTo>
                    <a:pt x="166" y="229"/>
                  </a:lnTo>
                  <a:lnTo>
                    <a:pt x="205" y="196"/>
                  </a:lnTo>
                  <a:lnTo>
                    <a:pt x="249" y="167"/>
                  </a:lnTo>
                  <a:lnTo>
                    <a:pt x="295" y="144"/>
                  </a:lnTo>
                  <a:lnTo>
                    <a:pt x="344" y="125"/>
                  </a:lnTo>
                  <a:lnTo>
                    <a:pt x="395" y="111"/>
                  </a:lnTo>
                  <a:lnTo>
                    <a:pt x="448" y="102"/>
                  </a:lnTo>
                  <a:lnTo>
                    <a:pt x="502" y="99"/>
                  </a:lnTo>
                  <a:lnTo>
                    <a:pt x="556" y="102"/>
                  </a:lnTo>
                  <a:lnTo>
                    <a:pt x="609" y="111"/>
                  </a:lnTo>
                  <a:lnTo>
                    <a:pt x="659" y="124"/>
                  </a:lnTo>
                  <a:lnTo>
                    <a:pt x="707" y="142"/>
                  </a:lnTo>
                  <a:lnTo>
                    <a:pt x="752" y="165"/>
                  </a:lnTo>
                  <a:lnTo>
                    <a:pt x="796" y="193"/>
                  </a:lnTo>
                  <a:lnTo>
                    <a:pt x="949" y="39"/>
                  </a:lnTo>
                  <a:lnTo>
                    <a:pt x="971" y="22"/>
                  </a:lnTo>
                  <a:lnTo>
                    <a:pt x="994" y="10"/>
                  </a:lnTo>
                  <a:lnTo>
                    <a:pt x="1019" y="2"/>
                  </a:lnTo>
                  <a:lnTo>
                    <a:pt x="10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25F71EC6-027A-4B3D-86BF-ECF0FEA74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7" y="374"/>
              <a:ext cx="64" cy="64"/>
            </a:xfrm>
            <a:custGeom>
              <a:avLst/>
              <a:gdLst>
                <a:gd name="T0" fmla="*/ 502 w 961"/>
                <a:gd name="T1" fmla="*/ 0 h 959"/>
                <a:gd name="T2" fmla="*/ 550 w 961"/>
                <a:gd name="T3" fmla="*/ 6 h 959"/>
                <a:gd name="T4" fmla="*/ 598 w 961"/>
                <a:gd name="T5" fmla="*/ 15 h 959"/>
                <a:gd name="T6" fmla="*/ 495 w 961"/>
                <a:gd name="T7" fmla="*/ 466 h 959"/>
                <a:gd name="T8" fmla="*/ 946 w 961"/>
                <a:gd name="T9" fmla="*/ 363 h 959"/>
                <a:gd name="T10" fmla="*/ 956 w 961"/>
                <a:gd name="T11" fmla="*/ 410 h 959"/>
                <a:gd name="T12" fmla="*/ 961 w 961"/>
                <a:gd name="T13" fmla="*/ 459 h 959"/>
                <a:gd name="T14" fmla="*/ 961 w 961"/>
                <a:gd name="T15" fmla="*/ 507 h 959"/>
                <a:gd name="T16" fmla="*/ 955 w 961"/>
                <a:gd name="T17" fmla="*/ 555 h 959"/>
                <a:gd name="T18" fmla="*/ 944 w 961"/>
                <a:gd name="T19" fmla="*/ 604 h 959"/>
                <a:gd name="T20" fmla="*/ 929 w 961"/>
                <a:gd name="T21" fmla="*/ 650 h 959"/>
                <a:gd name="T22" fmla="*/ 910 w 961"/>
                <a:gd name="T23" fmla="*/ 696 h 959"/>
                <a:gd name="T24" fmla="*/ 885 w 961"/>
                <a:gd name="T25" fmla="*/ 739 h 959"/>
                <a:gd name="T26" fmla="*/ 856 w 961"/>
                <a:gd name="T27" fmla="*/ 781 h 959"/>
                <a:gd name="T28" fmla="*/ 820 w 961"/>
                <a:gd name="T29" fmla="*/ 819 h 959"/>
                <a:gd name="T30" fmla="*/ 784 w 961"/>
                <a:gd name="T31" fmla="*/ 852 h 959"/>
                <a:gd name="T32" fmla="*/ 745 w 961"/>
                <a:gd name="T33" fmla="*/ 880 h 959"/>
                <a:gd name="T34" fmla="*/ 704 w 961"/>
                <a:gd name="T35" fmla="*/ 905 h 959"/>
                <a:gd name="T36" fmla="*/ 661 w 961"/>
                <a:gd name="T37" fmla="*/ 924 h 959"/>
                <a:gd name="T38" fmla="*/ 617 w 961"/>
                <a:gd name="T39" fmla="*/ 940 h 959"/>
                <a:gd name="T40" fmla="*/ 572 w 961"/>
                <a:gd name="T41" fmla="*/ 950 h 959"/>
                <a:gd name="T42" fmla="*/ 527 w 961"/>
                <a:gd name="T43" fmla="*/ 957 h 959"/>
                <a:gd name="T44" fmla="*/ 480 w 961"/>
                <a:gd name="T45" fmla="*/ 959 h 959"/>
                <a:gd name="T46" fmla="*/ 435 w 961"/>
                <a:gd name="T47" fmla="*/ 957 h 959"/>
                <a:gd name="T48" fmla="*/ 388 w 961"/>
                <a:gd name="T49" fmla="*/ 950 h 959"/>
                <a:gd name="T50" fmla="*/ 344 w 961"/>
                <a:gd name="T51" fmla="*/ 940 h 959"/>
                <a:gd name="T52" fmla="*/ 300 w 961"/>
                <a:gd name="T53" fmla="*/ 924 h 959"/>
                <a:gd name="T54" fmla="*/ 257 w 961"/>
                <a:gd name="T55" fmla="*/ 905 h 959"/>
                <a:gd name="T56" fmla="*/ 217 w 961"/>
                <a:gd name="T57" fmla="*/ 880 h 959"/>
                <a:gd name="T58" fmla="*/ 177 w 961"/>
                <a:gd name="T59" fmla="*/ 852 h 959"/>
                <a:gd name="T60" fmla="*/ 141 w 961"/>
                <a:gd name="T61" fmla="*/ 819 h 959"/>
                <a:gd name="T62" fmla="*/ 107 w 961"/>
                <a:gd name="T63" fmla="*/ 783 h 959"/>
                <a:gd name="T64" fmla="*/ 79 w 961"/>
                <a:gd name="T65" fmla="*/ 743 h 959"/>
                <a:gd name="T66" fmla="*/ 55 w 961"/>
                <a:gd name="T67" fmla="*/ 703 h 959"/>
                <a:gd name="T68" fmla="*/ 36 w 961"/>
                <a:gd name="T69" fmla="*/ 660 h 959"/>
                <a:gd name="T70" fmla="*/ 20 w 961"/>
                <a:gd name="T71" fmla="*/ 616 h 959"/>
                <a:gd name="T72" fmla="*/ 9 w 961"/>
                <a:gd name="T73" fmla="*/ 572 h 959"/>
                <a:gd name="T74" fmla="*/ 2 w 961"/>
                <a:gd name="T75" fmla="*/ 525 h 959"/>
                <a:gd name="T76" fmla="*/ 0 w 961"/>
                <a:gd name="T77" fmla="*/ 480 h 959"/>
                <a:gd name="T78" fmla="*/ 2 w 961"/>
                <a:gd name="T79" fmla="*/ 433 h 959"/>
                <a:gd name="T80" fmla="*/ 9 w 961"/>
                <a:gd name="T81" fmla="*/ 388 h 959"/>
                <a:gd name="T82" fmla="*/ 20 w 961"/>
                <a:gd name="T83" fmla="*/ 344 h 959"/>
                <a:gd name="T84" fmla="*/ 36 w 961"/>
                <a:gd name="T85" fmla="*/ 299 h 959"/>
                <a:gd name="T86" fmla="*/ 55 w 961"/>
                <a:gd name="T87" fmla="*/ 257 h 959"/>
                <a:gd name="T88" fmla="*/ 79 w 961"/>
                <a:gd name="T89" fmla="*/ 215 h 959"/>
                <a:gd name="T90" fmla="*/ 107 w 961"/>
                <a:gd name="T91" fmla="*/ 177 h 959"/>
                <a:gd name="T92" fmla="*/ 141 w 961"/>
                <a:gd name="T93" fmla="*/ 141 h 959"/>
                <a:gd name="T94" fmla="*/ 179 w 961"/>
                <a:gd name="T95" fmla="*/ 105 h 959"/>
                <a:gd name="T96" fmla="*/ 221 w 961"/>
                <a:gd name="T97" fmla="*/ 76 h 959"/>
                <a:gd name="T98" fmla="*/ 264 w 961"/>
                <a:gd name="T99" fmla="*/ 51 h 959"/>
                <a:gd name="T100" fmla="*/ 310 w 961"/>
                <a:gd name="T101" fmla="*/ 32 h 959"/>
                <a:gd name="T102" fmla="*/ 356 w 961"/>
                <a:gd name="T103" fmla="*/ 17 h 959"/>
                <a:gd name="T104" fmla="*/ 405 w 961"/>
                <a:gd name="T105" fmla="*/ 7 h 959"/>
                <a:gd name="T106" fmla="*/ 453 w 961"/>
                <a:gd name="T107" fmla="*/ 0 h 959"/>
                <a:gd name="T108" fmla="*/ 502 w 961"/>
                <a:gd name="T109" fmla="*/ 0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61" h="959">
                  <a:moveTo>
                    <a:pt x="502" y="0"/>
                  </a:moveTo>
                  <a:lnTo>
                    <a:pt x="550" y="6"/>
                  </a:lnTo>
                  <a:lnTo>
                    <a:pt x="598" y="15"/>
                  </a:lnTo>
                  <a:lnTo>
                    <a:pt x="495" y="466"/>
                  </a:lnTo>
                  <a:lnTo>
                    <a:pt x="946" y="363"/>
                  </a:lnTo>
                  <a:lnTo>
                    <a:pt x="956" y="410"/>
                  </a:lnTo>
                  <a:lnTo>
                    <a:pt x="961" y="459"/>
                  </a:lnTo>
                  <a:lnTo>
                    <a:pt x="961" y="507"/>
                  </a:lnTo>
                  <a:lnTo>
                    <a:pt x="955" y="555"/>
                  </a:lnTo>
                  <a:lnTo>
                    <a:pt x="944" y="604"/>
                  </a:lnTo>
                  <a:lnTo>
                    <a:pt x="929" y="650"/>
                  </a:lnTo>
                  <a:lnTo>
                    <a:pt x="910" y="696"/>
                  </a:lnTo>
                  <a:lnTo>
                    <a:pt x="885" y="739"/>
                  </a:lnTo>
                  <a:lnTo>
                    <a:pt x="856" y="781"/>
                  </a:lnTo>
                  <a:lnTo>
                    <a:pt x="820" y="819"/>
                  </a:lnTo>
                  <a:lnTo>
                    <a:pt x="784" y="852"/>
                  </a:lnTo>
                  <a:lnTo>
                    <a:pt x="745" y="880"/>
                  </a:lnTo>
                  <a:lnTo>
                    <a:pt x="704" y="905"/>
                  </a:lnTo>
                  <a:lnTo>
                    <a:pt x="661" y="924"/>
                  </a:lnTo>
                  <a:lnTo>
                    <a:pt x="617" y="940"/>
                  </a:lnTo>
                  <a:lnTo>
                    <a:pt x="572" y="950"/>
                  </a:lnTo>
                  <a:lnTo>
                    <a:pt x="527" y="957"/>
                  </a:lnTo>
                  <a:lnTo>
                    <a:pt x="480" y="959"/>
                  </a:lnTo>
                  <a:lnTo>
                    <a:pt x="435" y="957"/>
                  </a:lnTo>
                  <a:lnTo>
                    <a:pt x="388" y="950"/>
                  </a:lnTo>
                  <a:lnTo>
                    <a:pt x="344" y="940"/>
                  </a:lnTo>
                  <a:lnTo>
                    <a:pt x="300" y="924"/>
                  </a:lnTo>
                  <a:lnTo>
                    <a:pt x="257" y="905"/>
                  </a:lnTo>
                  <a:lnTo>
                    <a:pt x="217" y="880"/>
                  </a:lnTo>
                  <a:lnTo>
                    <a:pt x="177" y="852"/>
                  </a:lnTo>
                  <a:lnTo>
                    <a:pt x="141" y="819"/>
                  </a:lnTo>
                  <a:lnTo>
                    <a:pt x="107" y="783"/>
                  </a:lnTo>
                  <a:lnTo>
                    <a:pt x="79" y="743"/>
                  </a:lnTo>
                  <a:lnTo>
                    <a:pt x="55" y="703"/>
                  </a:lnTo>
                  <a:lnTo>
                    <a:pt x="36" y="660"/>
                  </a:lnTo>
                  <a:lnTo>
                    <a:pt x="20" y="616"/>
                  </a:lnTo>
                  <a:lnTo>
                    <a:pt x="9" y="572"/>
                  </a:lnTo>
                  <a:lnTo>
                    <a:pt x="2" y="525"/>
                  </a:lnTo>
                  <a:lnTo>
                    <a:pt x="0" y="480"/>
                  </a:lnTo>
                  <a:lnTo>
                    <a:pt x="2" y="433"/>
                  </a:lnTo>
                  <a:lnTo>
                    <a:pt x="9" y="388"/>
                  </a:lnTo>
                  <a:lnTo>
                    <a:pt x="20" y="344"/>
                  </a:lnTo>
                  <a:lnTo>
                    <a:pt x="36" y="299"/>
                  </a:lnTo>
                  <a:lnTo>
                    <a:pt x="55" y="257"/>
                  </a:lnTo>
                  <a:lnTo>
                    <a:pt x="79" y="215"/>
                  </a:lnTo>
                  <a:lnTo>
                    <a:pt x="107" y="177"/>
                  </a:lnTo>
                  <a:lnTo>
                    <a:pt x="141" y="141"/>
                  </a:lnTo>
                  <a:lnTo>
                    <a:pt x="179" y="105"/>
                  </a:lnTo>
                  <a:lnTo>
                    <a:pt x="221" y="76"/>
                  </a:lnTo>
                  <a:lnTo>
                    <a:pt x="264" y="51"/>
                  </a:lnTo>
                  <a:lnTo>
                    <a:pt x="310" y="32"/>
                  </a:lnTo>
                  <a:lnTo>
                    <a:pt x="356" y="17"/>
                  </a:lnTo>
                  <a:lnTo>
                    <a:pt x="405" y="7"/>
                  </a:lnTo>
                  <a:lnTo>
                    <a:pt x="453" y="0"/>
                  </a:lnTo>
                  <a:lnTo>
                    <a:pt x="5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62D973DE-14D8-4558-9F23-CD4B6786E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" y="366"/>
              <a:ext cx="30" cy="30"/>
            </a:xfrm>
            <a:custGeom>
              <a:avLst/>
              <a:gdLst>
                <a:gd name="T0" fmla="*/ 103 w 452"/>
                <a:gd name="T1" fmla="*/ 0 h 451"/>
                <a:gd name="T2" fmla="*/ 144 w 452"/>
                <a:gd name="T3" fmla="*/ 13 h 451"/>
                <a:gd name="T4" fmla="*/ 183 w 452"/>
                <a:gd name="T5" fmla="*/ 28 h 451"/>
                <a:gd name="T6" fmla="*/ 221 w 452"/>
                <a:gd name="T7" fmla="*/ 47 h 451"/>
                <a:gd name="T8" fmla="*/ 258 w 452"/>
                <a:gd name="T9" fmla="*/ 70 h 451"/>
                <a:gd name="T10" fmla="*/ 293 w 452"/>
                <a:gd name="T11" fmla="*/ 96 h 451"/>
                <a:gd name="T12" fmla="*/ 326 w 452"/>
                <a:gd name="T13" fmla="*/ 127 h 451"/>
                <a:gd name="T14" fmla="*/ 356 w 452"/>
                <a:gd name="T15" fmla="*/ 159 h 451"/>
                <a:gd name="T16" fmla="*/ 382 w 452"/>
                <a:gd name="T17" fmla="*/ 194 h 451"/>
                <a:gd name="T18" fmla="*/ 405 w 452"/>
                <a:gd name="T19" fmla="*/ 231 h 451"/>
                <a:gd name="T20" fmla="*/ 425 w 452"/>
                <a:gd name="T21" fmla="*/ 269 h 451"/>
                <a:gd name="T22" fmla="*/ 440 w 452"/>
                <a:gd name="T23" fmla="*/ 308 h 451"/>
                <a:gd name="T24" fmla="*/ 452 w 452"/>
                <a:gd name="T25" fmla="*/ 349 h 451"/>
                <a:gd name="T26" fmla="*/ 0 w 452"/>
                <a:gd name="T27" fmla="*/ 451 h 451"/>
                <a:gd name="T28" fmla="*/ 103 w 452"/>
                <a:gd name="T29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2" h="451">
                  <a:moveTo>
                    <a:pt x="103" y="0"/>
                  </a:moveTo>
                  <a:lnTo>
                    <a:pt x="144" y="13"/>
                  </a:lnTo>
                  <a:lnTo>
                    <a:pt x="183" y="28"/>
                  </a:lnTo>
                  <a:lnTo>
                    <a:pt x="221" y="47"/>
                  </a:lnTo>
                  <a:lnTo>
                    <a:pt x="258" y="70"/>
                  </a:lnTo>
                  <a:lnTo>
                    <a:pt x="293" y="96"/>
                  </a:lnTo>
                  <a:lnTo>
                    <a:pt x="326" y="127"/>
                  </a:lnTo>
                  <a:lnTo>
                    <a:pt x="356" y="159"/>
                  </a:lnTo>
                  <a:lnTo>
                    <a:pt x="382" y="194"/>
                  </a:lnTo>
                  <a:lnTo>
                    <a:pt x="405" y="231"/>
                  </a:lnTo>
                  <a:lnTo>
                    <a:pt x="425" y="269"/>
                  </a:lnTo>
                  <a:lnTo>
                    <a:pt x="440" y="308"/>
                  </a:lnTo>
                  <a:lnTo>
                    <a:pt x="452" y="349"/>
                  </a:lnTo>
                  <a:lnTo>
                    <a:pt x="0" y="451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6691508D-E4B5-468E-8992-C70D643D4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" y="461"/>
              <a:ext cx="22" cy="11"/>
            </a:xfrm>
            <a:custGeom>
              <a:avLst/>
              <a:gdLst>
                <a:gd name="T0" fmla="*/ 83 w 332"/>
                <a:gd name="T1" fmla="*/ 0 h 166"/>
                <a:gd name="T2" fmla="*/ 249 w 332"/>
                <a:gd name="T3" fmla="*/ 0 h 166"/>
                <a:gd name="T4" fmla="*/ 271 w 332"/>
                <a:gd name="T5" fmla="*/ 3 h 166"/>
                <a:gd name="T6" fmla="*/ 290 w 332"/>
                <a:gd name="T7" fmla="*/ 11 h 166"/>
                <a:gd name="T8" fmla="*/ 308 w 332"/>
                <a:gd name="T9" fmla="*/ 24 h 166"/>
                <a:gd name="T10" fmla="*/ 321 w 332"/>
                <a:gd name="T11" fmla="*/ 41 h 166"/>
                <a:gd name="T12" fmla="*/ 329 w 332"/>
                <a:gd name="T13" fmla="*/ 61 h 166"/>
                <a:gd name="T14" fmla="*/ 332 w 332"/>
                <a:gd name="T15" fmla="*/ 83 h 166"/>
                <a:gd name="T16" fmla="*/ 329 w 332"/>
                <a:gd name="T17" fmla="*/ 104 h 166"/>
                <a:gd name="T18" fmla="*/ 321 w 332"/>
                <a:gd name="T19" fmla="*/ 124 h 166"/>
                <a:gd name="T20" fmla="*/ 308 w 332"/>
                <a:gd name="T21" fmla="*/ 142 h 166"/>
                <a:gd name="T22" fmla="*/ 290 w 332"/>
                <a:gd name="T23" fmla="*/ 155 h 166"/>
                <a:gd name="T24" fmla="*/ 271 w 332"/>
                <a:gd name="T25" fmla="*/ 163 h 166"/>
                <a:gd name="T26" fmla="*/ 249 w 332"/>
                <a:gd name="T27" fmla="*/ 166 h 166"/>
                <a:gd name="T28" fmla="*/ 83 w 332"/>
                <a:gd name="T29" fmla="*/ 166 h 166"/>
                <a:gd name="T30" fmla="*/ 61 w 332"/>
                <a:gd name="T31" fmla="*/ 163 h 166"/>
                <a:gd name="T32" fmla="*/ 42 w 332"/>
                <a:gd name="T33" fmla="*/ 155 h 166"/>
                <a:gd name="T34" fmla="*/ 24 w 332"/>
                <a:gd name="T35" fmla="*/ 142 h 166"/>
                <a:gd name="T36" fmla="*/ 11 w 332"/>
                <a:gd name="T37" fmla="*/ 124 h 166"/>
                <a:gd name="T38" fmla="*/ 3 w 332"/>
                <a:gd name="T39" fmla="*/ 104 h 166"/>
                <a:gd name="T40" fmla="*/ 0 w 332"/>
                <a:gd name="T41" fmla="*/ 83 h 166"/>
                <a:gd name="T42" fmla="*/ 3 w 332"/>
                <a:gd name="T43" fmla="*/ 61 h 166"/>
                <a:gd name="T44" fmla="*/ 11 w 332"/>
                <a:gd name="T45" fmla="*/ 41 h 166"/>
                <a:gd name="T46" fmla="*/ 24 w 332"/>
                <a:gd name="T47" fmla="*/ 24 h 166"/>
                <a:gd name="T48" fmla="*/ 42 w 332"/>
                <a:gd name="T49" fmla="*/ 11 h 166"/>
                <a:gd name="T50" fmla="*/ 61 w 332"/>
                <a:gd name="T51" fmla="*/ 3 h 166"/>
                <a:gd name="T52" fmla="*/ 83 w 332"/>
                <a:gd name="T5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2" h="166">
                  <a:moveTo>
                    <a:pt x="83" y="0"/>
                  </a:moveTo>
                  <a:lnTo>
                    <a:pt x="249" y="0"/>
                  </a:lnTo>
                  <a:lnTo>
                    <a:pt x="271" y="3"/>
                  </a:lnTo>
                  <a:lnTo>
                    <a:pt x="290" y="11"/>
                  </a:lnTo>
                  <a:lnTo>
                    <a:pt x="308" y="24"/>
                  </a:lnTo>
                  <a:lnTo>
                    <a:pt x="321" y="41"/>
                  </a:lnTo>
                  <a:lnTo>
                    <a:pt x="329" y="61"/>
                  </a:lnTo>
                  <a:lnTo>
                    <a:pt x="332" y="83"/>
                  </a:lnTo>
                  <a:lnTo>
                    <a:pt x="329" y="104"/>
                  </a:lnTo>
                  <a:lnTo>
                    <a:pt x="321" y="124"/>
                  </a:lnTo>
                  <a:lnTo>
                    <a:pt x="308" y="142"/>
                  </a:lnTo>
                  <a:lnTo>
                    <a:pt x="290" y="155"/>
                  </a:lnTo>
                  <a:lnTo>
                    <a:pt x="271" y="163"/>
                  </a:lnTo>
                  <a:lnTo>
                    <a:pt x="249" y="166"/>
                  </a:lnTo>
                  <a:lnTo>
                    <a:pt x="83" y="166"/>
                  </a:lnTo>
                  <a:lnTo>
                    <a:pt x="61" y="163"/>
                  </a:lnTo>
                  <a:lnTo>
                    <a:pt x="42" y="155"/>
                  </a:lnTo>
                  <a:lnTo>
                    <a:pt x="24" y="142"/>
                  </a:lnTo>
                  <a:lnTo>
                    <a:pt x="11" y="124"/>
                  </a:lnTo>
                  <a:lnTo>
                    <a:pt x="3" y="104"/>
                  </a:lnTo>
                  <a:lnTo>
                    <a:pt x="0" y="83"/>
                  </a:lnTo>
                  <a:lnTo>
                    <a:pt x="3" y="61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1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02D6B3CF-6A54-41AD-8E91-F02383C97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" y="481"/>
              <a:ext cx="54" cy="12"/>
            </a:xfrm>
            <a:custGeom>
              <a:avLst/>
              <a:gdLst>
                <a:gd name="T0" fmla="*/ 83 w 804"/>
                <a:gd name="T1" fmla="*/ 0 h 166"/>
                <a:gd name="T2" fmla="*/ 721 w 804"/>
                <a:gd name="T3" fmla="*/ 0 h 166"/>
                <a:gd name="T4" fmla="*/ 743 w 804"/>
                <a:gd name="T5" fmla="*/ 3 h 166"/>
                <a:gd name="T6" fmla="*/ 762 w 804"/>
                <a:gd name="T7" fmla="*/ 12 h 166"/>
                <a:gd name="T8" fmla="*/ 780 w 804"/>
                <a:gd name="T9" fmla="*/ 24 h 166"/>
                <a:gd name="T10" fmla="*/ 793 w 804"/>
                <a:gd name="T11" fmla="*/ 41 h 166"/>
                <a:gd name="T12" fmla="*/ 801 w 804"/>
                <a:gd name="T13" fmla="*/ 62 h 166"/>
                <a:gd name="T14" fmla="*/ 804 w 804"/>
                <a:gd name="T15" fmla="*/ 83 h 166"/>
                <a:gd name="T16" fmla="*/ 801 w 804"/>
                <a:gd name="T17" fmla="*/ 105 h 166"/>
                <a:gd name="T18" fmla="*/ 793 w 804"/>
                <a:gd name="T19" fmla="*/ 125 h 166"/>
                <a:gd name="T20" fmla="*/ 780 w 804"/>
                <a:gd name="T21" fmla="*/ 141 h 166"/>
                <a:gd name="T22" fmla="*/ 762 w 804"/>
                <a:gd name="T23" fmla="*/ 154 h 166"/>
                <a:gd name="T24" fmla="*/ 743 w 804"/>
                <a:gd name="T25" fmla="*/ 163 h 166"/>
                <a:gd name="T26" fmla="*/ 721 w 804"/>
                <a:gd name="T27" fmla="*/ 166 h 166"/>
                <a:gd name="T28" fmla="*/ 83 w 804"/>
                <a:gd name="T29" fmla="*/ 166 h 166"/>
                <a:gd name="T30" fmla="*/ 61 w 804"/>
                <a:gd name="T31" fmla="*/ 163 h 166"/>
                <a:gd name="T32" fmla="*/ 42 w 804"/>
                <a:gd name="T33" fmla="*/ 154 h 166"/>
                <a:gd name="T34" fmla="*/ 24 w 804"/>
                <a:gd name="T35" fmla="*/ 141 h 166"/>
                <a:gd name="T36" fmla="*/ 11 w 804"/>
                <a:gd name="T37" fmla="*/ 125 h 166"/>
                <a:gd name="T38" fmla="*/ 3 w 804"/>
                <a:gd name="T39" fmla="*/ 105 h 166"/>
                <a:gd name="T40" fmla="*/ 0 w 804"/>
                <a:gd name="T41" fmla="*/ 83 h 166"/>
                <a:gd name="T42" fmla="*/ 3 w 804"/>
                <a:gd name="T43" fmla="*/ 62 h 166"/>
                <a:gd name="T44" fmla="*/ 11 w 804"/>
                <a:gd name="T45" fmla="*/ 41 h 166"/>
                <a:gd name="T46" fmla="*/ 24 w 804"/>
                <a:gd name="T47" fmla="*/ 24 h 166"/>
                <a:gd name="T48" fmla="*/ 42 w 804"/>
                <a:gd name="T49" fmla="*/ 12 h 166"/>
                <a:gd name="T50" fmla="*/ 61 w 804"/>
                <a:gd name="T51" fmla="*/ 3 h 166"/>
                <a:gd name="T52" fmla="*/ 83 w 804"/>
                <a:gd name="T5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04" h="166">
                  <a:moveTo>
                    <a:pt x="83" y="0"/>
                  </a:moveTo>
                  <a:lnTo>
                    <a:pt x="721" y="0"/>
                  </a:lnTo>
                  <a:lnTo>
                    <a:pt x="743" y="3"/>
                  </a:lnTo>
                  <a:lnTo>
                    <a:pt x="762" y="12"/>
                  </a:lnTo>
                  <a:lnTo>
                    <a:pt x="780" y="24"/>
                  </a:lnTo>
                  <a:lnTo>
                    <a:pt x="793" y="41"/>
                  </a:lnTo>
                  <a:lnTo>
                    <a:pt x="801" y="62"/>
                  </a:lnTo>
                  <a:lnTo>
                    <a:pt x="804" y="83"/>
                  </a:lnTo>
                  <a:lnTo>
                    <a:pt x="801" y="105"/>
                  </a:lnTo>
                  <a:lnTo>
                    <a:pt x="793" y="125"/>
                  </a:lnTo>
                  <a:lnTo>
                    <a:pt x="780" y="141"/>
                  </a:lnTo>
                  <a:lnTo>
                    <a:pt x="762" y="154"/>
                  </a:lnTo>
                  <a:lnTo>
                    <a:pt x="743" y="163"/>
                  </a:lnTo>
                  <a:lnTo>
                    <a:pt x="721" y="166"/>
                  </a:lnTo>
                  <a:lnTo>
                    <a:pt x="83" y="166"/>
                  </a:lnTo>
                  <a:lnTo>
                    <a:pt x="61" y="163"/>
                  </a:lnTo>
                  <a:lnTo>
                    <a:pt x="42" y="154"/>
                  </a:lnTo>
                  <a:lnTo>
                    <a:pt x="24" y="141"/>
                  </a:lnTo>
                  <a:lnTo>
                    <a:pt x="11" y="125"/>
                  </a:lnTo>
                  <a:lnTo>
                    <a:pt x="3" y="105"/>
                  </a:lnTo>
                  <a:lnTo>
                    <a:pt x="0" y="83"/>
                  </a:lnTo>
                  <a:lnTo>
                    <a:pt x="3" y="62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2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F77234EF-322B-4AAD-83CE-2C3AA4432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" y="502"/>
              <a:ext cx="47" cy="11"/>
            </a:xfrm>
            <a:custGeom>
              <a:avLst/>
              <a:gdLst>
                <a:gd name="T0" fmla="*/ 83 w 710"/>
                <a:gd name="T1" fmla="*/ 0 h 165"/>
                <a:gd name="T2" fmla="*/ 627 w 710"/>
                <a:gd name="T3" fmla="*/ 0 h 165"/>
                <a:gd name="T4" fmla="*/ 648 w 710"/>
                <a:gd name="T5" fmla="*/ 3 h 165"/>
                <a:gd name="T6" fmla="*/ 668 w 710"/>
                <a:gd name="T7" fmla="*/ 11 h 165"/>
                <a:gd name="T8" fmla="*/ 686 w 710"/>
                <a:gd name="T9" fmla="*/ 24 h 165"/>
                <a:gd name="T10" fmla="*/ 698 w 710"/>
                <a:gd name="T11" fmla="*/ 41 h 165"/>
                <a:gd name="T12" fmla="*/ 707 w 710"/>
                <a:gd name="T13" fmla="*/ 60 h 165"/>
                <a:gd name="T14" fmla="*/ 710 w 710"/>
                <a:gd name="T15" fmla="*/ 82 h 165"/>
                <a:gd name="T16" fmla="*/ 707 w 710"/>
                <a:gd name="T17" fmla="*/ 105 h 165"/>
                <a:gd name="T18" fmla="*/ 698 w 710"/>
                <a:gd name="T19" fmla="*/ 125 h 165"/>
                <a:gd name="T20" fmla="*/ 686 w 710"/>
                <a:gd name="T21" fmla="*/ 141 h 165"/>
                <a:gd name="T22" fmla="*/ 668 w 710"/>
                <a:gd name="T23" fmla="*/ 154 h 165"/>
                <a:gd name="T24" fmla="*/ 648 w 710"/>
                <a:gd name="T25" fmla="*/ 162 h 165"/>
                <a:gd name="T26" fmla="*/ 627 w 710"/>
                <a:gd name="T27" fmla="*/ 165 h 165"/>
                <a:gd name="T28" fmla="*/ 83 w 710"/>
                <a:gd name="T29" fmla="*/ 165 h 165"/>
                <a:gd name="T30" fmla="*/ 61 w 710"/>
                <a:gd name="T31" fmla="*/ 162 h 165"/>
                <a:gd name="T32" fmla="*/ 42 w 710"/>
                <a:gd name="T33" fmla="*/ 154 h 165"/>
                <a:gd name="T34" fmla="*/ 24 w 710"/>
                <a:gd name="T35" fmla="*/ 141 h 165"/>
                <a:gd name="T36" fmla="*/ 11 w 710"/>
                <a:gd name="T37" fmla="*/ 125 h 165"/>
                <a:gd name="T38" fmla="*/ 3 w 710"/>
                <a:gd name="T39" fmla="*/ 105 h 165"/>
                <a:gd name="T40" fmla="*/ 0 w 710"/>
                <a:gd name="T41" fmla="*/ 82 h 165"/>
                <a:gd name="T42" fmla="*/ 3 w 710"/>
                <a:gd name="T43" fmla="*/ 60 h 165"/>
                <a:gd name="T44" fmla="*/ 11 w 710"/>
                <a:gd name="T45" fmla="*/ 41 h 165"/>
                <a:gd name="T46" fmla="*/ 24 w 710"/>
                <a:gd name="T47" fmla="*/ 24 h 165"/>
                <a:gd name="T48" fmla="*/ 42 w 710"/>
                <a:gd name="T49" fmla="*/ 11 h 165"/>
                <a:gd name="T50" fmla="*/ 61 w 710"/>
                <a:gd name="T51" fmla="*/ 3 h 165"/>
                <a:gd name="T52" fmla="*/ 83 w 710"/>
                <a:gd name="T5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0" h="165">
                  <a:moveTo>
                    <a:pt x="83" y="0"/>
                  </a:moveTo>
                  <a:lnTo>
                    <a:pt x="627" y="0"/>
                  </a:lnTo>
                  <a:lnTo>
                    <a:pt x="648" y="3"/>
                  </a:lnTo>
                  <a:lnTo>
                    <a:pt x="668" y="11"/>
                  </a:lnTo>
                  <a:lnTo>
                    <a:pt x="686" y="24"/>
                  </a:lnTo>
                  <a:lnTo>
                    <a:pt x="698" y="41"/>
                  </a:lnTo>
                  <a:lnTo>
                    <a:pt x="707" y="60"/>
                  </a:lnTo>
                  <a:lnTo>
                    <a:pt x="710" y="82"/>
                  </a:lnTo>
                  <a:lnTo>
                    <a:pt x="707" y="105"/>
                  </a:lnTo>
                  <a:lnTo>
                    <a:pt x="698" y="125"/>
                  </a:lnTo>
                  <a:lnTo>
                    <a:pt x="686" y="141"/>
                  </a:lnTo>
                  <a:lnTo>
                    <a:pt x="668" y="154"/>
                  </a:lnTo>
                  <a:lnTo>
                    <a:pt x="648" y="162"/>
                  </a:lnTo>
                  <a:lnTo>
                    <a:pt x="627" y="165"/>
                  </a:lnTo>
                  <a:lnTo>
                    <a:pt x="83" y="165"/>
                  </a:lnTo>
                  <a:lnTo>
                    <a:pt x="61" y="162"/>
                  </a:lnTo>
                  <a:lnTo>
                    <a:pt x="42" y="154"/>
                  </a:lnTo>
                  <a:lnTo>
                    <a:pt x="24" y="141"/>
                  </a:lnTo>
                  <a:lnTo>
                    <a:pt x="11" y="125"/>
                  </a:lnTo>
                  <a:lnTo>
                    <a:pt x="3" y="105"/>
                  </a:lnTo>
                  <a:lnTo>
                    <a:pt x="0" y="82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1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C1B5439-A89E-42A7-BD3A-9D6215D8B071}"/>
              </a:ext>
            </a:extLst>
          </p:cNvPr>
          <p:cNvSpPr txBox="1"/>
          <p:nvPr/>
        </p:nvSpPr>
        <p:spPr>
          <a:xfrm>
            <a:off x="5154554" y="4435722"/>
            <a:ext cx="18877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Report Generated and downloaded 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61587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B087F61A-E3C7-486A-A5F2-5420C46BBA89}"/>
              </a:ext>
            </a:extLst>
          </p:cNvPr>
          <p:cNvSpPr>
            <a:spLocks noEditPoints="1"/>
          </p:cNvSpPr>
          <p:nvPr/>
        </p:nvSpPr>
        <p:spPr bwMode="auto">
          <a:xfrm>
            <a:off x="5578984" y="872683"/>
            <a:ext cx="709707" cy="510684"/>
          </a:xfrm>
          <a:custGeom>
            <a:avLst/>
            <a:gdLst>
              <a:gd name="T0" fmla="*/ 51 w 551"/>
              <a:gd name="T1" fmla="*/ 284 h 384"/>
              <a:gd name="T2" fmla="*/ 0 w 551"/>
              <a:gd name="T3" fmla="*/ 384 h 384"/>
              <a:gd name="T4" fmla="*/ 551 w 551"/>
              <a:gd name="T5" fmla="*/ 384 h 384"/>
              <a:gd name="T6" fmla="*/ 498 w 551"/>
              <a:gd name="T7" fmla="*/ 284 h 384"/>
              <a:gd name="T8" fmla="*/ 310 w 551"/>
              <a:gd name="T9" fmla="*/ 284 h 384"/>
              <a:gd name="T10" fmla="*/ 310 w 551"/>
              <a:gd name="T11" fmla="*/ 261 h 384"/>
              <a:gd name="T12" fmla="*/ 472 w 551"/>
              <a:gd name="T13" fmla="*/ 261 h 384"/>
              <a:gd name="T14" fmla="*/ 500 w 551"/>
              <a:gd name="T15" fmla="*/ 235 h 384"/>
              <a:gd name="T16" fmla="*/ 500 w 551"/>
              <a:gd name="T17" fmla="*/ 26 h 384"/>
              <a:gd name="T18" fmla="*/ 472 w 551"/>
              <a:gd name="T19" fmla="*/ 0 h 384"/>
              <a:gd name="T20" fmla="*/ 79 w 551"/>
              <a:gd name="T21" fmla="*/ 0 h 384"/>
              <a:gd name="T22" fmla="*/ 51 w 551"/>
              <a:gd name="T23" fmla="*/ 26 h 384"/>
              <a:gd name="T24" fmla="*/ 51 w 551"/>
              <a:gd name="T25" fmla="*/ 235 h 384"/>
              <a:gd name="T26" fmla="*/ 79 w 551"/>
              <a:gd name="T27" fmla="*/ 261 h 384"/>
              <a:gd name="T28" fmla="*/ 241 w 551"/>
              <a:gd name="T29" fmla="*/ 261 h 384"/>
              <a:gd name="T30" fmla="*/ 241 w 551"/>
              <a:gd name="T31" fmla="*/ 284 h 384"/>
              <a:gd name="T32" fmla="*/ 51 w 551"/>
              <a:gd name="T33" fmla="*/ 284 h 384"/>
              <a:gd name="T34" fmla="*/ 86 w 551"/>
              <a:gd name="T35" fmla="*/ 36 h 384"/>
              <a:gd name="T36" fmla="*/ 465 w 551"/>
              <a:gd name="T37" fmla="*/ 36 h 384"/>
              <a:gd name="T38" fmla="*/ 465 w 551"/>
              <a:gd name="T39" fmla="*/ 225 h 384"/>
              <a:gd name="T40" fmla="*/ 86 w 551"/>
              <a:gd name="T41" fmla="*/ 225 h 384"/>
              <a:gd name="T42" fmla="*/ 86 w 551"/>
              <a:gd name="T43" fmla="*/ 3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1" h="384">
                <a:moveTo>
                  <a:pt x="51" y="284"/>
                </a:moveTo>
                <a:cubicBezTo>
                  <a:pt x="0" y="384"/>
                  <a:pt x="0" y="384"/>
                  <a:pt x="0" y="384"/>
                </a:cubicBezTo>
                <a:cubicBezTo>
                  <a:pt x="551" y="384"/>
                  <a:pt x="551" y="384"/>
                  <a:pt x="551" y="384"/>
                </a:cubicBezTo>
                <a:cubicBezTo>
                  <a:pt x="498" y="284"/>
                  <a:pt x="498" y="284"/>
                  <a:pt x="498" y="284"/>
                </a:cubicBezTo>
                <a:cubicBezTo>
                  <a:pt x="310" y="284"/>
                  <a:pt x="310" y="284"/>
                  <a:pt x="310" y="284"/>
                </a:cubicBezTo>
                <a:cubicBezTo>
                  <a:pt x="310" y="261"/>
                  <a:pt x="310" y="261"/>
                  <a:pt x="310" y="261"/>
                </a:cubicBezTo>
                <a:cubicBezTo>
                  <a:pt x="472" y="261"/>
                  <a:pt x="472" y="261"/>
                  <a:pt x="472" y="261"/>
                </a:cubicBezTo>
                <a:cubicBezTo>
                  <a:pt x="488" y="261"/>
                  <a:pt x="500" y="249"/>
                  <a:pt x="500" y="235"/>
                </a:cubicBezTo>
                <a:cubicBezTo>
                  <a:pt x="500" y="26"/>
                  <a:pt x="500" y="26"/>
                  <a:pt x="500" y="26"/>
                </a:cubicBezTo>
                <a:cubicBezTo>
                  <a:pt x="500" y="11"/>
                  <a:pt x="488" y="0"/>
                  <a:pt x="472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63" y="0"/>
                  <a:pt x="51" y="11"/>
                  <a:pt x="51" y="26"/>
                </a:cubicBezTo>
                <a:cubicBezTo>
                  <a:pt x="51" y="235"/>
                  <a:pt x="51" y="235"/>
                  <a:pt x="51" y="235"/>
                </a:cubicBezTo>
                <a:cubicBezTo>
                  <a:pt x="51" y="249"/>
                  <a:pt x="63" y="261"/>
                  <a:pt x="79" y="261"/>
                </a:cubicBezTo>
                <a:cubicBezTo>
                  <a:pt x="241" y="261"/>
                  <a:pt x="241" y="261"/>
                  <a:pt x="241" y="261"/>
                </a:cubicBezTo>
                <a:cubicBezTo>
                  <a:pt x="241" y="284"/>
                  <a:pt x="241" y="284"/>
                  <a:pt x="241" y="284"/>
                </a:cubicBezTo>
                <a:lnTo>
                  <a:pt x="51" y="284"/>
                </a:lnTo>
                <a:close/>
                <a:moveTo>
                  <a:pt x="86" y="36"/>
                </a:moveTo>
                <a:cubicBezTo>
                  <a:pt x="465" y="36"/>
                  <a:pt x="465" y="36"/>
                  <a:pt x="465" y="36"/>
                </a:cubicBezTo>
                <a:cubicBezTo>
                  <a:pt x="465" y="225"/>
                  <a:pt x="465" y="225"/>
                  <a:pt x="465" y="225"/>
                </a:cubicBezTo>
                <a:cubicBezTo>
                  <a:pt x="86" y="225"/>
                  <a:pt x="86" y="225"/>
                  <a:pt x="86" y="225"/>
                </a:cubicBezTo>
                <a:lnTo>
                  <a:pt x="86" y="3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582C54-E4CD-48E7-A844-F9F26D769091}"/>
              </a:ext>
            </a:extLst>
          </p:cNvPr>
          <p:cNvCxnSpPr>
            <a:cxnSpLocks/>
          </p:cNvCxnSpPr>
          <p:nvPr/>
        </p:nvCxnSpPr>
        <p:spPr>
          <a:xfrm flipV="1">
            <a:off x="2751365" y="1110620"/>
            <a:ext cx="2602792" cy="9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C22B060-1388-429B-A108-391969BF72BA}"/>
              </a:ext>
            </a:extLst>
          </p:cNvPr>
          <p:cNvGrpSpPr/>
          <p:nvPr/>
        </p:nvGrpSpPr>
        <p:grpSpPr>
          <a:xfrm>
            <a:off x="1857035" y="662130"/>
            <a:ext cx="916816" cy="1099804"/>
            <a:chOff x="1857035" y="662130"/>
            <a:chExt cx="916816" cy="1099804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F579721A-65D4-48D8-ABE1-9A67D79E5BB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138784" y="662130"/>
              <a:ext cx="359090" cy="818384"/>
              <a:chOff x="3249" y="567"/>
              <a:chExt cx="1182" cy="3181"/>
            </a:xfrm>
            <a:solidFill>
              <a:schemeClr val="accent2"/>
            </a:solidFill>
          </p:grpSpPr>
          <p:sp>
            <p:nvSpPr>
              <p:cNvPr id="5" name="Freeform 6">
                <a:extLst>
                  <a:ext uri="{FF2B5EF4-FFF2-40B4-BE49-F238E27FC236}">
                    <a16:creationId xmlns:a16="http://schemas.microsoft.com/office/drawing/2014/main" id="{9242A627-9043-4DE5-933C-9E10DD455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9" y="1188"/>
                <a:ext cx="1182" cy="2560"/>
              </a:xfrm>
              <a:custGeom>
                <a:avLst/>
                <a:gdLst>
                  <a:gd name="T0" fmla="*/ 1700 w 2364"/>
                  <a:gd name="T1" fmla="*/ 0 h 5121"/>
                  <a:gd name="T2" fmla="*/ 1864 w 2364"/>
                  <a:gd name="T3" fmla="*/ 13 h 5121"/>
                  <a:gd name="T4" fmla="*/ 2009 w 2364"/>
                  <a:gd name="T5" fmla="*/ 56 h 5121"/>
                  <a:gd name="T6" fmla="*/ 2132 w 2364"/>
                  <a:gd name="T7" fmla="*/ 127 h 5121"/>
                  <a:gd name="T8" fmla="*/ 2240 w 2364"/>
                  <a:gd name="T9" fmla="*/ 234 h 5121"/>
                  <a:gd name="T10" fmla="*/ 2320 w 2364"/>
                  <a:gd name="T11" fmla="*/ 369 h 5121"/>
                  <a:gd name="T12" fmla="*/ 2358 w 2364"/>
                  <a:gd name="T13" fmla="*/ 528 h 5121"/>
                  <a:gd name="T14" fmla="*/ 2364 w 2364"/>
                  <a:gd name="T15" fmla="*/ 2215 h 5121"/>
                  <a:gd name="T16" fmla="*/ 2349 w 2364"/>
                  <a:gd name="T17" fmla="*/ 2315 h 5121"/>
                  <a:gd name="T18" fmla="*/ 2298 w 2364"/>
                  <a:gd name="T19" fmla="*/ 2391 h 5121"/>
                  <a:gd name="T20" fmla="*/ 2221 w 2364"/>
                  <a:gd name="T21" fmla="*/ 2439 h 5121"/>
                  <a:gd name="T22" fmla="*/ 2142 w 2364"/>
                  <a:gd name="T23" fmla="*/ 2451 h 5121"/>
                  <a:gd name="T24" fmla="*/ 2065 w 2364"/>
                  <a:gd name="T25" fmla="*/ 2420 h 5121"/>
                  <a:gd name="T26" fmla="*/ 2003 w 2364"/>
                  <a:gd name="T27" fmla="*/ 2356 h 5121"/>
                  <a:gd name="T28" fmla="*/ 1972 w 2364"/>
                  <a:gd name="T29" fmla="*/ 2267 h 5121"/>
                  <a:gd name="T30" fmla="*/ 1968 w 2364"/>
                  <a:gd name="T31" fmla="*/ 665 h 5121"/>
                  <a:gd name="T32" fmla="*/ 1841 w 2364"/>
                  <a:gd name="T33" fmla="*/ 4852 h 5121"/>
                  <a:gd name="T34" fmla="*/ 1827 w 2364"/>
                  <a:gd name="T35" fmla="*/ 4958 h 5121"/>
                  <a:gd name="T36" fmla="*/ 1788 w 2364"/>
                  <a:gd name="T37" fmla="*/ 5037 h 5121"/>
                  <a:gd name="T38" fmla="*/ 1723 w 2364"/>
                  <a:gd name="T39" fmla="*/ 5090 h 5121"/>
                  <a:gd name="T40" fmla="*/ 1634 w 2364"/>
                  <a:gd name="T41" fmla="*/ 5117 h 5121"/>
                  <a:gd name="T42" fmla="*/ 1524 w 2364"/>
                  <a:gd name="T43" fmla="*/ 5117 h 5121"/>
                  <a:gd name="T44" fmla="*/ 1433 w 2364"/>
                  <a:gd name="T45" fmla="*/ 5090 h 5121"/>
                  <a:gd name="T46" fmla="*/ 1367 w 2364"/>
                  <a:gd name="T47" fmla="*/ 5037 h 5121"/>
                  <a:gd name="T48" fmla="*/ 1329 w 2364"/>
                  <a:gd name="T49" fmla="*/ 4958 h 5121"/>
                  <a:gd name="T50" fmla="*/ 1315 w 2364"/>
                  <a:gd name="T51" fmla="*/ 4852 h 5121"/>
                  <a:gd name="T52" fmla="*/ 1049 w 2364"/>
                  <a:gd name="T53" fmla="*/ 2368 h 5121"/>
                  <a:gd name="T54" fmla="*/ 1045 w 2364"/>
                  <a:gd name="T55" fmla="*/ 4908 h 5121"/>
                  <a:gd name="T56" fmla="*/ 1018 w 2364"/>
                  <a:gd name="T57" fmla="*/ 5001 h 5121"/>
                  <a:gd name="T58" fmla="*/ 968 w 2364"/>
                  <a:gd name="T59" fmla="*/ 5066 h 5121"/>
                  <a:gd name="T60" fmla="*/ 888 w 2364"/>
                  <a:gd name="T61" fmla="*/ 5107 h 5121"/>
                  <a:gd name="T62" fmla="*/ 786 w 2364"/>
                  <a:gd name="T63" fmla="*/ 5121 h 5121"/>
                  <a:gd name="T64" fmla="*/ 682 w 2364"/>
                  <a:gd name="T65" fmla="*/ 5107 h 5121"/>
                  <a:gd name="T66" fmla="*/ 605 w 2364"/>
                  <a:gd name="T67" fmla="*/ 5066 h 5121"/>
                  <a:gd name="T68" fmla="*/ 552 w 2364"/>
                  <a:gd name="T69" fmla="*/ 5001 h 5121"/>
                  <a:gd name="T70" fmla="*/ 527 w 2364"/>
                  <a:gd name="T71" fmla="*/ 4908 h 5121"/>
                  <a:gd name="T72" fmla="*/ 523 w 2364"/>
                  <a:gd name="T73" fmla="*/ 665 h 5121"/>
                  <a:gd name="T74" fmla="*/ 396 w 2364"/>
                  <a:gd name="T75" fmla="*/ 2226 h 5121"/>
                  <a:gd name="T76" fmla="*/ 380 w 2364"/>
                  <a:gd name="T77" fmla="*/ 2317 h 5121"/>
                  <a:gd name="T78" fmla="*/ 334 w 2364"/>
                  <a:gd name="T79" fmla="*/ 2383 h 5121"/>
                  <a:gd name="T80" fmla="*/ 251 w 2364"/>
                  <a:gd name="T81" fmla="*/ 2426 h 5121"/>
                  <a:gd name="T82" fmla="*/ 153 w 2364"/>
                  <a:gd name="T83" fmla="*/ 2426 h 5121"/>
                  <a:gd name="T84" fmla="*/ 66 w 2364"/>
                  <a:gd name="T85" fmla="*/ 2383 h 5121"/>
                  <a:gd name="T86" fmla="*/ 15 w 2364"/>
                  <a:gd name="T87" fmla="*/ 2317 h 5121"/>
                  <a:gd name="T88" fmla="*/ 0 w 2364"/>
                  <a:gd name="T89" fmla="*/ 2226 h 5121"/>
                  <a:gd name="T90" fmla="*/ 4 w 2364"/>
                  <a:gd name="T91" fmla="*/ 526 h 5121"/>
                  <a:gd name="T92" fmla="*/ 35 w 2364"/>
                  <a:gd name="T93" fmla="*/ 391 h 5121"/>
                  <a:gd name="T94" fmla="*/ 95 w 2364"/>
                  <a:gd name="T95" fmla="*/ 271 h 5121"/>
                  <a:gd name="T96" fmla="*/ 185 w 2364"/>
                  <a:gd name="T97" fmla="*/ 166 h 5121"/>
                  <a:gd name="T98" fmla="*/ 321 w 2364"/>
                  <a:gd name="T99" fmla="*/ 73 h 5121"/>
                  <a:gd name="T100" fmla="*/ 481 w 2364"/>
                  <a:gd name="T101" fmla="*/ 19 h 5121"/>
                  <a:gd name="T102" fmla="*/ 664 w 2364"/>
                  <a:gd name="T103" fmla="*/ 0 h 5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64" h="5121">
                    <a:moveTo>
                      <a:pt x="664" y="0"/>
                    </a:moveTo>
                    <a:lnTo>
                      <a:pt x="1700" y="0"/>
                    </a:lnTo>
                    <a:lnTo>
                      <a:pt x="1785" y="4"/>
                    </a:lnTo>
                    <a:lnTo>
                      <a:pt x="1864" y="13"/>
                    </a:lnTo>
                    <a:lnTo>
                      <a:pt x="1939" y="33"/>
                    </a:lnTo>
                    <a:lnTo>
                      <a:pt x="2009" y="56"/>
                    </a:lnTo>
                    <a:lnTo>
                      <a:pt x="2072" y="89"/>
                    </a:lnTo>
                    <a:lnTo>
                      <a:pt x="2132" y="127"/>
                    </a:lnTo>
                    <a:lnTo>
                      <a:pt x="2184" y="172"/>
                    </a:lnTo>
                    <a:lnTo>
                      <a:pt x="2240" y="234"/>
                    </a:lnTo>
                    <a:lnTo>
                      <a:pt x="2285" y="300"/>
                    </a:lnTo>
                    <a:lnTo>
                      <a:pt x="2320" y="369"/>
                    </a:lnTo>
                    <a:lnTo>
                      <a:pt x="2345" y="447"/>
                    </a:lnTo>
                    <a:lnTo>
                      <a:pt x="2358" y="528"/>
                    </a:lnTo>
                    <a:lnTo>
                      <a:pt x="2364" y="615"/>
                    </a:lnTo>
                    <a:lnTo>
                      <a:pt x="2364" y="2215"/>
                    </a:lnTo>
                    <a:lnTo>
                      <a:pt x="2360" y="2267"/>
                    </a:lnTo>
                    <a:lnTo>
                      <a:pt x="2349" y="2315"/>
                    </a:lnTo>
                    <a:lnTo>
                      <a:pt x="2327" y="2356"/>
                    </a:lnTo>
                    <a:lnTo>
                      <a:pt x="2298" y="2391"/>
                    </a:lnTo>
                    <a:lnTo>
                      <a:pt x="2262" y="2420"/>
                    </a:lnTo>
                    <a:lnTo>
                      <a:pt x="2221" y="2439"/>
                    </a:lnTo>
                    <a:lnTo>
                      <a:pt x="2181" y="2451"/>
                    </a:lnTo>
                    <a:lnTo>
                      <a:pt x="2142" y="2451"/>
                    </a:lnTo>
                    <a:lnTo>
                      <a:pt x="2103" y="2439"/>
                    </a:lnTo>
                    <a:lnTo>
                      <a:pt x="2065" y="2420"/>
                    </a:lnTo>
                    <a:lnTo>
                      <a:pt x="2030" y="2391"/>
                    </a:lnTo>
                    <a:lnTo>
                      <a:pt x="2003" y="2356"/>
                    </a:lnTo>
                    <a:lnTo>
                      <a:pt x="1984" y="2315"/>
                    </a:lnTo>
                    <a:lnTo>
                      <a:pt x="1972" y="2267"/>
                    </a:lnTo>
                    <a:lnTo>
                      <a:pt x="1968" y="2215"/>
                    </a:lnTo>
                    <a:lnTo>
                      <a:pt x="1968" y="665"/>
                    </a:lnTo>
                    <a:lnTo>
                      <a:pt x="1841" y="665"/>
                    </a:lnTo>
                    <a:lnTo>
                      <a:pt x="1841" y="4852"/>
                    </a:lnTo>
                    <a:lnTo>
                      <a:pt x="1837" y="4908"/>
                    </a:lnTo>
                    <a:lnTo>
                      <a:pt x="1827" y="4958"/>
                    </a:lnTo>
                    <a:lnTo>
                      <a:pt x="1812" y="5001"/>
                    </a:lnTo>
                    <a:lnTo>
                      <a:pt x="1788" y="5037"/>
                    </a:lnTo>
                    <a:lnTo>
                      <a:pt x="1759" y="5066"/>
                    </a:lnTo>
                    <a:lnTo>
                      <a:pt x="1723" y="5090"/>
                    </a:lnTo>
                    <a:lnTo>
                      <a:pt x="1682" y="5107"/>
                    </a:lnTo>
                    <a:lnTo>
                      <a:pt x="1634" y="5117"/>
                    </a:lnTo>
                    <a:lnTo>
                      <a:pt x="1578" y="5121"/>
                    </a:lnTo>
                    <a:lnTo>
                      <a:pt x="1524" y="5117"/>
                    </a:lnTo>
                    <a:lnTo>
                      <a:pt x="1476" y="5107"/>
                    </a:lnTo>
                    <a:lnTo>
                      <a:pt x="1433" y="5090"/>
                    </a:lnTo>
                    <a:lnTo>
                      <a:pt x="1396" y="5066"/>
                    </a:lnTo>
                    <a:lnTo>
                      <a:pt x="1367" y="5037"/>
                    </a:lnTo>
                    <a:lnTo>
                      <a:pt x="1346" y="5001"/>
                    </a:lnTo>
                    <a:lnTo>
                      <a:pt x="1329" y="4958"/>
                    </a:lnTo>
                    <a:lnTo>
                      <a:pt x="1319" y="4908"/>
                    </a:lnTo>
                    <a:lnTo>
                      <a:pt x="1315" y="4852"/>
                    </a:lnTo>
                    <a:lnTo>
                      <a:pt x="1315" y="2368"/>
                    </a:lnTo>
                    <a:lnTo>
                      <a:pt x="1049" y="2368"/>
                    </a:lnTo>
                    <a:lnTo>
                      <a:pt x="1049" y="4852"/>
                    </a:lnTo>
                    <a:lnTo>
                      <a:pt x="1045" y="4908"/>
                    </a:lnTo>
                    <a:lnTo>
                      <a:pt x="1035" y="4958"/>
                    </a:lnTo>
                    <a:lnTo>
                      <a:pt x="1018" y="5001"/>
                    </a:lnTo>
                    <a:lnTo>
                      <a:pt x="997" y="5037"/>
                    </a:lnTo>
                    <a:lnTo>
                      <a:pt x="968" y="5066"/>
                    </a:lnTo>
                    <a:lnTo>
                      <a:pt x="931" y="5090"/>
                    </a:lnTo>
                    <a:lnTo>
                      <a:pt x="888" y="5107"/>
                    </a:lnTo>
                    <a:lnTo>
                      <a:pt x="840" y="5117"/>
                    </a:lnTo>
                    <a:lnTo>
                      <a:pt x="786" y="5121"/>
                    </a:lnTo>
                    <a:lnTo>
                      <a:pt x="730" y="5117"/>
                    </a:lnTo>
                    <a:lnTo>
                      <a:pt x="682" y="5107"/>
                    </a:lnTo>
                    <a:lnTo>
                      <a:pt x="641" y="5090"/>
                    </a:lnTo>
                    <a:lnTo>
                      <a:pt x="605" y="5066"/>
                    </a:lnTo>
                    <a:lnTo>
                      <a:pt x="576" y="5037"/>
                    </a:lnTo>
                    <a:lnTo>
                      <a:pt x="552" y="5001"/>
                    </a:lnTo>
                    <a:lnTo>
                      <a:pt x="537" y="4958"/>
                    </a:lnTo>
                    <a:lnTo>
                      <a:pt x="527" y="4908"/>
                    </a:lnTo>
                    <a:lnTo>
                      <a:pt x="523" y="4852"/>
                    </a:lnTo>
                    <a:lnTo>
                      <a:pt x="523" y="665"/>
                    </a:lnTo>
                    <a:lnTo>
                      <a:pt x="396" y="665"/>
                    </a:lnTo>
                    <a:lnTo>
                      <a:pt x="396" y="2226"/>
                    </a:lnTo>
                    <a:lnTo>
                      <a:pt x="392" y="2275"/>
                    </a:lnTo>
                    <a:lnTo>
                      <a:pt x="380" y="2317"/>
                    </a:lnTo>
                    <a:lnTo>
                      <a:pt x="361" y="2352"/>
                    </a:lnTo>
                    <a:lnTo>
                      <a:pt x="334" y="2383"/>
                    </a:lnTo>
                    <a:lnTo>
                      <a:pt x="299" y="2406"/>
                    </a:lnTo>
                    <a:lnTo>
                      <a:pt x="251" y="2426"/>
                    </a:lnTo>
                    <a:lnTo>
                      <a:pt x="203" y="2432"/>
                    </a:lnTo>
                    <a:lnTo>
                      <a:pt x="153" y="2426"/>
                    </a:lnTo>
                    <a:lnTo>
                      <a:pt x="102" y="2406"/>
                    </a:lnTo>
                    <a:lnTo>
                      <a:pt x="66" y="2383"/>
                    </a:lnTo>
                    <a:lnTo>
                      <a:pt x="37" y="2352"/>
                    </a:lnTo>
                    <a:lnTo>
                      <a:pt x="15" y="2317"/>
                    </a:lnTo>
                    <a:lnTo>
                      <a:pt x="4" y="2275"/>
                    </a:lnTo>
                    <a:lnTo>
                      <a:pt x="0" y="2226"/>
                    </a:lnTo>
                    <a:lnTo>
                      <a:pt x="0" y="601"/>
                    </a:lnTo>
                    <a:lnTo>
                      <a:pt x="4" y="526"/>
                    </a:lnTo>
                    <a:lnTo>
                      <a:pt x="15" y="456"/>
                    </a:lnTo>
                    <a:lnTo>
                      <a:pt x="35" y="391"/>
                    </a:lnTo>
                    <a:lnTo>
                      <a:pt x="60" y="329"/>
                    </a:lnTo>
                    <a:lnTo>
                      <a:pt x="95" y="271"/>
                    </a:lnTo>
                    <a:lnTo>
                      <a:pt x="135" y="216"/>
                    </a:lnTo>
                    <a:lnTo>
                      <a:pt x="185" y="166"/>
                    </a:lnTo>
                    <a:lnTo>
                      <a:pt x="249" y="116"/>
                    </a:lnTo>
                    <a:lnTo>
                      <a:pt x="321" y="73"/>
                    </a:lnTo>
                    <a:lnTo>
                      <a:pt x="398" y="42"/>
                    </a:lnTo>
                    <a:lnTo>
                      <a:pt x="481" y="19"/>
                    </a:lnTo>
                    <a:lnTo>
                      <a:pt x="570" y="6"/>
                    </a:lnTo>
                    <a:lnTo>
                      <a:pt x="6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" name="Freeform 7">
                <a:extLst>
                  <a:ext uri="{FF2B5EF4-FFF2-40B4-BE49-F238E27FC236}">
                    <a16:creationId xmlns:a16="http://schemas.microsoft.com/office/drawing/2014/main" id="{872DAAC0-A059-4CE0-9FE5-B66620FEC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2" y="567"/>
                <a:ext cx="537" cy="544"/>
              </a:xfrm>
              <a:custGeom>
                <a:avLst/>
                <a:gdLst>
                  <a:gd name="T0" fmla="*/ 542 w 1074"/>
                  <a:gd name="T1" fmla="*/ 0 h 1089"/>
                  <a:gd name="T2" fmla="*/ 616 w 1074"/>
                  <a:gd name="T3" fmla="*/ 6 h 1089"/>
                  <a:gd name="T4" fmla="*/ 685 w 1074"/>
                  <a:gd name="T5" fmla="*/ 17 h 1089"/>
                  <a:gd name="T6" fmla="*/ 749 w 1074"/>
                  <a:gd name="T7" fmla="*/ 40 h 1089"/>
                  <a:gd name="T8" fmla="*/ 811 w 1074"/>
                  <a:gd name="T9" fmla="*/ 71 h 1089"/>
                  <a:gd name="T10" fmla="*/ 867 w 1074"/>
                  <a:gd name="T11" fmla="*/ 112 h 1089"/>
                  <a:gd name="T12" fmla="*/ 921 w 1074"/>
                  <a:gd name="T13" fmla="*/ 160 h 1089"/>
                  <a:gd name="T14" fmla="*/ 967 w 1074"/>
                  <a:gd name="T15" fmla="*/ 216 h 1089"/>
                  <a:gd name="T16" fmla="*/ 1006 w 1074"/>
                  <a:gd name="T17" fmla="*/ 275 h 1089"/>
                  <a:gd name="T18" fmla="*/ 1035 w 1074"/>
                  <a:gd name="T19" fmla="*/ 336 h 1089"/>
                  <a:gd name="T20" fmla="*/ 1056 w 1074"/>
                  <a:gd name="T21" fmla="*/ 402 h 1089"/>
                  <a:gd name="T22" fmla="*/ 1070 w 1074"/>
                  <a:gd name="T23" fmla="*/ 472 h 1089"/>
                  <a:gd name="T24" fmla="*/ 1074 w 1074"/>
                  <a:gd name="T25" fmla="*/ 545 h 1089"/>
                  <a:gd name="T26" fmla="*/ 1070 w 1074"/>
                  <a:gd name="T27" fmla="*/ 617 h 1089"/>
                  <a:gd name="T28" fmla="*/ 1056 w 1074"/>
                  <a:gd name="T29" fmla="*/ 687 h 1089"/>
                  <a:gd name="T30" fmla="*/ 1035 w 1074"/>
                  <a:gd name="T31" fmla="*/ 752 h 1089"/>
                  <a:gd name="T32" fmla="*/ 1006 w 1074"/>
                  <a:gd name="T33" fmla="*/ 814 h 1089"/>
                  <a:gd name="T34" fmla="*/ 967 w 1074"/>
                  <a:gd name="T35" fmla="*/ 874 h 1089"/>
                  <a:gd name="T36" fmla="*/ 921 w 1074"/>
                  <a:gd name="T37" fmla="*/ 928 h 1089"/>
                  <a:gd name="T38" fmla="*/ 867 w 1074"/>
                  <a:gd name="T39" fmla="*/ 977 h 1089"/>
                  <a:gd name="T40" fmla="*/ 811 w 1074"/>
                  <a:gd name="T41" fmla="*/ 1017 h 1089"/>
                  <a:gd name="T42" fmla="*/ 749 w 1074"/>
                  <a:gd name="T43" fmla="*/ 1048 h 1089"/>
                  <a:gd name="T44" fmla="*/ 685 w 1074"/>
                  <a:gd name="T45" fmla="*/ 1072 h 1089"/>
                  <a:gd name="T46" fmla="*/ 616 w 1074"/>
                  <a:gd name="T47" fmla="*/ 1083 h 1089"/>
                  <a:gd name="T48" fmla="*/ 542 w 1074"/>
                  <a:gd name="T49" fmla="*/ 1089 h 1089"/>
                  <a:gd name="T50" fmla="*/ 471 w 1074"/>
                  <a:gd name="T51" fmla="*/ 1083 h 1089"/>
                  <a:gd name="T52" fmla="*/ 401 w 1074"/>
                  <a:gd name="T53" fmla="*/ 1072 h 1089"/>
                  <a:gd name="T54" fmla="*/ 336 w 1074"/>
                  <a:gd name="T55" fmla="*/ 1048 h 1089"/>
                  <a:gd name="T56" fmla="*/ 274 w 1074"/>
                  <a:gd name="T57" fmla="*/ 1017 h 1089"/>
                  <a:gd name="T58" fmla="*/ 214 w 1074"/>
                  <a:gd name="T59" fmla="*/ 977 h 1089"/>
                  <a:gd name="T60" fmla="*/ 160 w 1074"/>
                  <a:gd name="T61" fmla="*/ 928 h 1089"/>
                  <a:gd name="T62" fmla="*/ 112 w 1074"/>
                  <a:gd name="T63" fmla="*/ 874 h 1089"/>
                  <a:gd name="T64" fmla="*/ 71 w 1074"/>
                  <a:gd name="T65" fmla="*/ 814 h 1089"/>
                  <a:gd name="T66" fmla="*/ 40 w 1074"/>
                  <a:gd name="T67" fmla="*/ 752 h 1089"/>
                  <a:gd name="T68" fmla="*/ 17 w 1074"/>
                  <a:gd name="T69" fmla="*/ 687 h 1089"/>
                  <a:gd name="T70" fmla="*/ 4 w 1074"/>
                  <a:gd name="T71" fmla="*/ 617 h 1089"/>
                  <a:gd name="T72" fmla="*/ 0 w 1074"/>
                  <a:gd name="T73" fmla="*/ 545 h 1089"/>
                  <a:gd name="T74" fmla="*/ 4 w 1074"/>
                  <a:gd name="T75" fmla="*/ 472 h 1089"/>
                  <a:gd name="T76" fmla="*/ 17 w 1074"/>
                  <a:gd name="T77" fmla="*/ 402 h 1089"/>
                  <a:gd name="T78" fmla="*/ 40 w 1074"/>
                  <a:gd name="T79" fmla="*/ 336 h 1089"/>
                  <a:gd name="T80" fmla="*/ 71 w 1074"/>
                  <a:gd name="T81" fmla="*/ 275 h 1089"/>
                  <a:gd name="T82" fmla="*/ 112 w 1074"/>
                  <a:gd name="T83" fmla="*/ 216 h 1089"/>
                  <a:gd name="T84" fmla="*/ 160 w 1074"/>
                  <a:gd name="T85" fmla="*/ 160 h 1089"/>
                  <a:gd name="T86" fmla="*/ 214 w 1074"/>
                  <a:gd name="T87" fmla="*/ 112 h 1089"/>
                  <a:gd name="T88" fmla="*/ 274 w 1074"/>
                  <a:gd name="T89" fmla="*/ 71 h 1089"/>
                  <a:gd name="T90" fmla="*/ 336 w 1074"/>
                  <a:gd name="T91" fmla="*/ 40 h 1089"/>
                  <a:gd name="T92" fmla="*/ 401 w 1074"/>
                  <a:gd name="T93" fmla="*/ 17 h 1089"/>
                  <a:gd name="T94" fmla="*/ 471 w 1074"/>
                  <a:gd name="T95" fmla="*/ 6 h 1089"/>
                  <a:gd name="T96" fmla="*/ 542 w 1074"/>
                  <a:gd name="T97" fmla="*/ 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74" h="1089">
                    <a:moveTo>
                      <a:pt x="542" y="0"/>
                    </a:moveTo>
                    <a:lnTo>
                      <a:pt x="616" y="6"/>
                    </a:lnTo>
                    <a:lnTo>
                      <a:pt x="685" y="17"/>
                    </a:lnTo>
                    <a:lnTo>
                      <a:pt x="749" y="40"/>
                    </a:lnTo>
                    <a:lnTo>
                      <a:pt x="811" y="71"/>
                    </a:lnTo>
                    <a:lnTo>
                      <a:pt x="867" y="112"/>
                    </a:lnTo>
                    <a:lnTo>
                      <a:pt x="921" y="160"/>
                    </a:lnTo>
                    <a:lnTo>
                      <a:pt x="967" y="216"/>
                    </a:lnTo>
                    <a:lnTo>
                      <a:pt x="1006" y="275"/>
                    </a:lnTo>
                    <a:lnTo>
                      <a:pt x="1035" y="336"/>
                    </a:lnTo>
                    <a:lnTo>
                      <a:pt x="1056" y="402"/>
                    </a:lnTo>
                    <a:lnTo>
                      <a:pt x="1070" y="472"/>
                    </a:lnTo>
                    <a:lnTo>
                      <a:pt x="1074" y="545"/>
                    </a:lnTo>
                    <a:lnTo>
                      <a:pt x="1070" y="617"/>
                    </a:lnTo>
                    <a:lnTo>
                      <a:pt x="1056" y="687"/>
                    </a:lnTo>
                    <a:lnTo>
                      <a:pt x="1035" y="752"/>
                    </a:lnTo>
                    <a:lnTo>
                      <a:pt x="1006" y="814"/>
                    </a:lnTo>
                    <a:lnTo>
                      <a:pt x="967" y="874"/>
                    </a:lnTo>
                    <a:lnTo>
                      <a:pt x="921" y="928"/>
                    </a:lnTo>
                    <a:lnTo>
                      <a:pt x="867" y="977"/>
                    </a:lnTo>
                    <a:lnTo>
                      <a:pt x="811" y="1017"/>
                    </a:lnTo>
                    <a:lnTo>
                      <a:pt x="749" y="1048"/>
                    </a:lnTo>
                    <a:lnTo>
                      <a:pt x="685" y="1072"/>
                    </a:lnTo>
                    <a:lnTo>
                      <a:pt x="616" y="1083"/>
                    </a:lnTo>
                    <a:lnTo>
                      <a:pt x="542" y="1089"/>
                    </a:lnTo>
                    <a:lnTo>
                      <a:pt x="471" y="1083"/>
                    </a:lnTo>
                    <a:lnTo>
                      <a:pt x="401" y="1072"/>
                    </a:lnTo>
                    <a:lnTo>
                      <a:pt x="336" y="1048"/>
                    </a:lnTo>
                    <a:lnTo>
                      <a:pt x="274" y="1017"/>
                    </a:lnTo>
                    <a:lnTo>
                      <a:pt x="214" y="977"/>
                    </a:lnTo>
                    <a:lnTo>
                      <a:pt x="160" y="928"/>
                    </a:lnTo>
                    <a:lnTo>
                      <a:pt x="112" y="874"/>
                    </a:lnTo>
                    <a:lnTo>
                      <a:pt x="71" y="814"/>
                    </a:lnTo>
                    <a:lnTo>
                      <a:pt x="40" y="752"/>
                    </a:lnTo>
                    <a:lnTo>
                      <a:pt x="17" y="687"/>
                    </a:lnTo>
                    <a:lnTo>
                      <a:pt x="4" y="617"/>
                    </a:lnTo>
                    <a:lnTo>
                      <a:pt x="0" y="545"/>
                    </a:lnTo>
                    <a:lnTo>
                      <a:pt x="4" y="472"/>
                    </a:lnTo>
                    <a:lnTo>
                      <a:pt x="17" y="402"/>
                    </a:lnTo>
                    <a:lnTo>
                      <a:pt x="40" y="336"/>
                    </a:lnTo>
                    <a:lnTo>
                      <a:pt x="71" y="275"/>
                    </a:lnTo>
                    <a:lnTo>
                      <a:pt x="112" y="216"/>
                    </a:lnTo>
                    <a:lnTo>
                      <a:pt x="160" y="160"/>
                    </a:lnTo>
                    <a:lnTo>
                      <a:pt x="214" y="112"/>
                    </a:lnTo>
                    <a:lnTo>
                      <a:pt x="274" y="71"/>
                    </a:lnTo>
                    <a:lnTo>
                      <a:pt x="336" y="40"/>
                    </a:lnTo>
                    <a:lnTo>
                      <a:pt x="401" y="17"/>
                    </a:lnTo>
                    <a:lnTo>
                      <a:pt x="471" y="6"/>
                    </a:lnTo>
                    <a:lnTo>
                      <a:pt x="5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CA20DB-DE02-4AD8-8D32-19884D67342E}"/>
                </a:ext>
              </a:extLst>
            </p:cNvPr>
            <p:cNvSpPr txBox="1"/>
            <p:nvPr/>
          </p:nvSpPr>
          <p:spPr>
            <a:xfrm>
              <a:off x="1857035" y="1500324"/>
              <a:ext cx="9168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</a:t>
              </a:r>
              <a:endParaRPr lang="en-IN" sz="11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2F45926-540F-4FEA-B49E-ECBF9E2AC642}"/>
              </a:ext>
            </a:extLst>
          </p:cNvPr>
          <p:cNvSpPr txBox="1"/>
          <p:nvPr/>
        </p:nvSpPr>
        <p:spPr>
          <a:xfrm>
            <a:off x="3212958" y="851072"/>
            <a:ext cx="1791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Visits </a:t>
            </a:r>
            <a:r>
              <a:rPr lang="en-US" sz="900" dirty="0">
                <a:sym typeface="Wingdings" panose="05000000000000000000" pitchFamily="2" charset="2"/>
              </a:rPr>
              <a:t> </a:t>
            </a:r>
            <a:r>
              <a:rPr lang="en-US" sz="900" dirty="0"/>
              <a:t> https://www.scgjsksd.in</a:t>
            </a:r>
            <a:endParaRPr lang="en-IN" sz="9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456699-88A6-4BFE-9D27-129295074032}"/>
              </a:ext>
            </a:extLst>
          </p:cNvPr>
          <p:cNvCxnSpPr/>
          <p:nvPr/>
        </p:nvCxnSpPr>
        <p:spPr>
          <a:xfrm>
            <a:off x="5933837" y="1383367"/>
            <a:ext cx="0" cy="97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A2C3501-EBA4-4436-AAC0-79BC89BB5090}"/>
              </a:ext>
            </a:extLst>
          </p:cNvPr>
          <p:cNvSpPr txBox="1"/>
          <p:nvPr/>
        </p:nvSpPr>
        <p:spPr>
          <a:xfrm>
            <a:off x="5933837" y="1640135"/>
            <a:ext cx="21275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Enters the Username and Password</a:t>
            </a:r>
            <a:endParaRPr lang="en-IN" sz="105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0412397-AF2D-4333-A9FB-756F5F74E663}"/>
              </a:ext>
            </a:extLst>
          </p:cNvPr>
          <p:cNvSpPr/>
          <p:nvPr/>
        </p:nvSpPr>
        <p:spPr>
          <a:xfrm>
            <a:off x="5170476" y="2434101"/>
            <a:ext cx="1526722" cy="25391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Login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ACED52-60B9-42F6-BF00-FAE16A7100F1}"/>
              </a:ext>
            </a:extLst>
          </p:cNvPr>
          <p:cNvCxnSpPr/>
          <p:nvPr/>
        </p:nvCxnSpPr>
        <p:spPr>
          <a:xfrm>
            <a:off x="5933837" y="2751364"/>
            <a:ext cx="0" cy="808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mond 19">
            <a:extLst>
              <a:ext uri="{FF2B5EF4-FFF2-40B4-BE49-F238E27FC236}">
                <a16:creationId xmlns:a16="http://schemas.microsoft.com/office/drawing/2014/main" id="{99BAFC25-23B1-4AFE-A9A8-4F52D341C3A4}"/>
              </a:ext>
            </a:extLst>
          </p:cNvPr>
          <p:cNvSpPr/>
          <p:nvPr/>
        </p:nvSpPr>
        <p:spPr>
          <a:xfrm>
            <a:off x="5315609" y="3622975"/>
            <a:ext cx="1236455" cy="107148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Authentic User ? </a:t>
            </a:r>
            <a:endParaRPr lang="en-IN" sz="8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C148AE-CCE3-4A3F-AA38-BC0F6B220891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4490357" y="4158719"/>
            <a:ext cx="82525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Straight Arrow Connector 2048">
            <a:extLst>
              <a:ext uri="{FF2B5EF4-FFF2-40B4-BE49-F238E27FC236}">
                <a16:creationId xmlns:a16="http://schemas.microsoft.com/office/drawing/2014/main" id="{56326946-12CE-4F3E-A701-34602669FCC1}"/>
              </a:ext>
            </a:extLst>
          </p:cNvPr>
          <p:cNvCxnSpPr>
            <a:stCxn id="20" idx="3"/>
          </p:cNvCxnSpPr>
          <p:nvPr/>
        </p:nvCxnSpPr>
        <p:spPr>
          <a:xfrm flipV="1">
            <a:off x="6552064" y="4158719"/>
            <a:ext cx="66516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iamond 39">
            <a:extLst>
              <a:ext uri="{FF2B5EF4-FFF2-40B4-BE49-F238E27FC236}">
                <a16:creationId xmlns:a16="http://schemas.microsoft.com/office/drawing/2014/main" id="{59552868-9193-4188-A51F-D968FC9BC09E}"/>
              </a:ext>
            </a:extLst>
          </p:cNvPr>
          <p:cNvSpPr/>
          <p:nvPr/>
        </p:nvSpPr>
        <p:spPr>
          <a:xfrm>
            <a:off x="3222826" y="3620254"/>
            <a:ext cx="1236455" cy="107148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Role ? 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6301FE-BF20-4ECF-9883-F7F80401529A}"/>
              </a:ext>
            </a:extLst>
          </p:cNvPr>
          <p:cNvSpPr txBox="1"/>
          <p:nvPr/>
        </p:nvSpPr>
        <p:spPr>
          <a:xfrm>
            <a:off x="4799862" y="3902082"/>
            <a:ext cx="370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Yes</a:t>
            </a:r>
            <a:endParaRPr lang="en-IN" sz="10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717397-3ACE-4433-849B-F566356C0E35}"/>
              </a:ext>
            </a:extLst>
          </p:cNvPr>
          <p:cNvSpPr txBox="1"/>
          <p:nvPr/>
        </p:nvSpPr>
        <p:spPr>
          <a:xfrm>
            <a:off x="6658595" y="3902082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No</a:t>
            </a:r>
            <a:endParaRPr lang="en-IN" sz="1050" dirty="0"/>
          </a:p>
        </p:txBody>
      </p:sp>
      <p:cxnSp>
        <p:nvCxnSpPr>
          <p:cNvPr id="2052" name="Straight Arrow Connector 2051">
            <a:extLst>
              <a:ext uri="{FF2B5EF4-FFF2-40B4-BE49-F238E27FC236}">
                <a16:creationId xmlns:a16="http://schemas.microsoft.com/office/drawing/2014/main" id="{681DBA89-A34A-412D-8DE5-E02D67CA1201}"/>
              </a:ext>
            </a:extLst>
          </p:cNvPr>
          <p:cNvCxnSpPr>
            <a:stCxn id="40" idx="1"/>
          </p:cNvCxnSpPr>
          <p:nvPr/>
        </p:nvCxnSpPr>
        <p:spPr>
          <a:xfrm flipH="1" flipV="1">
            <a:off x="2138784" y="4155998"/>
            <a:ext cx="10840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Straight Arrow Connector 2053">
            <a:extLst>
              <a:ext uri="{FF2B5EF4-FFF2-40B4-BE49-F238E27FC236}">
                <a16:creationId xmlns:a16="http://schemas.microsoft.com/office/drawing/2014/main" id="{92ADE8F6-39C1-48B7-A053-3CF9FB6FA5E7}"/>
              </a:ext>
            </a:extLst>
          </p:cNvPr>
          <p:cNvCxnSpPr>
            <a:stCxn id="40" idx="0"/>
          </p:cNvCxnSpPr>
          <p:nvPr/>
        </p:nvCxnSpPr>
        <p:spPr>
          <a:xfrm flipH="1" flipV="1">
            <a:off x="3841053" y="2816679"/>
            <a:ext cx="1" cy="803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66547F8-2D3D-4892-8B3B-1C6455F8040A}"/>
              </a:ext>
            </a:extLst>
          </p:cNvPr>
          <p:cNvSpPr txBox="1"/>
          <p:nvPr/>
        </p:nvSpPr>
        <p:spPr>
          <a:xfrm>
            <a:off x="3828982" y="3110788"/>
            <a:ext cx="447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SCGJ</a:t>
            </a:r>
            <a:endParaRPr lang="en-IN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847B50-189D-473C-B9D6-FAFE0793793B}"/>
              </a:ext>
            </a:extLst>
          </p:cNvPr>
          <p:cNvSpPr txBox="1"/>
          <p:nvPr/>
        </p:nvSpPr>
        <p:spPr>
          <a:xfrm>
            <a:off x="2187584" y="3911382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Training Partner</a:t>
            </a:r>
            <a:endParaRPr lang="en-IN" sz="1050" dirty="0"/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6AADD185-F063-42D0-835A-3B14A66A49AA}"/>
              </a:ext>
            </a:extLst>
          </p:cNvPr>
          <p:cNvSpPr txBox="1"/>
          <p:nvPr/>
        </p:nvSpPr>
        <p:spPr>
          <a:xfrm>
            <a:off x="7106886" y="3971332"/>
            <a:ext cx="364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i="1" dirty="0">
                <a:solidFill>
                  <a:srgbClr val="FF0000"/>
                </a:solidFill>
              </a:rPr>
              <a:t>Invalid Username or Password”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9D0F0FB4-5149-4116-8745-6752415EE993}"/>
              </a:ext>
            </a:extLst>
          </p:cNvPr>
          <p:cNvSpPr txBox="1"/>
          <p:nvPr/>
        </p:nvSpPr>
        <p:spPr>
          <a:xfrm>
            <a:off x="494324" y="3971332"/>
            <a:ext cx="195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TP Home Page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DEA490-B103-4FF8-A052-08042747A0E5}"/>
              </a:ext>
            </a:extLst>
          </p:cNvPr>
          <p:cNvSpPr txBox="1"/>
          <p:nvPr/>
        </p:nvSpPr>
        <p:spPr>
          <a:xfrm>
            <a:off x="3026580" y="2429015"/>
            <a:ext cx="195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SCGJ Home Page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48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F01AB04-3564-427A-B074-A1AABB38AC7E}"/>
              </a:ext>
            </a:extLst>
          </p:cNvPr>
          <p:cNvGrpSpPr/>
          <p:nvPr/>
        </p:nvGrpSpPr>
        <p:grpSpPr>
          <a:xfrm>
            <a:off x="1324483" y="864966"/>
            <a:ext cx="382859" cy="446670"/>
            <a:chOff x="7923213" y="2212975"/>
            <a:chExt cx="3048000" cy="3556001"/>
          </a:xfrm>
          <a:solidFill>
            <a:schemeClr val="accent4"/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6B715C38-9660-46B6-B95D-BA6D7E1F57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26476" y="2212975"/>
              <a:ext cx="1641475" cy="2005013"/>
            </a:xfrm>
            <a:custGeom>
              <a:avLst/>
              <a:gdLst>
                <a:gd name="T0" fmla="*/ 530 w 2068"/>
                <a:gd name="T1" fmla="*/ 773 h 2527"/>
                <a:gd name="T2" fmla="*/ 339 w 2068"/>
                <a:gd name="T3" fmla="*/ 850 h 2527"/>
                <a:gd name="T4" fmla="*/ 214 w 2068"/>
                <a:gd name="T5" fmla="*/ 961 h 2527"/>
                <a:gd name="T6" fmla="*/ 151 w 2068"/>
                <a:gd name="T7" fmla="*/ 1158 h 2527"/>
                <a:gd name="T8" fmla="*/ 172 w 2068"/>
                <a:gd name="T9" fmla="*/ 1506 h 2527"/>
                <a:gd name="T10" fmla="*/ 253 w 2068"/>
                <a:gd name="T11" fmla="*/ 1770 h 2527"/>
                <a:gd name="T12" fmla="*/ 373 w 2068"/>
                <a:gd name="T13" fmla="*/ 1972 h 2527"/>
                <a:gd name="T14" fmla="*/ 504 w 2068"/>
                <a:gd name="T15" fmla="*/ 2119 h 2527"/>
                <a:gd name="T16" fmla="*/ 727 w 2068"/>
                <a:gd name="T17" fmla="*/ 2280 h 2527"/>
                <a:gd name="T18" fmla="*/ 926 w 2068"/>
                <a:gd name="T19" fmla="*/ 2359 h 2527"/>
                <a:gd name="T20" fmla="*/ 1065 w 2068"/>
                <a:gd name="T21" fmla="*/ 2374 h 2527"/>
                <a:gd name="T22" fmla="*/ 1236 w 2068"/>
                <a:gd name="T23" fmla="*/ 2329 h 2527"/>
                <a:gd name="T24" fmla="*/ 1452 w 2068"/>
                <a:gd name="T25" fmla="*/ 2211 h 2527"/>
                <a:gd name="T26" fmla="*/ 1629 w 2068"/>
                <a:gd name="T27" fmla="*/ 2052 h 2527"/>
                <a:gd name="T28" fmla="*/ 1759 w 2068"/>
                <a:gd name="T29" fmla="*/ 1879 h 2527"/>
                <a:gd name="T30" fmla="*/ 1862 w 2068"/>
                <a:gd name="T31" fmla="*/ 1646 h 2527"/>
                <a:gd name="T32" fmla="*/ 1915 w 2068"/>
                <a:gd name="T33" fmla="*/ 1349 h 2527"/>
                <a:gd name="T34" fmla="*/ 1813 w 2068"/>
                <a:gd name="T35" fmla="*/ 1046 h 2527"/>
                <a:gd name="T36" fmla="*/ 1469 w 2068"/>
                <a:gd name="T37" fmla="*/ 1083 h 2527"/>
                <a:gd name="T38" fmla="*/ 1202 w 2068"/>
                <a:gd name="T39" fmla="*/ 1062 h 2527"/>
                <a:gd name="T40" fmla="*/ 1005 w 2068"/>
                <a:gd name="T41" fmla="*/ 1002 h 2527"/>
                <a:gd name="T42" fmla="*/ 867 w 2068"/>
                <a:gd name="T43" fmla="*/ 923 h 2527"/>
                <a:gd name="T44" fmla="*/ 780 w 2068"/>
                <a:gd name="T45" fmla="*/ 843 h 2527"/>
                <a:gd name="T46" fmla="*/ 735 w 2068"/>
                <a:gd name="T47" fmla="*/ 781 h 2527"/>
                <a:gd name="T48" fmla="*/ 723 w 2068"/>
                <a:gd name="T49" fmla="*/ 757 h 2527"/>
                <a:gd name="T50" fmla="*/ 1308 w 2068"/>
                <a:gd name="T51" fmla="*/ 19 h 2527"/>
                <a:gd name="T52" fmla="*/ 1593 w 2068"/>
                <a:gd name="T53" fmla="*/ 100 h 2527"/>
                <a:gd name="T54" fmla="*/ 1795 w 2068"/>
                <a:gd name="T55" fmla="*/ 236 h 2527"/>
                <a:gd name="T56" fmla="*/ 1932 w 2068"/>
                <a:gd name="T57" fmla="*/ 420 h 2527"/>
                <a:gd name="T58" fmla="*/ 2013 w 2068"/>
                <a:gd name="T59" fmla="*/ 646 h 2527"/>
                <a:gd name="T60" fmla="*/ 2054 w 2068"/>
                <a:gd name="T61" fmla="*/ 904 h 2527"/>
                <a:gd name="T62" fmla="*/ 2068 w 2068"/>
                <a:gd name="T63" fmla="*/ 1189 h 2527"/>
                <a:gd name="T64" fmla="*/ 2043 w 2068"/>
                <a:gd name="T65" fmla="*/ 1541 h 2527"/>
                <a:gd name="T66" fmla="*/ 1941 w 2068"/>
                <a:gd name="T67" fmla="*/ 1855 h 2527"/>
                <a:gd name="T68" fmla="*/ 1785 w 2068"/>
                <a:gd name="T69" fmla="*/ 2104 h 2527"/>
                <a:gd name="T70" fmla="*/ 1593 w 2068"/>
                <a:gd name="T71" fmla="*/ 2294 h 2527"/>
                <a:gd name="T72" fmla="*/ 1388 w 2068"/>
                <a:gd name="T73" fmla="*/ 2425 h 2527"/>
                <a:gd name="T74" fmla="*/ 1195 w 2068"/>
                <a:gd name="T75" fmla="*/ 2502 h 2527"/>
                <a:gd name="T76" fmla="*/ 1035 w 2068"/>
                <a:gd name="T77" fmla="*/ 2527 h 2527"/>
                <a:gd name="T78" fmla="*/ 874 w 2068"/>
                <a:gd name="T79" fmla="*/ 2502 h 2527"/>
                <a:gd name="T80" fmla="*/ 679 w 2068"/>
                <a:gd name="T81" fmla="*/ 2425 h 2527"/>
                <a:gd name="T82" fmla="*/ 476 w 2068"/>
                <a:gd name="T83" fmla="*/ 2294 h 2527"/>
                <a:gd name="T84" fmla="*/ 285 w 2068"/>
                <a:gd name="T85" fmla="*/ 2104 h 2527"/>
                <a:gd name="T86" fmla="*/ 127 w 2068"/>
                <a:gd name="T87" fmla="*/ 1855 h 2527"/>
                <a:gd name="T88" fmla="*/ 26 w 2068"/>
                <a:gd name="T89" fmla="*/ 1541 h 2527"/>
                <a:gd name="T90" fmla="*/ 0 w 2068"/>
                <a:gd name="T91" fmla="*/ 1189 h 2527"/>
                <a:gd name="T92" fmla="*/ 14 w 2068"/>
                <a:gd name="T93" fmla="*/ 904 h 2527"/>
                <a:gd name="T94" fmla="*/ 55 w 2068"/>
                <a:gd name="T95" fmla="*/ 646 h 2527"/>
                <a:gd name="T96" fmla="*/ 136 w 2068"/>
                <a:gd name="T97" fmla="*/ 420 h 2527"/>
                <a:gd name="T98" fmla="*/ 272 w 2068"/>
                <a:gd name="T99" fmla="*/ 236 h 2527"/>
                <a:gd name="T100" fmla="*/ 476 w 2068"/>
                <a:gd name="T101" fmla="*/ 100 h 2527"/>
                <a:gd name="T102" fmla="*/ 760 w 2068"/>
                <a:gd name="T103" fmla="*/ 19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68" h="2527">
                  <a:moveTo>
                    <a:pt x="723" y="757"/>
                  </a:moveTo>
                  <a:lnTo>
                    <a:pt x="652" y="757"/>
                  </a:lnTo>
                  <a:lnTo>
                    <a:pt x="588" y="764"/>
                  </a:lnTo>
                  <a:lnTo>
                    <a:pt x="530" y="773"/>
                  </a:lnTo>
                  <a:lnTo>
                    <a:pt x="475" y="787"/>
                  </a:lnTo>
                  <a:lnTo>
                    <a:pt x="425" y="805"/>
                  </a:lnTo>
                  <a:lnTo>
                    <a:pt x="380" y="826"/>
                  </a:lnTo>
                  <a:lnTo>
                    <a:pt x="339" y="850"/>
                  </a:lnTo>
                  <a:lnTo>
                    <a:pt x="302" y="874"/>
                  </a:lnTo>
                  <a:lnTo>
                    <a:pt x="270" y="903"/>
                  </a:lnTo>
                  <a:lnTo>
                    <a:pt x="240" y="931"/>
                  </a:lnTo>
                  <a:lnTo>
                    <a:pt x="214" y="961"/>
                  </a:lnTo>
                  <a:lnTo>
                    <a:pt x="192" y="991"/>
                  </a:lnTo>
                  <a:lnTo>
                    <a:pt x="172" y="1023"/>
                  </a:lnTo>
                  <a:lnTo>
                    <a:pt x="155" y="1053"/>
                  </a:lnTo>
                  <a:lnTo>
                    <a:pt x="151" y="1158"/>
                  </a:lnTo>
                  <a:lnTo>
                    <a:pt x="151" y="1264"/>
                  </a:lnTo>
                  <a:lnTo>
                    <a:pt x="153" y="1349"/>
                  </a:lnTo>
                  <a:lnTo>
                    <a:pt x="161" y="1429"/>
                  </a:lnTo>
                  <a:lnTo>
                    <a:pt x="172" y="1506"/>
                  </a:lnTo>
                  <a:lnTo>
                    <a:pt x="188" y="1578"/>
                  </a:lnTo>
                  <a:lnTo>
                    <a:pt x="207" y="1646"/>
                  </a:lnTo>
                  <a:lnTo>
                    <a:pt x="229" y="1710"/>
                  </a:lnTo>
                  <a:lnTo>
                    <a:pt x="253" y="1770"/>
                  </a:lnTo>
                  <a:lnTo>
                    <a:pt x="280" y="1826"/>
                  </a:lnTo>
                  <a:lnTo>
                    <a:pt x="310" y="1879"/>
                  </a:lnTo>
                  <a:lnTo>
                    <a:pt x="340" y="1927"/>
                  </a:lnTo>
                  <a:lnTo>
                    <a:pt x="373" y="1972"/>
                  </a:lnTo>
                  <a:lnTo>
                    <a:pt x="406" y="2014"/>
                  </a:lnTo>
                  <a:lnTo>
                    <a:pt x="438" y="2052"/>
                  </a:lnTo>
                  <a:lnTo>
                    <a:pt x="471" y="2088"/>
                  </a:lnTo>
                  <a:lnTo>
                    <a:pt x="504" y="2119"/>
                  </a:lnTo>
                  <a:lnTo>
                    <a:pt x="560" y="2167"/>
                  </a:lnTo>
                  <a:lnTo>
                    <a:pt x="615" y="2211"/>
                  </a:lnTo>
                  <a:lnTo>
                    <a:pt x="672" y="2247"/>
                  </a:lnTo>
                  <a:lnTo>
                    <a:pt x="727" y="2280"/>
                  </a:lnTo>
                  <a:lnTo>
                    <a:pt x="781" y="2306"/>
                  </a:lnTo>
                  <a:lnTo>
                    <a:pt x="832" y="2329"/>
                  </a:lnTo>
                  <a:lnTo>
                    <a:pt x="881" y="2347"/>
                  </a:lnTo>
                  <a:lnTo>
                    <a:pt x="926" y="2359"/>
                  </a:lnTo>
                  <a:lnTo>
                    <a:pt x="966" y="2369"/>
                  </a:lnTo>
                  <a:lnTo>
                    <a:pt x="1003" y="2374"/>
                  </a:lnTo>
                  <a:lnTo>
                    <a:pt x="1035" y="2376"/>
                  </a:lnTo>
                  <a:lnTo>
                    <a:pt x="1065" y="2374"/>
                  </a:lnTo>
                  <a:lnTo>
                    <a:pt x="1101" y="2369"/>
                  </a:lnTo>
                  <a:lnTo>
                    <a:pt x="1142" y="2359"/>
                  </a:lnTo>
                  <a:lnTo>
                    <a:pt x="1187" y="2347"/>
                  </a:lnTo>
                  <a:lnTo>
                    <a:pt x="1236" y="2329"/>
                  </a:lnTo>
                  <a:lnTo>
                    <a:pt x="1288" y="2306"/>
                  </a:lnTo>
                  <a:lnTo>
                    <a:pt x="1341" y="2280"/>
                  </a:lnTo>
                  <a:lnTo>
                    <a:pt x="1397" y="2247"/>
                  </a:lnTo>
                  <a:lnTo>
                    <a:pt x="1452" y="2211"/>
                  </a:lnTo>
                  <a:lnTo>
                    <a:pt x="1508" y="2167"/>
                  </a:lnTo>
                  <a:lnTo>
                    <a:pt x="1564" y="2119"/>
                  </a:lnTo>
                  <a:lnTo>
                    <a:pt x="1597" y="2088"/>
                  </a:lnTo>
                  <a:lnTo>
                    <a:pt x="1629" y="2052"/>
                  </a:lnTo>
                  <a:lnTo>
                    <a:pt x="1663" y="2014"/>
                  </a:lnTo>
                  <a:lnTo>
                    <a:pt x="1696" y="1972"/>
                  </a:lnTo>
                  <a:lnTo>
                    <a:pt x="1727" y="1927"/>
                  </a:lnTo>
                  <a:lnTo>
                    <a:pt x="1759" y="1879"/>
                  </a:lnTo>
                  <a:lnTo>
                    <a:pt x="1787" y="1826"/>
                  </a:lnTo>
                  <a:lnTo>
                    <a:pt x="1814" y="1770"/>
                  </a:lnTo>
                  <a:lnTo>
                    <a:pt x="1839" y="1710"/>
                  </a:lnTo>
                  <a:lnTo>
                    <a:pt x="1862" y="1646"/>
                  </a:lnTo>
                  <a:lnTo>
                    <a:pt x="1881" y="1578"/>
                  </a:lnTo>
                  <a:lnTo>
                    <a:pt x="1896" y="1506"/>
                  </a:lnTo>
                  <a:lnTo>
                    <a:pt x="1908" y="1429"/>
                  </a:lnTo>
                  <a:lnTo>
                    <a:pt x="1915" y="1349"/>
                  </a:lnTo>
                  <a:lnTo>
                    <a:pt x="1918" y="1264"/>
                  </a:lnTo>
                  <a:lnTo>
                    <a:pt x="1917" y="1144"/>
                  </a:lnTo>
                  <a:lnTo>
                    <a:pt x="1912" y="1026"/>
                  </a:lnTo>
                  <a:lnTo>
                    <a:pt x="1813" y="1046"/>
                  </a:lnTo>
                  <a:lnTo>
                    <a:pt x="1719" y="1062"/>
                  </a:lnTo>
                  <a:lnTo>
                    <a:pt x="1631" y="1073"/>
                  </a:lnTo>
                  <a:lnTo>
                    <a:pt x="1546" y="1080"/>
                  </a:lnTo>
                  <a:lnTo>
                    <a:pt x="1469" y="1083"/>
                  </a:lnTo>
                  <a:lnTo>
                    <a:pt x="1394" y="1081"/>
                  </a:lnTo>
                  <a:lnTo>
                    <a:pt x="1326" y="1079"/>
                  </a:lnTo>
                  <a:lnTo>
                    <a:pt x="1262" y="1072"/>
                  </a:lnTo>
                  <a:lnTo>
                    <a:pt x="1202" y="1062"/>
                  </a:lnTo>
                  <a:lnTo>
                    <a:pt x="1146" y="1050"/>
                  </a:lnTo>
                  <a:lnTo>
                    <a:pt x="1094" y="1035"/>
                  </a:lnTo>
                  <a:lnTo>
                    <a:pt x="1048" y="1020"/>
                  </a:lnTo>
                  <a:lnTo>
                    <a:pt x="1005" y="1002"/>
                  </a:lnTo>
                  <a:lnTo>
                    <a:pt x="965" y="983"/>
                  </a:lnTo>
                  <a:lnTo>
                    <a:pt x="928" y="964"/>
                  </a:lnTo>
                  <a:lnTo>
                    <a:pt x="897" y="944"/>
                  </a:lnTo>
                  <a:lnTo>
                    <a:pt x="867" y="923"/>
                  </a:lnTo>
                  <a:lnTo>
                    <a:pt x="841" y="903"/>
                  </a:lnTo>
                  <a:lnTo>
                    <a:pt x="818" y="882"/>
                  </a:lnTo>
                  <a:lnTo>
                    <a:pt x="798" y="862"/>
                  </a:lnTo>
                  <a:lnTo>
                    <a:pt x="780" y="843"/>
                  </a:lnTo>
                  <a:lnTo>
                    <a:pt x="766" y="825"/>
                  </a:lnTo>
                  <a:lnTo>
                    <a:pt x="753" y="809"/>
                  </a:lnTo>
                  <a:lnTo>
                    <a:pt x="743" y="794"/>
                  </a:lnTo>
                  <a:lnTo>
                    <a:pt x="735" y="781"/>
                  </a:lnTo>
                  <a:lnTo>
                    <a:pt x="730" y="771"/>
                  </a:lnTo>
                  <a:lnTo>
                    <a:pt x="726" y="764"/>
                  </a:lnTo>
                  <a:lnTo>
                    <a:pt x="723" y="758"/>
                  </a:lnTo>
                  <a:lnTo>
                    <a:pt x="723" y="757"/>
                  </a:lnTo>
                  <a:close/>
                  <a:moveTo>
                    <a:pt x="1035" y="0"/>
                  </a:moveTo>
                  <a:lnTo>
                    <a:pt x="1131" y="3"/>
                  </a:lnTo>
                  <a:lnTo>
                    <a:pt x="1222" y="8"/>
                  </a:lnTo>
                  <a:lnTo>
                    <a:pt x="1308" y="19"/>
                  </a:lnTo>
                  <a:lnTo>
                    <a:pt x="1387" y="34"/>
                  </a:lnTo>
                  <a:lnTo>
                    <a:pt x="1461" y="52"/>
                  </a:lnTo>
                  <a:lnTo>
                    <a:pt x="1529" y="74"/>
                  </a:lnTo>
                  <a:lnTo>
                    <a:pt x="1593" y="100"/>
                  </a:lnTo>
                  <a:lnTo>
                    <a:pt x="1650" y="128"/>
                  </a:lnTo>
                  <a:lnTo>
                    <a:pt x="1703" y="161"/>
                  </a:lnTo>
                  <a:lnTo>
                    <a:pt x="1752" y="196"/>
                  </a:lnTo>
                  <a:lnTo>
                    <a:pt x="1795" y="236"/>
                  </a:lnTo>
                  <a:lnTo>
                    <a:pt x="1836" y="278"/>
                  </a:lnTo>
                  <a:lnTo>
                    <a:pt x="1872" y="323"/>
                  </a:lnTo>
                  <a:lnTo>
                    <a:pt x="1903" y="370"/>
                  </a:lnTo>
                  <a:lnTo>
                    <a:pt x="1932" y="420"/>
                  </a:lnTo>
                  <a:lnTo>
                    <a:pt x="1957" y="473"/>
                  </a:lnTo>
                  <a:lnTo>
                    <a:pt x="1979" y="529"/>
                  </a:lnTo>
                  <a:lnTo>
                    <a:pt x="1998" y="586"/>
                  </a:lnTo>
                  <a:lnTo>
                    <a:pt x="2013" y="646"/>
                  </a:lnTo>
                  <a:lnTo>
                    <a:pt x="2027" y="708"/>
                  </a:lnTo>
                  <a:lnTo>
                    <a:pt x="2039" y="772"/>
                  </a:lnTo>
                  <a:lnTo>
                    <a:pt x="2047" y="837"/>
                  </a:lnTo>
                  <a:lnTo>
                    <a:pt x="2054" y="904"/>
                  </a:lnTo>
                  <a:lnTo>
                    <a:pt x="2059" y="974"/>
                  </a:lnTo>
                  <a:lnTo>
                    <a:pt x="2064" y="1045"/>
                  </a:lnTo>
                  <a:lnTo>
                    <a:pt x="2066" y="1116"/>
                  </a:lnTo>
                  <a:lnTo>
                    <a:pt x="2068" y="1189"/>
                  </a:lnTo>
                  <a:lnTo>
                    <a:pt x="2068" y="1263"/>
                  </a:lnTo>
                  <a:lnTo>
                    <a:pt x="2065" y="1361"/>
                  </a:lnTo>
                  <a:lnTo>
                    <a:pt x="2057" y="1452"/>
                  </a:lnTo>
                  <a:lnTo>
                    <a:pt x="2043" y="1541"/>
                  </a:lnTo>
                  <a:lnTo>
                    <a:pt x="2024" y="1626"/>
                  </a:lnTo>
                  <a:lnTo>
                    <a:pt x="2001" y="1706"/>
                  </a:lnTo>
                  <a:lnTo>
                    <a:pt x="1972" y="1782"/>
                  </a:lnTo>
                  <a:lnTo>
                    <a:pt x="1941" y="1855"/>
                  </a:lnTo>
                  <a:lnTo>
                    <a:pt x="1907" y="1923"/>
                  </a:lnTo>
                  <a:lnTo>
                    <a:pt x="1869" y="1987"/>
                  </a:lnTo>
                  <a:lnTo>
                    <a:pt x="1828" y="2047"/>
                  </a:lnTo>
                  <a:lnTo>
                    <a:pt x="1785" y="2104"/>
                  </a:lnTo>
                  <a:lnTo>
                    <a:pt x="1738" y="2157"/>
                  </a:lnTo>
                  <a:lnTo>
                    <a:pt x="1691" y="2206"/>
                  </a:lnTo>
                  <a:lnTo>
                    <a:pt x="1642" y="2251"/>
                  </a:lnTo>
                  <a:lnTo>
                    <a:pt x="1593" y="2294"/>
                  </a:lnTo>
                  <a:lnTo>
                    <a:pt x="1541" y="2332"/>
                  </a:lnTo>
                  <a:lnTo>
                    <a:pt x="1491" y="2366"/>
                  </a:lnTo>
                  <a:lnTo>
                    <a:pt x="1439" y="2397"/>
                  </a:lnTo>
                  <a:lnTo>
                    <a:pt x="1388" y="2425"/>
                  </a:lnTo>
                  <a:lnTo>
                    <a:pt x="1338" y="2449"/>
                  </a:lnTo>
                  <a:lnTo>
                    <a:pt x="1289" y="2470"/>
                  </a:lnTo>
                  <a:lnTo>
                    <a:pt x="1241" y="2487"/>
                  </a:lnTo>
                  <a:lnTo>
                    <a:pt x="1195" y="2502"/>
                  </a:lnTo>
                  <a:lnTo>
                    <a:pt x="1150" y="2513"/>
                  </a:lnTo>
                  <a:lnTo>
                    <a:pt x="1109" y="2520"/>
                  </a:lnTo>
                  <a:lnTo>
                    <a:pt x="1070" y="2526"/>
                  </a:lnTo>
                  <a:lnTo>
                    <a:pt x="1035" y="2527"/>
                  </a:lnTo>
                  <a:lnTo>
                    <a:pt x="998" y="2526"/>
                  </a:lnTo>
                  <a:lnTo>
                    <a:pt x="960" y="2520"/>
                  </a:lnTo>
                  <a:lnTo>
                    <a:pt x="917" y="2513"/>
                  </a:lnTo>
                  <a:lnTo>
                    <a:pt x="874" y="2502"/>
                  </a:lnTo>
                  <a:lnTo>
                    <a:pt x="828" y="2487"/>
                  </a:lnTo>
                  <a:lnTo>
                    <a:pt x="779" y="2470"/>
                  </a:lnTo>
                  <a:lnTo>
                    <a:pt x="730" y="2449"/>
                  </a:lnTo>
                  <a:lnTo>
                    <a:pt x="679" y="2425"/>
                  </a:lnTo>
                  <a:lnTo>
                    <a:pt x="629" y="2397"/>
                  </a:lnTo>
                  <a:lnTo>
                    <a:pt x="577" y="2366"/>
                  </a:lnTo>
                  <a:lnTo>
                    <a:pt x="527" y="2332"/>
                  </a:lnTo>
                  <a:lnTo>
                    <a:pt x="476" y="2294"/>
                  </a:lnTo>
                  <a:lnTo>
                    <a:pt x="426" y="2251"/>
                  </a:lnTo>
                  <a:lnTo>
                    <a:pt x="377" y="2206"/>
                  </a:lnTo>
                  <a:lnTo>
                    <a:pt x="329" y="2157"/>
                  </a:lnTo>
                  <a:lnTo>
                    <a:pt x="285" y="2104"/>
                  </a:lnTo>
                  <a:lnTo>
                    <a:pt x="241" y="2047"/>
                  </a:lnTo>
                  <a:lnTo>
                    <a:pt x="200" y="1987"/>
                  </a:lnTo>
                  <a:lnTo>
                    <a:pt x="162" y="1923"/>
                  </a:lnTo>
                  <a:lnTo>
                    <a:pt x="127" y="1855"/>
                  </a:lnTo>
                  <a:lnTo>
                    <a:pt x="95" y="1782"/>
                  </a:lnTo>
                  <a:lnTo>
                    <a:pt x="68" y="1706"/>
                  </a:lnTo>
                  <a:lnTo>
                    <a:pt x="44" y="1626"/>
                  </a:lnTo>
                  <a:lnTo>
                    <a:pt x="26" y="1541"/>
                  </a:lnTo>
                  <a:lnTo>
                    <a:pt x="12" y="1454"/>
                  </a:lnTo>
                  <a:lnTo>
                    <a:pt x="3" y="1361"/>
                  </a:lnTo>
                  <a:lnTo>
                    <a:pt x="0" y="1264"/>
                  </a:lnTo>
                  <a:lnTo>
                    <a:pt x="0" y="1189"/>
                  </a:lnTo>
                  <a:lnTo>
                    <a:pt x="1" y="1116"/>
                  </a:lnTo>
                  <a:lnTo>
                    <a:pt x="4" y="1045"/>
                  </a:lnTo>
                  <a:lnTo>
                    <a:pt x="8" y="974"/>
                  </a:lnTo>
                  <a:lnTo>
                    <a:pt x="14" y="904"/>
                  </a:lnTo>
                  <a:lnTo>
                    <a:pt x="21" y="837"/>
                  </a:lnTo>
                  <a:lnTo>
                    <a:pt x="30" y="772"/>
                  </a:lnTo>
                  <a:lnTo>
                    <a:pt x="41" y="708"/>
                  </a:lnTo>
                  <a:lnTo>
                    <a:pt x="55" y="646"/>
                  </a:lnTo>
                  <a:lnTo>
                    <a:pt x="71" y="586"/>
                  </a:lnTo>
                  <a:lnTo>
                    <a:pt x="90" y="529"/>
                  </a:lnTo>
                  <a:lnTo>
                    <a:pt x="112" y="473"/>
                  </a:lnTo>
                  <a:lnTo>
                    <a:pt x="136" y="420"/>
                  </a:lnTo>
                  <a:lnTo>
                    <a:pt x="165" y="370"/>
                  </a:lnTo>
                  <a:lnTo>
                    <a:pt x="197" y="323"/>
                  </a:lnTo>
                  <a:lnTo>
                    <a:pt x="233" y="278"/>
                  </a:lnTo>
                  <a:lnTo>
                    <a:pt x="272" y="236"/>
                  </a:lnTo>
                  <a:lnTo>
                    <a:pt x="316" y="196"/>
                  </a:lnTo>
                  <a:lnTo>
                    <a:pt x="365" y="161"/>
                  </a:lnTo>
                  <a:lnTo>
                    <a:pt x="418" y="128"/>
                  </a:lnTo>
                  <a:lnTo>
                    <a:pt x="476" y="100"/>
                  </a:lnTo>
                  <a:lnTo>
                    <a:pt x="539" y="74"/>
                  </a:lnTo>
                  <a:lnTo>
                    <a:pt x="607" y="52"/>
                  </a:lnTo>
                  <a:lnTo>
                    <a:pt x="681" y="34"/>
                  </a:lnTo>
                  <a:lnTo>
                    <a:pt x="760" y="19"/>
                  </a:lnTo>
                  <a:lnTo>
                    <a:pt x="845" y="8"/>
                  </a:lnTo>
                  <a:lnTo>
                    <a:pt x="937" y="3"/>
                  </a:lnTo>
                  <a:lnTo>
                    <a:pt x="10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9E09DA4-D16C-4F68-9239-56238E4E08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23213" y="4125913"/>
              <a:ext cx="3048000" cy="1643063"/>
            </a:xfrm>
            <a:custGeom>
              <a:avLst/>
              <a:gdLst>
                <a:gd name="T0" fmla="*/ 2739 w 3840"/>
                <a:gd name="T1" fmla="*/ 1314 h 2070"/>
                <a:gd name="T2" fmla="*/ 2411 w 3840"/>
                <a:gd name="T3" fmla="*/ 1035 h 2070"/>
                <a:gd name="T4" fmla="*/ 1353 w 3840"/>
                <a:gd name="T5" fmla="*/ 15 h 2070"/>
                <a:gd name="T6" fmla="*/ 1573 w 3840"/>
                <a:gd name="T7" fmla="*/ 147 h 2070"/>
                <a:gd name="T8" fmla="*/ 1748 w 3840"/>
                <a:gd name="T9" fmla="*/ 204 h 2070"/>
                <a:gd name="T10" fmla="*/ 1783 w 3840"/>
                <a:gd name="T11" fmla="*/ 242 h 2070"/>
                <a:gd name="T12" fmla="*/ 2066 w 3840"/>
                <a:gd name="T13" fmla="*/ 227 h 2070"/>
                <a:gd name="T14" fmla="*/ 2110 w 3840"/>
                <a:gd name="T15" fmla="*/ 197 h 2070"/>
                <a:gd name="T16" fmla="*/ 2343 w 3840"/>
                <a:gd name="T17" fmla="*/ 110 h 2070"/>
                <a:gd name="T18" fmla="*/ 2506 w 3840"/>
                <a:gd name="T19" fmla="*/ 4 h 2070"/>
                <a:gd name="T20" fmla="*/ 2567 w 3840"/>
                <a:gd name="T21" fmla="*/ 8 h 2070"/>
                <a:gd name="T22" fmla="*/ 2654 w 3840"/>
                <a:gd name="T23" fmla="*/ 56 h 2070"/>
                <a:gd name="T24" fmla="*/ 2809 w 3840"/>
                <a:gd name="T25" fmla="*/ 139 h 2070"/>
                <a:gd name="T26" fmla="*/ 2984 w 3840"/>
                <a:gd name="T27" fmla="*/ 233 h 2070"/>
                <a:gd name="T28" fmla="*/ 3158 w 3840"/>
                <a:gd name="T29" fmla="*/ 330 h 2070"/>
                <a:gd name="T30" fmla="*/ 3313 w 3840"/>
                <a:gd name="T31" fmla="*/ 418 h 2070"/>
                <a:gd name="T32" fmla="*/ 3431 w 3840"/>
                <a:gd name="T33" fmla="*/ 491 h 2070"/>
                <a:gd name="T34" fmla="*/ 3542 w 3840"/>
                <a:gd name="T35" fmla="*/ 583 h 2070"/>
                <a:gd name="T36" fmla="*/ 3644 w 3840"/>
                <a:gd name="T37" fmla="*/ 737 h 2070"/>
                <a:gd name="T38" fmla="*/ 3724 w 3840"/>
                <a:gd name="T39" fmla="*/ 927 h 2070"/>
                <a:gd name="T40" fmla="*/ 3784 w 3840"/>
                <a:gd name="T41" fmla="*/ 1136 h 2070"/>
                <a:gd name="T42" fmla="*/ 3827 w 3840"/>
                <a:gd name="T43" fmla="*/ 1346 h 2070"/>
                <a:gd name="T44" fmla="*/ 3836 w 3840"/>
                <a:gd name="T45" fmla="*/ 1448 h 2070"/>
                <a:gd name="T46" fmla="*/ 3827 w 3840"/>
                <a:gd name="T47" fmla="*/ 1467 h 2070"/>
                <a:gd name="T48" fmla="*/ 3804 w 3840"/>
                <a:gd name="T49" fmla="*/ 1508 h 2070"/>
                <a:gd name="T50" fmla="*/ 3759 w 3840"/>
                <a:gd name="T51" fmla="*/ 1566 h 2070"/>
                <a:gd name="T52" fmla="*/ 3690 w 3840"/>
                <a:gd name="T53" fmla="*/ 1637 h 2070"/>
                <a:gd name="T54" fmla="*/ 3589 w 3840"/>
                <a:gd name="T55" fmla="*/ 1715 h 2070"/>
                <a:gd name="T56" fmla="*/ 3455 w 3840"/>
                <a:gd name="T57" fmla="*/ 1796 h 2070"/>
                <a:gd name="T58" fmla="*/ 3278 w 3840"/>
                <a:gd name="T59" fmla="*/ 1873 h 2070"/>
                <a:gd name="T60" fmla="*/ 3056 w 3840"/>
                <a:gd name="T61" fmla="*/ 1946 h 2070"/>
                <a:gd name="T62" fmla="*/ 2782 w 3840"/>
                <a:gd name="T63" fmla="*/ 2004 h 2070"/>
                <a:gd name="T64" fmla="*/ 2454 w 3840"/>
                <a:gd name="T65" fmla="*/ 2046 h 2070"/>
                <a:gd name="T66" fmla="*/ 2065 w 3840"/>
                <a:gd name="T67" fmla="*/ 2068 h 2070"/>
                <a:gd name="T68" fmla="*/ 1639 w 3840"/>
                <a:gd name="T69" fmla="*/ 2064 h 2070"/>
                <a:gd name="T70" fmla="*/ 1270 w 3840"/>
                <a:gd name="T71" fmla="*/ 2036 h 2070"/>
                <a:gd name="T72" fmla="*/ 961 w 3840"/>
                <a:gd name="T73" fmla="*/ 1986 h 2070"/>
                <a:gd name="T74" fmla="*/ 705 w 3840"/>
                <a:gd name="T75" fmla="*/ 1922 h 2070"/>
                <a:gd name="T76" fmla="*/ 500 w 3840"/>
                <a:gd name="T77" fmla="*/ 1849 h 2070"/>
                <a:gd name="T78" fmla="*/ 336 w 3840"/>
                <a:gd name="T79" fmla="*/ 1768 h 2070"/>
                <a:gd name="T80" fmla="*/ 214 w 3840"/>
                <a:gd name="T81" fmla="*/ 1688 h 2070"/>
                <a:gd name="T82" fmla="*/ 124 w 3840"/>
                <a:gd name="T83" fmla="*/ 1613 h 2070"/>
                <a:gd name="T84" fmla="*/ 63 w 3840"/>
                <a:gd name="T85" fmla="*/ 1546 h 2070"/>
                <a:gd name="T86" fmla="*/ 26 w 3840"/>
                <a:gd name="T87" fmla="*/ 1493 h 2070"/>
                <a:gd name="T88" fmla="*/ 8 w 3840"/>
                <a:gd name="T89" fmla="*/ 1459 h 2070"/>
                <a:gd name="T90" fmla="*/ 0 w 3840"/>
                <a:gd name="T91" fmla="*/ 1430 h 2070"/>
                <a:gd name="T92" fmla="*/ 11 w 3840"/>
                <a:gd name="T93" fmla="*/ 1355 h 2070"/>
                <a:gd name="T94" fmla="*/ 39 w 3840"/>
                <a:gd name="T95" fmla="*/ 1217 h 2070"/>
                <a:gd name="T96" fmla="*/ 84 w 3840"/>
                <a:gd name="T97" fmla="*/ 1041 h 2070"/>
                <a:gd name="T98" fmla="*/ 150 w 3840"/>
                <a:gd name="T99" fmla="*/ 853 h 2070"/>
                <a:gd name="T100" fmla="*/ 234 w 3840"/>
                <a:gd name="T101" fmla="*/ 677 h 2070"/>
                <a:gd name="T102" fmla="*/ 340 w 3840"/>
                <a:gd name="T103" fmla="*/ 541 h 2070"/>
                <a:gd name="T104" fmla="*/ 444 w 3840"/>
                <a:gd name="T105" fmla="*/ 469 h 2070"/>
                <a:gd name="T106" fmla="*/ 577 w 3840"/>
                <a:gd name="T107" fmla="*/ 391 h 2070"/>
                <a:gd name="T108" fmla="*/ 742 w 3840"/>
                <a:gd name="T109" fmla="*/ 297 h 2070"/>
                <a:gd name="T110" fmla="*/ 919 w 3840"/>
                <a:gd name="T111" fmla="*/ 200 h 2070"/>
                <a:gd name="T112" fmla="*/ 1090 w 3840"/>
                <a:gd name="T113" fmla="*/ 107 h 2070"/>
                <a:gd name="T114" fmla="*/ 1235 w 3840"/>
                <a:gd name="T115" fmla="*/ 28 h 2070"/>
                <a:gd name="T116" fmla="*/ 1315 w 3840"/>
                <a:gd name="T117" fmla="*/ 0 h 2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40" h="2070">
                  <a:moveTo>
                    <a:pt x="2411" y="1035"/>
                  </a:moveTo>
                  <a:lnTo>
                    <a:pt x="2411" y="1212"/>
                  </a:lnTo>
                  <a:lnTo>
                    <a:pt x="2739" y="1314"/>
                  </a:lnTo>
                  <a:lnTo>
                    <a:pt x="3067" y="1212"/>
                  </a:lnTo>
                  <a:lnTo>
                    <a:pt x="3067" y="1035"/>
                  </a:lnTo>
                  <a:lnTo>
                    <a:pt x="2411" y="1035"/>
                  </a:lnTo>
                  <a:close/>
                  <a:moveTo>
                    <a:pt x="1315" y="0"/>
                  </a:moveTo>
                  <a:lnTo>
                    <a:pt x="1334" y="4"/>
                  </a:lnTo>
                  <a:lnTo>
                    <a:pt x="1353" y="15"/>
                  </a:lnTo>
                  <a:lnTo>
                    <a:pt x="1424" y="66"/>
                  </a:lnTo>
                  <a:lnTo>
                    <a:pt x="1497" y="110"/>
                  </a:lnTo>
                  <a:lnTo>
                    <a:pt x="1573" y="147"/>
                  </a:lnTo>
                  <a:lnTo>
                    <a:pt x="1651" y="176"/>
                  </a:lnTo>
                  <a:lnTo>
                    <a:pt x="1731" y="197"/>
                  </a:lnTo>
                  <a:lnTo>
                    <a:pt x="1748" y="204"/>
                  </a:lnTo>
                  <a:lnTo>
                    <a:pt x="1763" y="214"/>
                  </a:lnTo>
                  <a:lnTo>
                    <a:pt x="1775" y="227"/>
                  </a:lnTo>
                  <a:lnTo>
                    <a:pt x="1783" y="242"/>
                  </a:lnTo>
                  <a:lnTo>
                    <a:pt x="1921" y="605"/>
                  </a:lnTo>
                  <a:lnTo>
                    <a:pt x="2058" y="242"/>
                  </a:lnTo>
                  <a:lnTo>
                    <a:pt x="2066" y="227"/>
                  </a:lnTo>
                  <a:lnTo>
                    <a:pt x="2077" y="214"/>
                  </a:lnTo>
                  <a:lnTo>
                    <a:pt x="2092" y="204"/>
                  </a:lnTo>
                  <a:lnTo>
                    <a:pt x="2110" y="197"/>
                  </a:lnTo>
                  <a:lnTo>
                    <a:pt x="2189" y="176"/>
                  </a:lnTo>
                  <a:lnTo>
                    <a:pt x="2268" y="147"/>
                  </a:lnTo>
                  <a:lnTo>
                    <a:pt x="2343" y="110"/>
                  </a:lnTo>
                  <a:lnTo>
                    <a:pt x="2416" y="66"/>
                  </a:lnTo>
                  <a:lnTo>
                    <a:pt x="2488" y="15"/>
                  </a:lnTo>
                  <a:lnTo>
                    <a:pt x="2506" y="4"/>
                  </a:lnTo>
                  <a:lnTo>
                    <a:pt x="2526" y="0"/>
                  </a:lnTo>
                  <a:lnTo>
                    <a:pt x="2547" y="1"/>
                  </a:lnTo>
                  <a:lnTo>
                    <a:pt x="2567" y="8"/>
                  </a:lnTo>
                  <a:lnTo>
                    <a:pt x="2570" y="11"/>
                  </a:lnTo>
                  <a:lnTo>
                    <a:pt x="2609" y="31"/>
                  </a:lnTo>
                  <a:lnTo>
                    <a:pt x="2654" y="56"/>
                  </a:lnTo>
                  <a:lnTo>
                    <a:pt x="2703" y="81"/>
                  </a:lnTo>
                  <a:lnTo>
                    <a:pt x="2755" y="109"/>
                  </a:lnTo>
                  <a:lnTo>
                    <a:pt x="2809" y="139"/>
                  </a:lnTo>
                  <a:lnTo>
                    <a:pt x="2867" y="169"/>
                  </a:lnTo>
                  <a:lnTo>
                    <a:pt x="2925" y="201"/>
                  </a:lnTo>
                  <a:lnTo>
                    <a:pt x="2984" y="233"/>
                  </a:lnTo>
                  <a:lnTo>
                    <a:pt x="3042" y="266"/>
                  </a:lnTo>
                  <a:lnTo>
                    <a:pt x="3101" y="298"/>
                  </a:lnTo>
                  <a:lnTo>
                    <a:pt x="3158" y="330"/>
                  </a:lnTo>
                  <a:lnTo>
                    <a:pt x="3212" y="361"/>
                  </a:lnTo>
                  <a:lnTo>
                    <a:pt x="3264" y="391"/>
                  </a:lnTo>
                  <a:lnTo>
                    <a:pt x="3313" y="418"/>
                  </a:lnTo>
                  <a:lnTo>
                    <a:pt x="3358" y="446"/>
                  </a:lnTo>
                  <a:lnTo>
                    <a:pt x="3397" y="469"/>
                  </a:lnTo>
                  <a:lnTo>
                    <a:pt x="3431" y="491"/>
                  </a:lnTo>
                  <a:lnTo>
                    <a:pt x="3460" y="510"/>
                  </a:lnTo>
                  <a:lnTo>
                    <a:pt x="3502" y="544"/>
                  </a:lnTo>
                  <a:lnTo>
                    <a:pt x="3542" y="583"/>
                  </a:lnTo>
                  <a:lnTo>
                    <a:pt x="3578" y="630"/>
                  </a:lnTo>
                  <a:lnTo>
                    <a:pt x="3612" y="681"/>
                  </a:lnTo>
                  <a:lnTo>
                    <a:pt x="3644" y="737"/>
                  </a:lnTo>
                  <a:lnTo>
                    <a:pt x="3672" y="797"/>
                  </a:lnTo>
                  <a:lnTo>
                    <a:pt x="3700" y="861"/>
                  </a:lnTo>
                  <a:lnTo>
                    <a:pt x="3724" y="927"/>
                  </a:lnTo>
                  <a:lnTo>
                    <a:pt x="3746" y="995"/>
                  </a:lnTo>
                  <a:lnTo>
                    <a:pt x="3766" y="1066"/>
                  </a:lnTo>
                  <a:lnTo>
                    <a:pt x="3784" y="1136"/>
                  </a:lnTo>
                  <a:lnTo>
                    <a:pt x="3800" y="1206"/>
                  </a:lnTo>
                  <a:lnTo>
                    <a:pt x="3815" y="1276"/>
                  </a:lnTo>
                  <a:lnTo>
                    <a:pt x="3827" y="1346"/>
                  </a:lnTo>
                  <a:lnTo>
                    <a:pt x="3840" y="1412"/>
                  </a:lnTo>
                  <a:lnTo>
                    <a:pt x="3840" y="1430"/>
                  </a:lnTo>
                  <a:lnTo>
                    <a:pt x="3836" y="1448"/>
                  </a:lnTo>
                  <a:lnTo>
                    <a:pt x="3834" y="1452"/>
                  </a:lnTo>
                  <a:lnTo>
                    <a:pt x="3832" y="1459"/>
                  </a:lnTo>
                  <a:lnTo>
                    <a:pt x="3827" y="1467"/>
                  </a:lnTo>
                  <a:lnTo>
                    <a:pt x="3822" y="1479"/>
                  </a:lnTo>
                  <a:lnTo>
                    <a:pt x="3814" y="1493"/>
                  </a:lnTo>
                  <a:lnTo>
                    <a:pt x="3804" y="1508"/>
                  </a:lnTo>
                  <a:lnTo>
                    <a:pt x="3792" y="1526"/>
                  </a:lnTo>
                  <a:lnTo>
                    <a:pt x="3777" y="1546"/>
                  </a:lnTo>
                  <a:lnTo>
                    <a:pt x="3759" y="1566"/>
                  </a:lnTo>
                  <a:lnTo>
                    <a:pt x="3740" y="1588"/>
                  </a:lnTo>
                  <a:lnTo>
                    <a:pt x="3716" y="1613"/>
                  </a:lnTo>
                  <a:lnTo>
                    <a:pt x="3690" y="1637"/>
                  </a:lnTo>
                  <a:lnTo>
                    <a:pt x="3660" y="1662"/>
                  </a:lnTo>
                  <a:lnTo>
                    <a:pt x="3627" y="1688"/>
                  </a:lnTo>
                  <a:lnTo>
                    <a:pt x="3589" y="1715"/>
                  </a:lnTo>
                  <a:lnTo>
                    <a:pt x="3548" y="1741"/>
                  </a:lnTo>
                  <a:lnTo>
                    <a:pt x="3504" y="1768"/>
                  </a:lnTo>
                  <a:lnTo>
                    <a:pt x="3455" y="1796"/>
                  </a:lnTo>
                  <a:lnTo>
                    <a:pt x="3400" y="1821"/>
                  </a:lnTo>
                  <a:lnTo>
                    <a:pt x="3342" y="1849"/>
                  </a:lnTo>
                  <a:lnTo>
                    <a:pt x="3278" y="1873"/>
                  </a:lnTo>
                  <a:lnTo>
                    <a:pt x="3210" y="1898"/>
                  </a:lnTo>
                  <a:lnTo>
                    <a:pt x="3135" y="1922"/>
                  </a:lnTo>
                  <a:lnTo>
                    <a:pt x="3056" y="1946"/>
                  </a:lnTo>
                  <a:lnTo>
                    <a:pt x="2970" y="1966"/>
                  </a:lnTo>
                  <a:lnTo>
                    <a:pt x="2880" y="1986"/>
                  </a:lnTo>
                  <a:lnTo>
                    <a:pt x="2782" y="2004"/>
                  </a:lnTo>
                  <a:lnTo>
                    <a:pt x="2680" y="2021"/>
                  </a:lnTo>
                  <a:lnTo>
                    <a:pt x="2570" y="2036"/>
                  </a:lnTo>
                  <a:lnTo>
                    <a:pt x="2454" y="2046"/>
                  </a:lnTo>
                  <a:lnTo>
                    <a:pt x="2332" y="2057"/>
                  </a:lnTo>
                  <a:lnTo>
                    <a:pt x="2201" y="2064"/>
                  </a:lnTo>
                  <a:lnTo>
                    <a:pt x="2065" y="2068"/>
                  </a:lnTo>
                  <a:lnTo>
                    <a:pt x="1921" y="2070"/>
                  </a:lnTo>
                  <a:lnTo>
                    <a:pt x="1776" y="2068"/>
                  </a:lnTo>
                  <a:lnTo>
                    <a:pt x="1639" y="2064"/>
                  </a:lnTo>
                  <a:lnTo>
                    <a:pt x="1509" y="2057"/>
                  </a:lnTo>
                  <a:lnTo>
                    <a:pt x="1387" y="2046"/>
                  </a:lnTo>
                  <a:lnTo>
                    <a:pt x="1270" y="2036"/>
                  </a:lnTo>
                  <a:lnTo>
                    <a:pt x="1161" y="2021"/>
                  </a:lnTo>
                  <a:lnTo>
                    <a:pt x="1058" y="2004"/>
                  </a:lnTo>
                  <a:lnTo>
                    <a:pt x="961" y="1986"/>
                  </a:lnTo>
                  <a:lnTo>
                    <a:pt x="870" y="1966"/>
                  </a:lnTo>
                  <a:lnTo>
                    <a:pt x="785" y="1946"/>
                  </a:lnTo>
                  <a:lnTo>
                    <a:pt x="705" y="1922"/>
                  </a:lnTo>
                  <a:lnTo>
                    <a:pt x="632" y="1898"/>
                  </a:lnTo>
                  <a:lnTo>
                    <a:pt x="562" y="1873"/>
                  </a:lnTo>
                  <a:lnTo>
                    <a:pt x="500" y="1849"/>
                  </a:lnTo>
                  <a:lnTo>
                    <a:pt x="440" y="1821"/>
                  </a:lnTo>
                  <a:lnTo>
                    <a:pt x="387" y="1796"/>
                  </a:lnTo>
                  <a:lnTo>
                    <a:pt x="336" y="1768"/>
                  </a:lnTo>
                  <a:lnTo>
                    <a:pt x="291" y="1741"/>
                  </a:lnTo>
                  <a:lnTo>
                    <a:pt x="250" y="1715"/>
                  </a:lnTo>
                  <a:lnTo>
                    <a:pt x="214" y="1688"/>
                  </a:lnTo>
                  <a:lnTo>
                    <a:pt x="180" y="1662"/>
                  </a:lnTo>
                  <a:lnTo>
                    <a:pt x="150" y="1637"/>
                  </a:lnTo>
                  <a:lnTo>
                    <a:pt x="124" y="1613"/>
                  </a:lnTo>
                  <a:lnTo>
                    <a:pt x="101" y="1588"/>
                  </a:lnTo>
                  <a:lnTo>
                    <a:pt x="80" y="1566"/>
                  </a:lnTo>
                  <a:lnTo>
                    <a:pt x="63" y="1546"/>
                  </a:lnTo>
                  <a:lnTo>
                    <a:pt x="49" y="1526"/>
                  </a:lnTo>
                  <a:lnTo>
                    <a:pt x="37" y="1508"/>
                  </a:lnTo>
                  <a:lnTo>
                    <a:pt x="26" y="1493"/>
                  </a:lnTo>
                  <a:lnTo>
                    <a:pt x="18" y="1479"/>
                  </a:lnTo>
                  <a:lnTo>
                    <a:pt x="12" y="1467"/>
                  </a:lnTo>
                  <a:lnTo>
                    <a:pt x="8" y="1459"/>
                  </a:lnTo>
                  <a:lnTo>
                    <a:pt x="5" y="1452"/>
                  </a:lnTo>
                  <a:lnTo>
                    <a:pt x="4" y="1448"/>
                  </a:lnTo>
                  <a:lnTo>
                    <a:pt x="0" y="1430"/>
                  </a:lnTo>
                  <a:lnTo>
                    <a:pt x="1" y="1412"/>
                  </a:lnTo>
                  <a:lnTo>
                    <a:pt x="5" y="1388"/>
                  </a:lnTo>
                  <a:lnTo>
                    <a:pt x="11" y="1355"/>
                  </a:lnTo>
                  <a:lnTo>
                    <a:pt x="18" y="1316"/>
                  </a:lnTo>
                  <a:lnTo>
                    <a:pt x="27" y="1269"/>
                  </a:lnTo>
                  <a:lnTo>
                    <a:pt x="39" y="1217"/>
                  </a:lnTo>
                  <a:lnTo>
                    <a:pt x="52" y="1161"/>
                  </a:lnTo>
                  <a:lnTo>
                    <a:pt x="68" y="1103"/>
                  </a:lnTo>
                  <a:lnTo>
                    <a:pt x="84" y="1041"/>
                  </a:lnTo>
                  <a:lnTo>
                    <a:pt x="103" y="979"/>
                  </a:lnTo>
                  <a:lnTo>
                    <a:pt x="125" y="916"/>
                  </a:lnTo>
                  <a:lnTo>
                    <a:pt x="150" y="853"/>
                  </a:lnTo>
                  <a:lnTo>
                    <a:pt x="176" y="792"/>
                  </a:lnTo>
                  <a:lnTo>
                    <a:pt x="203" y="733"/>
                  </a:lnTo>
                  <a:lnTo>
                    <a:pt x="234" y="677"/>
                  </a:lnTo>
                  <a:lnTo>
                    <a:pt x="267" y="627"/>
                  </a:lnTo>
                  <a:lnTo>
                    <a:pt x="302" y="581"/>
                  </a:lnTo>
                  <a:lnTo>
                    <a:pt x="340" y="541"/>
                  </a:lnTo>
                  <a:lnTo>
                    <a:pt x="381" y="510"/>
                  </a:lnTo>
                  <a:lnTo>
                    <a:pt x="408" y="491"/>
                  </a:lnTo>
                  <a:lnTo>
                    <a:pt x="444" y="469"/>
                  </a:lnTo>
                  <a:lnTo>
                    <a:pt x="483" y="446"/>
                  </a:lnTo>
                  <a:lnTo>
                    <a:pt x="528" y="418"/>
                  </a:lnTo>
                  <a:lnTo>
                    <a:pt x="577" y="391"/>
                  </a:lnTo>
                  <a:lnTo>
                    <a:pt x="629" y="361"/>
                  </a:lnTo>
                  <a:lnTo>
                    <a:pt x="685" y="330"/>
                  </a:lnTo>
                  <a:lnTo>
                    <a:pt x="742" y="297"/>
                  </a:lnTo>
                  <a:lnTo>
                    <a:pt x="800" y="266"/>
                  </a:lnTo>
                  <a:lnTo>
                    <a:pt x="860" y="233"/>
                  </a:lnTo>
                  <a:lnTo>
                    <a:pt x="919" y="200"/>
                  </a:lnTo>
                  <a:lnTo>
                    <a:pt x="977" y="167"/>
                  </a:lnTo>
                  <a:lnTo>
                    <a:pt x="1034" y="136"/>
                  </a:lnTo>
                  <a:lnTo>
                    <a:pt x="1090" y="107"/>
                  </a:lnTo>
                  <a:lnTo>
                    <a:pt x="1142" y="79"/>
                  </a:lnTo>
                  <a:lnTo>
                    <a:pt x="1191" y="53"/>
                  </a:lnTo>
                  <a:lnTo>
                    <a:pt x="1235" y="28"/>
                  </a:lnTo>
                  <a:lnTo>
                    <a:pt x="1274" y="8"/>
                  </a:lnTo>
                  <a:lnTo>
                    <a:pt x="1293" y="1"/>
                  </a:lnTo>
                  <a:lnTo>
                    <a:pt x="13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4B71260-402F-4EB6-9A62-2A6CEA55ABCE}"/>
              </a:ext>
            </a:extLst>
          </p:cNvPr>
          <p:cNvSpPr txBox="1"/>
          <p:nvPr/>
        </p:nvSpPr>
        <p:spPr>
          <a:xfrm>
            <a:off x="1046920" y="1390085"/>
            <a:ext cx="1099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SCGJ Admin</a:t>
            </a:r>
            <a:endParaRPr lang="en-IN" sz="11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22BE20-6A39-4C3A-8F86-6783163496BD}"/>
              </a:ext>
            </a:extLst>
          </p:cNvPr>
          <p:cNvCxnSpPr>
            <a:cxnSpLocks/>
          </p:cNvCxnSpPr>
          <p:nvPr/>
        </p:nvCxnSpPr>
        <p:spPr>
          <a:xfrm>
            <a:off x="1885950" y="1124981"/>
            <a:ext cx="2506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0D2B6A-39E7-4F0A-AF5F-BEB3BDF351C0}"/>
              </a:ext>
            </a:extLst>
          </p:cNvPr>
          <p:cNvSpPr txBox="1"/>
          <p:nvPr/>
        </p:nvSpPr>
        <p:spPr>
          <a:xfrm>
            <a:off x="1991253" y="1146020"/>
            <a:ext cx="2249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Navigates to Generate Credentials Page</a:t>
            </a:r>
            <a:endParaRPr lang="en-IN" sz="100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056CA77A-4F51-40C9-B7F9-2052AC00C04D}"/>
              </a:ext>
            </a:extLst>
          </p:cNvPr>
          <p:cNvSpPr>
            <a:spLocks noEditPoints="1"/>
          </p:cNvSpPr>
          <p:nvPr/>
        </p:nvSpPr>
        <p:spPr bwMode="auto">
          <a:xfrm>
            <a:off x="4699545" y="864966"/>
            <a:ext cx="709707" cy="510684"/>
          </a:xfrm>
          <a:custGeom>
            <a:avLst/>
            <a:gdLst>
              <a:gd name="T0" fmla="*/ 51 w 551"/>
              <a:gd name="T1" fmla="*/ 284 h 384"/>
              <a:gd name="T2" fmla="*/ 0 w 551"/>
              <a:gd name="T3" fmla="*/ 384 h 384"/>
              <a:gd name="T4" fmla="*/ 551 w 551"/>
              <a:gd name="T5" fmla="*/ 384 h 384"/>
              <a:gd name="T6" fmla="*/ 498 w 551"/>
              <a:gd name="T7" fmla="*/ 284 h 384"/>
              <a:gd name="T8" fmla="*/ 310 w 551"/>
              <a:gd name="T9" fmla="*/ 284 h 384"/>
              <a:gd name="T10" fmla="*/ 310 w 551"/>
              <a:gd name="T11" fmla="*/ 261 h 384"/>
              <a:gd name="T12" fmla="*/ 472 w 551"/>
              <a:gd name="T13" fmla="*/ 261 h 384"/>
              <a:gd name="T14" fmla="*/ 500 w 551"/>
              <a:gd name="T15" fmla="*/ 235 h 384"/>
              <a:gd name="T16" fmla="*/ 500 w 551"/>
              <a:gd name="T17" fmla="*/ 26 h 384"/>
              <a:gd name="T18" fmla="*/ 472 w 551"/>
              <a:gd name="T19" fmla="*/ 0 h 384"/>
              <a:gd name="T20" fmla="*/ 79 w 551"/>
              <a:gd name="T21" fmla="*/ 0 h 384"/>
              <a:gd name="T22" fmla="*/ 51 w 551"/>
              <a:gd name="T23" fmla="*/ 26 h 384"/>
              <a:gd name="T24" fmla="*/ 51 w 551"/>
              <a:gd name="T25" fmla="*/ 235 h 384"/>
              <a:gd name="T26" fmla="*/ 79 w 551"/>
              <a:gd name="T27" fmla="*/ 261 h 384"/>
              <a:gd name="T28" fmla="*/ 241 w 551"/>
              <a:gd name="T29" fmla="*/ 261 h 384"/>
              <a:gd name="T30" fmla="*/ 241 w 551"/>
              <a:gd name="T31" fmla="*/ 284 h 384"/>
              <a:gd name="T32" fmla="*/ 51 w 551"/>
              <a:gd name="T33" fmla="*/ 284 h 384"/>
              <a:gd name="T34" fmla="*/ 86 w 551"/>
              <a:gd name="T35" fmla="*/ 36 h 384"/>
              <a:gd name="T36" fmla="*/ 465 w 551"/>
              <a:gd name="T37" fmla="*/ 36 h 384"/>
              <a:gd name="T38" fmla="*/ 465 w 551"/>
              <a:gd name="T39" fmla="*/ 225 h 384"/>
              <a:gd name="T40" fmla="*/ 86 w 551"/>
              <a:gd name="T41" fmla="*/ 225 h 384"/>
              <a:gd name="T42" fmla="*/ 86 w 551"/>
              <a:gd name="T43" fmla="*/ 3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1" h="384">
                <a:moveTo>
                  <a:pt x="51" y="284"/>
                </a:moveTo>
                <a:cubicBezTo>
                  <a:pt x="0" y="384"/>
                  <a:pt x="0" y="384"/>
                  <a:pt x="0" y="384"/>
                </a:cubicBezTo>
                <a:cubicBezTo>
                  <a:pt x="551" y="384"/>
                  <a:pt x="551" y="384"/>
                  <a:pt x="551" y="384"/>
                </a:cubicBezTo>
                <a:cubicBezTo>
                  <a:pt x="498" y="284"/>
                  <a:pt x="498" y="284"/>
                  <a:pt x="498" y="284"/>
                </a:cubicBezTo>
                <a:cubicBezTo>
                  <a:pt x="310" y="284"/>
                  <a:pt x="310" y="284"/>
                  <a:pt x="310" y="284"/>
                </a:cubicBezTo>
                <a:cubicBezTo>
                  <a:pt x="310" y="261"/>
                  <a:pt x="310" y="261"/>
                  <a:pt x="310" y="261"/>
                </a:cubicBezTo>
                <a:cubicBezTo>
                  <a:pt x="472" y="261"/>
                  <a:pt x="472" y="261"/>
                  <a:pt x="472" y="261"/>
                </a:cubicBezTo>
                <a:cubicBezTo>
                  <a:pt x="488" y="261"/>
                  <a:pt x="500" y="249"/>
                  <a:pt x="500" y="235"/>
                </a:cubicBezTo>
                <a:cubicBezTo>
                  <a:pt x="500" y="26"/>
                  <a:pt x="500" y="26"/>
                  <a:pt x="500" y="26"/>
                </a:cubicBezTo>
                <a:cubicBezTo>
                  <a:pt x="500" y="11"/>
                  <a:pt x="488" y="0"/>
                  <a:pt x="472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63" y="0"/>
                  <a:pt x="51" y="11"/>
                  <a:pt x="51" y="26"/>
                </a:cubicBezTo>
                <a:cubicBezTo>
                  <a:pt x="51" y="235"/>
                  <a:pt x="51" y="235"/>
                  <a:pt x="51" y="235"/>
                </a:cubicBezTo>
                <a:cubicBezTo>
                  <a:pt x="51" y="249"/>
                  <a:pt x="63" y="261"/>
                  <a:pt x="79" y="261"/>
                </a:cubicBezTo>
                <a:cubicBezTo>
                  <a:pt x="241" y="261"/>
                  <a:pt x="241" y="261"/>
                  <a:pt x="241" y="261"/>
                </a:cubicBezTo>
                <a:cubicBezTo>
                  <a:pt x="241" y="284"/>
                  <a:pt x="241" y="284"/>
                  <a:pt x="241" y="284"/>
                </a:cubicBezTo>
                <a:lnTo>
                  <a:pt x="51" y="284"/>
                </a:lnTo>
                <a:close/>
                <a:moveTo>
                  <a:pt x="86" y="36"/>
                </a:moveTo>
                <a:cubicBezTo>
                  <a:pt x="465" y="36"/>
                  <a:pt x="465" y="36"/>
                  <a:pt x="465" y="36"/>
                </a:cubicBezTo>
                <a:cubicBezTo>
                  <a:pt x="465" y="225"/>
                  <a:pt x="465" y="225"/>
                  <a:pt x="465" y="225"/>
                </a:cubicBezTo>
                <a:cubicBezTo>
                  <a:pt x="86" y="225"/>
                  <a:pt x="86" y="225"/>
                  <a:pt x="86" y="225"/>
                </a:cubicBezTo>
                <a:lnTo>
                  <a:pt x="86" y="3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6070A6-9D3D-428E-9EFC-EABEF7503C4E}"/>
              </a:ext>
            </a:extLst>
          </p:cNvPr>
          <p:cNvCxnSpPr/>
          <p:nvPr/>
        </p:nvCxnSpPr>
        <p:spPr>
          <a:xfrm>
            <a:off x="5035768" y="1399698"/>
            <a:ext cx="0" cy="97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7743564-745D-4795-8843-2D5BBDB2113A}"/>
              </a:ext>
            </a:extLst>
          </p:cNvPr>
          <p:cNvSpPr txBox="1"/>
          <p:nvPr/>
        </p:nvSpPr>
        <p:spPr>
          <a:xfrm>
            <a:off x="4996072" y="1633838"/>
            <a:ext cx="32768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Enters all the details required to generate the credentials</a:t>
            </a:r>
            <a:endParaRPr lang="en-IN" sz="105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BFB3985-A305-4C57-AB4B-424B617EE529}"/>
              </a:ext>
            </a:extLst>
          </p:cNvPr>
          <p:cNvSpPr/>
          <p:nvPr/>
        </p:nvSpPr>
        <p:spPr>
          <a:xfrm>
            <a:off x="4141775" y="2409607"/>
            <a:ext cx="1823571" cy="31726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Generate Credentials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C2E693-9A8C-40EE-815E-A249FEE1BD15}"/>
              </a:ext>
            </a:extLst>
          </p:cNvPr>
          <p:cNvCxnSpPr/>
          <p:nvPr/>
        </p:nvCxnSpPr>
        <p:spPr>
          <a:xfrm>
            <a:off x="5022166" y="2726868"/>
            <a:ext cx="0" cy="97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id="{01654A4C-7F5A-460C-85A7-C7F134667ACA}"/>
              </a:ext>
            </a:extLst>
          </p:cNvPr>
          <p:cNvSpPr/>
          <p:nvPr/>
        </p:nvSpPr>
        <p:spPr>
          <a:xfrm>
            <a:off x="4428387" y="3760825"/>
            <a:ext cx="1192995" cy="105501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Success</a:t>
            </a:r>
            <a:endParaRPr lang="en-IN" sz="10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183063-E1B7-4AA3-82C3-6A406A6F327D}"/>
              </a:ext>
            </a:extLst>
          </p:cNvPr>
          <p:cNvCxnSpPr>
            <a:cxnSpLocks/>
          </p:cNvCxnSpPr>
          <p:nvPr/>
        </p:nvCxnSpPr>
        <p:spPr>
          <a:xfrm flipH="1">
            <a:off x="3567793" y="4281840"/>
            <a:ext cx="8459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5459CB8-D2D8-4F7F-8A71-995C18A9F8D2}"/>
              </a:ext>
            </a:extLst>
          </p:cNvPr>
          <p:cNvSpPr txBox="1"/>
          <p:nvPr/>
        </p:nvSpPr>
        <p:spPr>
          <a:xfrm>
            <a:off x="3879591" y="405572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  <a:endParaRPr lang="en-IN" sz="1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681C2E-4A26-4EB9-8F12-1566162C8A3F}"/>
              </a:ext>
            </a:extLst>
          </p:cNvPr>
          <p:cNvCxnSpPr>
            <a:cxnSpLocks/>
          </p:cNvCxnSpPr>
          <p:nvPr/>
        </p:nvCxnSpPr>
        <p:spPr>
          <a:xfrm>
            <a:off x="5022166" y="4806929"/>
            <a:ext cx="0" cy="57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540A27D-9943-4BAD-8FB0-32A5B0E8FA14}"/>
              </a:ext>
            </a:extLst>
          </p:cNvPr>
          <p:cNvSpPr txBox="1"/>
          <p:nvPr/>
        </p:nvSpPr>
        <p:spPr>
          <a:xfrm>
            <a:off x="5101518" y="4902087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  <a:endParaRPr lang="en-IN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F03D45-D429-47AB-B8BE-70FFA0572A4C}"/>
              </a:ext>
            </a:extLst>
          </p:cNvPr>
          <p:cNvSpPr txBox="1"/>
          <p:nvPr/>
        </p:nvSpPr>
        <p:spPr>
          <a:xfrm>
            <a:off x="4141775" y="5390353"/>
            <a:ext cx="2188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FF0000"/>
                </a:solidFill>
              </a:rPr>
              <a:t>Credentials could not be created</a:t>
            </a:r>
            <a:endParaRPr lang="en-IN" sz="1100" i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28DBF0-C301-4FFD-815F-39E2E46C0616}"/>
              </a:ext>
            </a:extLst>
          </p:cNvPr>
          <p:cNvSpPr txBox="1"/>
          <p:nvPr/>
        </p:nvSpPr>
        <p:spPr>
          <a:xfrm>
            <a:off x="1346861" y="4179317"/>
            <a:ext cx="2188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B050"/>
                </a:solidFill>
              </a:rPr>
              <a:t>Credentials successfully generated</a:t>
            </a:r>
            <a:endParaRPr lang="en-IN" sz="1100" i="1" dirty="0">
              <a:solidFill>
                <a:srgbClr val="00B05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4F955C-2614-4A4D-849F-005FFCF05B38}"/>
              </a:ext>
            </a:extLst>
          </p:cNvPr>
          <p:cNvCxnSpPr>
            <a:cxnSpLocks/>
          </p:cNvCxnSpPr>
          <p:nvPr/>
        </p:nvCxnSpPr>
        <p:spPr>
          <a:xfrm>
            <a:off x="5627545" y="4287282"/>
            <a:ext cx="11079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647D25C-EF69-49A5-90CE-34A8D7CB7C34}"/>
              </a:ext>
            </a:extLst>
          </p:cNvPr>
          <p:cNvSpPr txBox="1"/>
          <p:nvPr/>
        </p:nvSpPr>
        <p:spPr>
          <a:xfrm>
            <a:off x="5631180" y="4078306"/>
            <a:ext cx="901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Already Exists</a:t>
            </a:r>
            <a:endParaRPr lang="en-IN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FA1054-E035-4A53-BB39-E6A6316EE370}"/>
              </a:ext>
            </a:extLst>
          </p:cNvPr>
          <p:cNvSpPr txBox="1"/>
          <p:nvPr/>
        </p:nvSpPr>
        <p:spPr>
          <a:xfrm>
            <a:off x="6784284" y="4154828"/>
            <a:ext cx="2188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FF0000"/>
                </a:solidFill>
              </a:rPr>
              <a:t>Training Partner Already Exists</a:t>
            </a:r>
            <a:endParaRPr lang="en-IN" sz="1100" i="1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DF63204-06E2-4BB1-909D-0FF583C6781D}"/>
              </a:ext>
            </a:extLst>
          </p:cNvPr>
          <p:cNvCxnSpPr>
            <a:cxnSpLocks/>
          </p:cNvCxnSpPr>
          <p:nvPr/>
        </p:nvCxnSpPr>
        <p:spPr>
          <a:xfrm>
            <a:off x="5436866" y="1146020"/>
            <a:ext cx="32031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A613294-B590-42A7-B739-D536DF93DB00}"/>
              </a:ext>
            </a:extLst>
          </p:cNvPr>
          <p:cNvSpPr/>
          <p:nvPr/>
        </p:nvSpPr>
        <p:spPr>
          <a:xfrm>
            <a:off x="8735552" y="987389"/>
            <a:ext cx="2482177" cy="31726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Generated Credentials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83DD8F8-B885-44BE-AC77-8C52960E6186}"/>
              </a:ext>
            </a:extLst>
          </p:cNvPr>
          <p:cNvCxnSpPr/>
          <p:nvPr/>
        </p:nvCxnSpPr>
        <p:spPr>
          <a:xfrm>
            <a:off x="10040487" y="1336215"/>
            <a:ext cx="0" cy="97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Diamond 39">
            <a:extLst>
              <a:ext uri="{FF2B5EF4-FFF2-40B4-BE49-F238E27FC236}">
                <a16:creationId xmlns:a16="http://schemas.microsoft.com/office/drawing/2014/main" id="{60E1D171-6788-4B3C-B3A5-101BC7E07830}"/>
              </a:ext>
            </a:extLst>
          </p:cNvPr>
          <p:cNvSpPr/>
          <p:nvPr/>
        </p:nvSpPr>
        <p:spPr>
          <a:xfrm>
            <a:off x="9446708" y="2370172"/>
            <a:ext cx="1192995" cy="105501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Success</a:t>
            </a:r>
            <a:endParaRPr lang="en-IN" sz="10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D1C8C8-8EF3-4221-8CF7-C7F4E30F9D10}"/>
              </a:ext>
            </a:extLst>
          </p:cNvPr>
          <p:cNvCxnSpPr>
            <a:cxnSpLocks/>
          </p:cNvCxnSpPr>
          <p:nvPr/>
        </p:nvCxnSpPr>
        <p:spPr>
          <a:xfrm flipH="1">
            <a:off x="8586114" y="2891187"/>
            <a:ext cx="8459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F182473-7641-416F-8632-304B201F7EB4}"/>
              </a:ext>
            </a:extLst>
          </p:cNvPr>
          <p:cNvSpPr txBox="1"/>
          <p:nvPr/>
        </p:nvSpPr>
        <p:spPr>
          <a:xfrm>
            <a:off x="8897912" y="2665073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  <a:endParaRPr lang="en-IN" sz="10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0A19B02-9AA0-4406-A027-9472DFA4D01E}"/>
              </a:ext>
            </a:extLst>
          </p:cNvPr>
          <p:cNvCxnSpPr>
            <a:cxnSpLocks/>
          </p:cNvCxnSpPr>
          <p:nvPr/>
        </p:nvCxnSpPr>
        <p:spPr>
          <a:xfrm>
            <a:off x="10040487" y="3416276"/>
            <a:ext cx="0" cy="57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EDDCC3A-9036-4296-9A40-94864A7B8C6B}"/>
              </a:ext>
            </a:extLst>
          </p:cNvPr>
          <p:cNvSpPr txBox="1"/>
          <p:nvPr/>
        </p:nvSpPr>
        <p:spPr>
          <a:xfrm>
            <a:off x="10119839" y="3511434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  <a:endParaRPr lang="en-IN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B0D663-B7D6-40D8-9CB4-23891A235780}"/>
              </a:ext>
            </a:extLst>
          </p:cNvPr>
          <p:cNvSpPr txBox="1"/>
          <p:nvPr/>
        </p:nvSpPr>
        <p:spPr>
          <a:xfrm>
            <a:off x="6324358" y="2772335"/>
            <a:ext cx="2188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B050"/>
                </a:solidFill>
              </a:rPr>
              <a:t>Details of Generated Credentials</a:t>
            </a:r>
            <a:endParaRPr lang="en-IN" sz="1100" i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6C5862-49CF-47F5-8840-B4DF0AC01596}"/>
              </a:ext>
            </a:extLst>
          </p:cNvPr>
          <p:cNvSpPr txBox="1"/>
          <p:nvPr/>
        </p:nvSpPr>
        <p:spPr>
          <a:xfrm>
            <a:off x="9495512" y="4026724"/>
            <a:ext cx="1089950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FF0000"/>
                </a:solidFill>
              </a:rPr>
              <a:t>No Data Found</a:t>
            </a:r>
            <a:endParaRPr lang="en-IN" sz="11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82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6D67E411-9E73-49A1-8854-7D3FAFFD3FF7}"/>
              </a:ext>
            </a:extLst>
          </p:cNvPr>
          <p:cNvSpPr>
            <a:spLocks noEditPoints="1"/>
          </p:cNvSpPr>
          <p:nvPr/>
        </p:nvSpPr>
        <p:spPr bwMode="auto">
          <a:xfrm>
            <a:off x="5578984" y="872683"/>
            <a:ext cx="709707" cy="510684"/>
          </a:xfrm>
          <a:custGeom>
            <a:avLst/>
            <a:gdLst>
              <a:gd name="T0" fmla="*/ 51 w 551"/>
              <a:gd name="T1" fmla="*/ 284 h 384"/>
              <a:gd name="T2" fmla="*/ 0 w 551"/>
              <a:gd name="T3" fmla="*/ 384 h 384"/>
              <a:gd name="T4" fmla="*/ 551 w 551"/>
              <a:gd name="T5" fmla="*/ 384 h 384"/>
              <a:gd name="T6" fmla="*/ 498 w 551"/>
              <a:gd name="T7" fmla="*/ 284 h 384"/>
              <a:gd name="T8" fmla="*/ 310 w 551"/>
              <a:gd name="T9" fmla="*/ 284 h 384"/>
              <a:gd name="T10" fmla="*/ 310 w 551"/>
              <a:gd name="T11" fmla="*/ 261 h 384"/>
              <a:gd name="T12" fmla="*/ 472 w 551"/>
              <a:gd name="T13" fmla="*/ 261 h 384"/>
              <a:gd name="T14" fmla="*/ 500 w 551"/>
              <a:gd name="T15" fmla="*/ 235 h 384"/>
              <a:gd name="T16" fmla="*/ 500 w 551"/>
              <a:gd name="T17" fmla="*/ 26 h 384"/>
              <a:gd name="T18" fmla="*/ 472 w 551"/>
              <a:gd name="T19" fmla="*/ 0 h 384"/>
              <a:gd name="T20" fmla="*/ 79 w 551"/>
              <a:gd name="T21" fmla="*/ 0 h 384"/>
              <a:gd name="T22" fmla="*/ 51 w 551"/>
              <a:gd name="T23" fmla="*/ 26 h 384"/>
              <a:gd name="T24" fmla="*/ 51 w 551"/>
              <a:gd name="T25" fmla="*/ 235 h 384"/>
              <a:gd name="T26" fmla="*/ 79 w 551"/>
              <a:gd name="T27" fmla="*/ 261 h 384"/>
              <a:gd name="T28" fmla="*/ 241 w 551"/>
              <a:gd name="T29" fmla="*/ 261 h 384"/>
              <a:gd name="T30" fmla="*/ 241 w 551"/>
              <a:gd name="T31" fmla="*/ 284 h 384"/>
              <a:gd name="T32" fmla="*/ 51 w 551"/>
              <a:gd name="T33" fmla="*/ 284 h 384"/>
              <a:gd name="T34" fmla="*/ 86 w 551"/>
              <a:gd name="T35" fmla="*/ 36 h 384"/>
              <a:gd name="T36" fmla="*/ 465 w 551"/>
              <a:gd name="T37" fmla="*/ 36 h 384"/>
              <a:gd name="T38" fmla="*/ 465 w 551"/>
              <a:gd name="T39" fmla="*/ 225 h 384"/>
              <a:gd name="T40" fmla="*/ 86 w 551"/>
              <a:gd name="T41" fmla="*/ 225 h 384"/>
              <a:gd name="T42" fmla="*/ 86 w 551"/>
              <a:gd name="T43" fmla="*/ 3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1" h="384">
                <a:moveTo>
                  <a:pt x="51" y="284"/>
                </a:moveTo>
                <a:cubicBezTo>
                  <a:pt x="0" y="384"/>
                  <a:pt x="0" y="384"/>
                  <a:pt x="0" y="384"/>
                </a:cubicBezTo>
                <a:cubicBezTo>
                  <a:pt x="551" y="384"/>
                  <a:pt x="551" y="384"/>
                  <a:pt x="551" y="384"/>
                </a:cubicBezTo>
                <a:cubicBezTo>
                  <a:pt x="498" y="284"/>
                  <a:pt x="498" y="284"/>
                  <a:pt x="498" y="284"/>
                </a:cubicBezTo>
                <a:cubicBezTo>
                  <a:pt x="310" y="284"/>
                  <a:pt x="310" y="284"/>
                  <a:pt x="310" y="284"/>
                </a:cubicBezTo>
                <a:cubicBezTo>
                  <a:pt x="310" y="261"/>
                  <a:pt x="310" y="261"/>
                  <a:pt x="310" y="261"/>
                </a:cubicBezTo>
                <a:cubicBezTo>
                  <a:pt x="472" y="261"/>
                  <a:pt x="472" y="261"/>
                  <a:pt x="472" y="261"/>
                </a:cubicBezTo>
                <a:cubicBezTo>
                  <a:pt x="488" y="261"/>
                  <a:pt x="500" y="249"/>
                  <a:pt x="500" y="235"/>
                </a:cubicBezTo>
                <a:cubicBezTo>
                  <a:pt x="500" y="26"/>
                  <a:pt x="500" y="26"/>
                  <a:pt x="500" y="26"/>
                </a:cubicBezTo>
                <a:cubicBezTo>
                  <a:pt x="500" y="11"/>
                  <a:pt x="488" y="0"/>
                  <a:pt x="472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63" y="0"/>
                  <a:pt x="51" y="11"/>
                  <a:pt x="51" y="26"/>
                </a:cubicBezTo>
                <a:cubicBezTo>
                  <a:pt x="51" y="235"/>
                  <a:pt x="51" y="235"/>
                  <a:pt x="51" y="235"/>
                </a:cubicBezTo>
                <a:cubicBezTo>
                  <a:pt x="51" y="249"/>
                  <a:pt x="63" y="261"/>
                  <a:pt x="79" y="261"/>
                </a:cubicBezTo>
                <a:cubicBezTo>
                  <a:pt x="241" y="261"/>
                  <a:pt x="241" y="261"/>
                  <a:pt x="241" y="261"/>
                </a:cubicBezTo>
                <a:cubicBezTo>
                  <a:pt x="241" y="284"/>
                  <a:pt x="241" y="284"/>
                  <a:pt x="241" y="284"/>
                </a:cubicBezTo>
                <a:lnTo>
                  <a:pt x="51" y="284"/>
                </a:lnTo>
                <a:close/>
                <a:moveTo>
                  <a:pt x="86" y="36"/>
                </a:moveTo>
                <a:cubicBezTo>
                  <a:pt x="465" y="36"/>
                  <a:pt x="465" y="36"/>
                  <a:pt x="465" y="36"/>
                </a:cubicBezTo>
                <a:cubicBezTo>
                  <a:pt x="465" y="225"/>
                  <a:pt x="465" y="225"/>
                  <a:pt x="465" y="225"/>
                </a:cubicBezTo>
                <a:cubicBezTo>
                  <a:pt x="86" y="225"/>
                  <a:pt x="86" y="225"/>
                  <a:pt x="86" y="225"/>
                </a:cubicBezTo>
                <a:lnTo>
                  <a:pt x="86" y="3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B0BDE7-E7AF-4CDB-A6DF-01B501051881}"/>
              </a:ext>
            </a:extLst>
          </p:cNvPr>
          <p:cNvCxnSpPr>
            <a:cxnSpLocks/>
          </p:cNvCxnSpPr>
          <p:nvPr/>
        </p:nvCxnSpPr>
        <p:spPr>
          <a:xfrm flipV="1">
            <a:off x="2764120" y="1118337"/>
            <a:ext cx="2602792" cy="9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F3D8FFE-2BB0-49CD-AA9E-B9CFCA252769}"/>
              </a:ext>
            </a:extLst>
          </p:cNvPr>
          <p:cNvGrpSpPr/>
          <p:nvPr/>
        </p:nvGrpSpPr>
        <p:grpSpPr>
          <a:xfrm>
            <a:off x="1721857" y="711116"/>
            <a:ext cx="1109599" cy="1102583"/>
            <a:chOff x="1599397" y="711116"/>
            <a:chExt cx="1109599" cy="1102583"/>
          </a:xfrm>
        </p:grpSpPr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19C879A4-CDF6-43E0-8ACE-48617797364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004594" y="711116"/>
              <a:ext cx="304096" cy="818384"/>
              <a:chOff x="3249" y="567"/>
              <a:chExt cx="1182" cy="3181"/>
            </a:xfrm>
            <a:solidFill>
              <a:schemeClr val="accent2"/>
            </a:solidFill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9B1919B6-93A9-4CC4-A377-331ED46E1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9" y="1188"/>
                <a:ext cx="1182" cy="2560"/>
              </a:xfrm>
              <a:custGeom>
                <a:avLst/>
                <a:gdLst>
                  <a:gd name="T0" fmla="*/ 1700 w 2364"/>
                  <a:gd name="T1" fmla="*/ 0 h 5121"/>
                  <a:gd name="T2" fmla="*/ 1864 w 2364"/>
                  <a:gd name="T3" fmla="*/ 13 h 5121"/>
                  <a:gd name="T4" fmla="*/ 2009 w 2364"/>
                  <a:gd name="T5" fmla="*/ 56 h 5121"/>
                  <a:gd name="T6" fmla="*/ 2132 w 2364"/>
                  <a:gd name="T7" fmla="*/ 127 h 5121"/>
                  <a:gd name="T8" fmla="*/ 2240 w 2364"/>
                  <a:gd name="T9" fmla="*/ 234 h 5121"/>
                  <a:gd name="T10" fmla="*/ 2320 w 2364"/>
                  <a:gd name="T11" fmla="*/ 369 h 5121"/>
                  <a:gd name="T12" fmla="*/ 2358 w 2364"/>
                  <a:gd name="T13" fmla="*/ 528 h 5121"/>
                  <a:gd name="T14" fmla="*/ 2364 w 2364"/>
                  <a:gd name="T15" fmla="*/ 2215 h 5121"/>
                  <a:gd name="T16" fmla="*/ 2349 w 2364"/>
                  <a:gd name="T17" fmla="*/ 2315 h 5121"/>
                  <a:gd name="T18" fmla="*/ 2298 w 2364"/>
                  <a:gd name="T19" fmla="*/ 2391 h 5121"/>
                  <a:gd name="T20" fmla="*/ 2221 w 2364"/>
                  <a:gd name="T21" fmla="*/ 2439 h 5121"/>
                  <a:gd name="T22" fmla="*/ 2142 w 2364"/>
                  <a:gd name="T23" fmla="*/ 2451 h 5121"/>
                  <a:gd name="T24" fmla="*/ 2065 w 2364"/>
                  <a:gd name="T25" fmla="*/ 2420 h 5121"/>
                  <a:gd name="T26" fmla="*/ 2003 w 2364"/>
                  <a:gd name="T27" fmla="*/ 2356 h 5121"/>
                  <a:gd name="T28" fmla="*/ 1972 w 2364"/>
                  <a:gd name="T29" fmla="*/ 2267 h 5121"/>
                  <a:gd name="T30" fmla="*/ 1968 w 2364"/>
                  <a:gd name="T31" fmla="*/ 665 h 5121"/>
                  <a:gd name="T32" fmla="*/ 1841 w 2364"/>
                  <a:gd name="T33" fmla="*/ 4852 h 5121"/>
                  <a:gd name="T34" fmla="*/ 1827 w 2364"/>
                  <a:gd name="T35" fmla="*/ 4958 h 5121"/>
                  <a:gd name="T36" fmla="*/ 1788 w 2364"/>
                  <a:gd name="T37" fmla="*/ 5037 h 5121"/>
                  <a:gd name="T38" fmla="*/ 1723 w 2364"/>
                  <a:gd name="T39" fmla="*/ 5090 h 5121"/>
                  <a:gd name="T40" fmla="*/ 1634 w 2364"/>
                  <a:gd name="T41" fmla="*/ 5117 h 5121"/>
                  <a:gd name="T42" fmla="*/ 1524 w 2364"/>
                  <a:gd name="T43" fmla="*/ 5117 h 5121"/>
                  <a:gd name="T44" fmla="*/ 1433 w 2364"/>
                  <a:gd name="T45" fmla="*/ 5090 h 5121"/>
                  <a:gd name="T46" fmla="*/ 1367 w 2364"/>
                  <a:gd name="T47" fmla="*/ 5037 h 5121"/>
                  <a:gd name="T48" fmla="*/ 1329 w 2364"/>
                  <a:gd name="T49" fmla="*/ 4958 h 5121"/>
                  <a:gd name="T50" fmla="*/ 1315 w 2364"/>
                  <a:gd name="T51" fmla="*/ 4852 h 5121"/>
                  <a:gd name="T52" fmla="*/ 1049 w 2364"/>
                  <a:gd name="T53" fmla="*/ 2368 h 5121"/>
                  <a:gd name="T54" fmla="*/ 1045 w 2364"/>
                  <a:gd name="T55" fmla="*/ 4908 h 5121"/>
                  <a:gd name="T56" fmla="*/ 1018 w 2364"/>
                  <a:gd name="T57" fmla="*/ 5001 h 5121"/>
                  <a:gd name="T58" fmla="*/ 968 w 2364"/>
                  <a:gd name="T59" fmla="*/ 5066 h 5121"/>
                  <a:gd name="T60" fmla="*/ 888 w 2364"/>
                  <a:gd name="T61" fmla="*/ 5107 h 5121"/>
                  <a:gd name="T62" fmla="*/ 786 w 2364"/>
                  <a:gd name="T63" fmla="*/ 5121 h 5121"/>
                  <a:gd name="T64" fmla="*/ 682 w 2364"/>
                  <a:gd name="T65" fmla="*/ 5107 h 5121"/>
                  <a:gd name="T66" fmla="*/ 605 w 2364"/>
                  <a:gd name="T67" fmla="*/ 5066 h 5121"/>
                  <a:gd name="T68" fmla="*/ 552 w 2364"/>
                  <a:gd name="T69" fmla="*/ 5001 h 5121"/>
                  <a:gd name="T70" fmla="*/ 527 w 2364"/>
                  <a:gd name="T71" fmla="*/ 4908 h 5121"/>
                  <a:gd name="T72" fmla="*/ 523 w 2364"/>
                  <a:gd name="T73" fmla="*/ 665 h 5121"/>
                  <a:gd name="T74" fmla="*/ 396 w 2364"/>
                  <a:gd name="T75" fmla="*/ 2226 h 5121"/>
                  <a:gd name="T76" fmla="*/ 380 w 2364"/>
                  <a:gd name="T77" fmla="*/ 2317 h 5121"/>
                  <a:gd name="T78" fmla="*/ 334 w 2364"/>
                  <a:gd name="T79" fmla="*/ 2383 h 5121"/>
                  <a:gd name="T80" fmla="*/ 251 w 2364"/>
                  <a:gd name="T81" fmla="*/ 2426 h 5121"/>
                  <a:gd name="T82" fmla="*/ 153 w 2364"/>
                  <a:gd name="T83" fmla="*/ 2426 h 5121"/>
                  <a:gd name="T84" fmla="*/ 66 w 2364"/>
                  <a:gd name="T85" fmla="*/ 2383 h 5121"/>
                  <a:gd name="T86" fmla="*/ 15 w 2364"/>
                  <a:gd name="T87" fmla="*/ 2317 h 5121"/>
                  <a:gd name="T88" fmla="*/ 0 w 2364"/>
                  <a:gd name="T89" fmla="*/ 2226 h 5121"/>
                  <a:gd name="T90" fmla="*/ 4 w 2364"/>
                  <a:gd name="T91" fmla="*/ 526 h 5121"/>
                  <a:gd name="T92" fmla="*/ 35 w 2364"/>
                  <a:gd name="T93" fmla="*/ 391 h 5121"/>
                  <a:gd name="T94" fmla="*/ 95 w 2364"/>
                  <a:gd name="T95" fmla="*/ 271 h 5121"/>
                  <a:gd name="T96" fmla="*/ 185 w 2364"/>
                  <a:gd name="T97" fmla="*/ 166 h 5121"/>
                  <a:gd name="T98" fmla="*/ 321 w 2364"/>
                  <a:gd name="T99" fmla="*/ 73 h 5121"/>
                  <a:gd name="T100" fmla="*/ 481 w 2364"/>
                  <a:gd name="T101" fmla="*/ 19 h 5121"/>
                  <a:gd name="T102" fmla="*/ 664 w 2364"/>
                  <a:gd name="T103" fmla="*/ 0 h 5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64" h="5121">
                    <a:moveTo>
                      <a:pt x="664" y="0"/>
                    </a:moveTo>
                    <a:lnTo>
                      <a:pt x="1700" y="0"/>
                    </a:lnTo>
                    <a:lnTo>
                      <a:pt x="1785" y="4"/>
                    </a:lnTo>
                    <a:lnTo>
                      <a:pt x="1864" y="13"/>
                    </a:lnTo>
                    <a:lnTo>
                      <a:pt x="1939" y="33"/>
                    </a:lnTo>
                    <a:lnTo>
                      <a:pt x="2009" y="56"/>
                    </a:lnTo>
                    <a:lnTo>
                      <a:pt x="2072" y="89"/>
                    </a:lnTo>
                    <a:lnTo>
                      <a:pt x="2132" y="127"/>
                    </a:lnTo>
                    <a:lnTo>
                      <a:pt x="2184" y="172"/>
                    </a:lnTo>
                    <a:lnTo>
                      <a:pt x="2240" y="234"/>
                    </a:lnTo>
                    <a:lnTo>
                      <a:pt x="2285" y="300"/>
                    </a:lnTo>
                    <a:lnTo>
                      <a:pt x="2320" y="369"/>
                    </a:lnTo>
                    <a:lnTo>
                      <a:pt x="2345" y="447"/>
                    </a:lnTo>
                    <a:lnTo>
                      <a:pt x="2358" y="528"/>
                    </a:lnTo>
                    <a:lnTo>
                      <a:pt x="2364" y="615"/>
                    </a:lnTo>
                    <a:lnTo>
                      <a:pt x="2364" y="2215"/>
                    </a:lnTo>
                    <a:lnTo>
                      <a:pt x="2360" y="2267"/>
                    </a:lnTo>
                    <a:lnTo>
                      <a:pt x="2349" y="2315"/>
                    </a:lnTo>
                    <a:lnTo>
                      <a:pt x="2327" y="2356"/>
                    </a:lnTo>
                    <a:lnTo>
                      <a:pt x="2298" y="2391"/>
                    </a:lnTo>
                    <a:lnTo>
                      <a:pt x="2262" y="2420"/>
                    </a:lnTo>
                    <a:lnTo>
                      <a:pt x="2221" y="2439"/>
                    </a:lnTo>
                    <a:lnTo>
                      <a:pt x="2181" y="2451"/>
                    </a:lnTo>
                    <a:lnTo>
                      <a:pt x="2142" y="2451"/>
                    </a:lnTo>
                    <a:lnTo>
                      <a:pt x="2103" y="2439"/>
                    </a:lnTo>
                    <a:lnTo>
                      <a:pt x="2065" y="2420"/>
                    </a:lnTo>
                    <a:lnTo>
                      <a:pt x="2030" y="2391"/>
                    </a:lnTo>
                    <a:lnTo>
                      <a:pt x="2003" y="2356"/>
                    </a:lnTo>
                    <a:lnTo>
                      <a:pt x="1984" y="2315"/>
                    </a:lnTo>
                    <a:lnTo>
                      <a:pt x="1972" y="2267"/>
                    </a:lnTo>
                    <a:lnTo>
                      <a:pt x="1968" y="2215"/>
                    </a:lnTo>
                    <a:lnTo>
                      <a:pt x="1968" y="665"/>
                    </a:lnTo>
                    <a:lnTo>
                      <a:pt x="1841" y="665"/>
                    </a:lnTo>
                    <a:lnTo>
                      <a:pt x="1841" y="4852"/>
                    </a:lnTo>
                    <a:lnTo>
                      <a:pt x="1837" y="4908"/>
                    </a:lnTo>
                    <a:lnTo>
                      <a:pt x="1827" y="4958"/>
                    </a:lnTo>
                    <a:lnTo>
                      <a:pt x="1812" y="5001"/>
                    </a:lnTo>
                    <a:lnTo>
                      <a:pt x="1788" y="5037"/>
                    </a:lnTo>
                    <a:lnTo>
                      <a:pt x="1759" y="5066"/>
                    </a:lnTo>
                    <a:lnTo>
                      <a:pt x="1723" y="5090"/>
                    </a:lnTo>
                    <a:lnTo>
                      <a:pt x="1682" y="5107"/>
                    </a:lnTo>
                    <a:lnTo>
                      <a:pt x="1634" y="5117"/>
                    </a:lnTo>
                    <a:lnTo>
                      <a:pt x="1578" y="5121"/>
                    </a:lnTo>
                    <a:lnTo>
                      <a:pt x="1524" y="5117"/>
                    </a:lnTo>
                    <a:lnTo>
                      <a:pt x="1476" y="5107"/>
                    </a:lnTo>
                    <a:lnTo>
                      <a:pt x="1433" y="5090"/>
                    </a:lnTo>
                    <a:lnTo>
                      <a:pt x="1396" y="5066"/>
                    </a:lnTo>
                    <a:lnTo>
                      <a:pt x="1367" y="5037"/>
                    </a:lnTo>
                    <a:lnTo>
                      <a:pt x="1346" y="5001"/>
                    </a:lnTo>
                    <a:lnTo>
                      <a:pt x="1329" y="4958"/>
                    </a:lnTo>
                    <a:lnTo>
                      <a:pt x="1319" y="4908"/>
                    </a:lnTo>
                    <a:lnTo>
                      <a:pt x="1315" y="4852"/>
                    </a:lnTo>
                    <a:lnTo>
                      <a:pt x="1315" y="2368"/>
                    </a:lnTo>
                    <a:lnTo>
                      <a:pt x="1049" y="2368"/>
                    </a:lnTo>
                    <a:lnTo>
                      <a:pt x="1049" y="4852"/>
                    </a:lnTo>
                    <a:lnTo>
                      <a:pt x="1045" y="4908"/>
                    </a:lnTo>
                    <a:lnTo>
                      <a:pt x="1035" y="4958"/>
                    </a:lnTo>
                    <a:lnTo>
                      <a:pt x="1018" y="5001"/>
                    </a:lnTo>
                    <a:lnTo>
                      <a:pt x="997" y="5037"/>
                    </a:lnTo>
                    <a:lnTo>
                      <a:pt x="968" y="5066"/>
                    </a:lnTo>
                    <a:lnTo>
                      <a:pt x="931" y="5090"/>
                    </a:lnTo>
                    <a:lnTo>
                      <a:pt x="888" y="5107"/>
                    </a:lnTo>
                    <a:lnTo>
                      <a:pt x="840" y="5117"/>
                    </a:lnTo>
                    <a:lnTo>
                      <a:pt x="786" y="5121"/>
                    </a:lnTo>
                    <a:lnTo>
                      <a:pt x="730" y="5117"/>
                    </a:lnTo>
                    <a:lnTo>
                      <a:pt x="682" y="5107"/>
                    </a:lnTo>
                    <a:lnTo>
                      <a:pt x="641" y="5090"/>
                    </a:lnTo>
                    <a:lnTo>
                      <a:pt x="605" y="5066"/>
                    </a:lnTo>
                    <a:lnTo>
                      <a:pt x="576" y="5037"/>
                    </a:lnTo>
                    <a:lnTo>
                      <a:pt x="552" y="5001"/>
                    </a:lnTo>
                    <a:lnTo>
                      <a:pt x="537" y="4958"/>
                    </a:lnTo>
                    <a:lnTo>
                      <a:pt x="527" y="4908"/>
                    </a:lnTo>
                    <a:lnTo>
                      <a:pt x="523" y="4852"/>
                    </a:lnTo>
                    <a:lnTo>
                      <a:pt x="523" y="665"/>
                    </a:lnTo>
                    <a:lnTo>
                      <a:pt x="396" y="665"/>
                    </a:lnTo>
                    <a:lnTo>
                      <a:pt x="396" y="2226"/>
                    </a:lnTo>
                    <a:lnTo>
                      <a:pt x="392" y="2275"/>
                    </a:lnTo>
                    <a:lnTo>
                      <a:pt x="380" y="2317"/>
                    </a:lnTo>
                    <a:lnTo>
                      <a:pt x="361" y="2352"/>
                    </a:lnTo>
                    <a:lnTo>
                      <a:pt x="334" y="2383"/>
                    </a:lnTo>
                    <a:lnTo>
                      <a:pt x="299" y="2406"/>
                    </a:lnTo>
                    <a:lnTo>
                      <a:pt x="251" y="2426"/>
                    </a:lnTo>
                    <a:lnTo>
                      <a:pt x="203" y="2432"/>
                    </a:lnTo>
                    <a:lnTo>
                      <a:pt x="153" y="2426"/>
                    </a:lnTo>
                    <a:lnTo>
                      <a:pt x="102" y="2406"/>
                    </a:lnTo>
                    <a:lnTo>
                      <a:pt x="66" y="2383"/>
                    </a:lnTo>
                    <a:lnTo>
                      <a:pt x="37" y="2352"/>
                    </a:lnTo>
                    <a:lnTo>
                      <a:pt x="15" y="2317"/>
                    </a:lnTo>
                    <a:lnTo>
                      <a:pt x="4" y="2275"/>
                    </a:lnTo>
                    <a:lnTo>
                      <a:pt x="0" y="2226"/>
                    </a:lnTo>
                    <a:lnTo>
                      <a:pt x="0" y="601"/>
                    </a:lnTo>
                    <a:lnTo>
                      <a:pt x="4" y="526"/>
                    </a:lnTo>
                    <a:lnTo>
                      <a:pt x="15" y="456"/>
                    </a:lnTo>
                    <a:lnTo>
                      <a:pt x="35" y="391"/>
                    </a:lnTo>
                    <a:lnTo>
                      <a:pt x="60" y="329"/>
                    </a:lnTo>
                    <a:lnTo>
                      <a:pt x="95" y="271"/>
                    </a:lnTo>
                    <a:lnTo>
                      <a:pt x="135" y="216"/>
                    </a:lnTo>
                    <a:lnTo>
                      <a:pt x="185" y="166"/>
                    </a:lnTo>
                    <a:lnTo>
                      <a:pt x="249" y="116"/>
                    </a:lnTo>
                    <a:lnTo>
                      <a:pt x="321" y="73"/>
                    </a:lnTo>
                    <a:lnTo>
                      <a:pt x="398" y="42"/>
                    </a:lnTo>
                    <a:lnTo>
                      <a:pt x="481" y="19"/>
                    </a:lnTo>
                    <a:lnTo>
                      <a:pt x="570" y="6"/>
                    </a:lnTo>
                    <a:lnTo>
                      <a:pt x="6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080CB8FF-314E-4D36-A9F2-B6A0A8273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2" y="567"/>
                <a:ext cx="537" cy="544"/>
              </a:xfrm>
              <a:custGeom>
                <a:avLst/>
                <a:gdLst>
                  <a:gd name="T0" fmla="*/ 542 w 1074"/>
                  <a:gd name="T1" fmla="*/ 0 h 1089"/>
                  <a:gd name="T2" fmla="*/ 616 w 1074"/>
                  <a:gd name="T3" fmla="*/ 6 h 1089"/>
                  <a:gd name="T4" fmla="*/ 685 w 1074"/>
                  <a:gd name="T5" fmla="*/ 17 h 1089"/>
                  <a:gd name="T6" fmla="*/ 749 w 1074"/>
                  <a:gd name="T7" fmla="*/ 40 h 1089"/>
                  <a:gd name="T8" fmla="*/ 811 w 1074"/>
                  <a:gd name="T9" fmla="*/ 71 h 1089"/>
                  <a:gd name="T10" fmla="*/ 867 w 1074"/>
                  <a:gd name="T11" fmla="*/ 112 h 1089"/>
                  <a:gd name="T12" fmla="*/ 921 w 1074"/>
                  <a:gd name="T13" fmla="*/ 160 h 1089"/>
                  <a:gd name="T14" fmla="*/ 967 w 1074"/>
                  <a:gd name="T15" fmla="*/ 216 h 1089"/>
                  <a:gd name="T16" fmla="*/ 1006 w 1074"/>
                  <a:gd name="T17" fmla="*/ 275 h 1089"/>
                  <a:gd name="T18" fmla="*/ 1035 w 1074"/>
                  <a:gd name="T19" fmla="*/ 336 h 1089"/>
                  <a:gd name="T20" fmla="*/ 1056 w 1074"/>
                  <a:gd name="T21" fmla="*/ 402 h 1089"/>
                  <a:gd name="T22" fmla="*/ 1070 w 1074"/>
                  <a:gd name="T23" fmla="*/ 472 h 1089"/>
                  <a:gd name="T24" fmla="*/ 1074 w 1074"/>
                  <a:gd name="T25" fmla="*/ 545 h 1089"/>
                  <a:gd name="T26" fmla="*/ 1070 w 1074"/>
                  <a:gd name="T27" fmla="*/ 617 h 1089"/>
                  <a:gd name="T28" fmla="*/ 1056 w 1074"/>
                  <a:gd name="T29" fmla="*/ 687 h 1089"/>
                  <a:gd name="T30" fmla="*/ 1035 w 1074"/>
                  <a:gd name="T31" fmla="*/ 752 h 1089"/>
                  <a:gd name="T32" fmla="*/ 1006 w 1074"/>
                  <a:gd name="T33" fmla="*/ 814 h 1089"/>
                  <a:gd name="T34" fmla="*/ 967 w 1074"/>
                  <a:gd name="T35" fmla="*/ 874 h 1089"/>
                  <a:gd name="T36" fmla="*/ 921 w 1074"/>
                  <a:gd name="T37" fmla="*/ 928 h 1089"/>
                  <a:gd name="T38" fmla="*/ 867 w 1074"/>
                  <a:gd name="T39" fmla="*/ 977 h 1089"/>
                  <a:gd name="T40" fmla="*/ 811 w 1074"/>
                  <a:gd name="T41" fmla="*/ 1017 h 1089"/>
                  <a:gd name="T42" fmla="*/ 749 w 1074"/>
                  <a:gd name="T43" fmla="*/ 1048 h 1089"/>
                  <a:gd name="T44" fmla="*/ 685 w 1074"/>
                  <a:gd name="T45" fmla="*/ 1072 h 1089"/>
                  <a:gd name="T46" fmla="*/ 616 w 1074"/>
                  <a:gd name="T47" fmla="*/ 1083 h 1089"/>
                  <a:gd name="T48" fmla="*/ 542 w 1074"/>
                  <a:gd name="T49" fmla="*/ 1089 h 1089"/>
                  <a:gd name="T50" fmla="*/ 471 w 1074"/>
                  <a:gd name="T51" fmla="*/ 1083 h 1089"/>
                  <a:gd name="T52" fmla="*/ 401 w 1074"/>
                  <a:gd name="T53" fmla="*/ 1072 h 1089"/>
                  <a:gd name="T54" fmla="*/ 336 w 1074"/>
                  <a:gd name="T55" fmla="*/ 1048 h 1089"/>
                  <a:gd name="T56" fmla="*/ 274 w 1074"/>
                  <a:gd name="T57" fmla="*/ 1017 h 1089"/>
                  <a:gd name="T58" fmla="*/ 214 w 1074"/>
                  <a:gd name="T59" fmla="*/ 977 h 1089"/>
                  <a:gd name="T60" fmla="*/ 160 w 1074"/>
                  <a:gd name="T61" fmla="*/ 928 h 1089"/>
                  <a:gd name="T62" fmla="*/ 112 w 1074"/>
                  <a:gd name="T63" fmla="*/ 874 h 1089"/>
                  <a:gd name="T64" fmla="*/ 71 w 1074"/>
                  <a:gd name="T65" fmla="*/ 814 h 1089"/>
                  <a:gd name="T66" fmla="*/ 40 w 1074"/>
                  <a:gd name="T67" fmla="*/ 752 h 1089"/>
                  <a:gd name="T68" fmla="*/ 17 w 1074"/>
                  <a:gd name="T69" fmla="*/ 687 h 1089"/>
                  <a:gd name="T70" fmla="*/ 4 w 1074"/>
                  <a:gd name="T71" fmla="*/ 617 h 1089"/>
                  <a:gd name="T72" fmla="*/ 0 w 1074"/>
                  <a:gd name="T73" fmla="*/ 545 h 1089"/>
                  <a:gd name="T74" fmla="*/ 4 w 1074"/>
                  <a:gd name="T75" fmla="*/ 472 h 1089"/>
                  <a:gd name="T76" fmla="*/ 17 w 1074"/>
                  <a:gd name="T77" fmla="*/ 402 h 1089"/>
                  <a:gd name="T78" fmla="*/ 40 w 1074"/>
                  <a:gd name="T79" fmla="*/ 336 h 1089"/>
                  <a:gd name="T80" fmla="*/ 71 w 1074"/>
                  <a:gd name="T81" fmla="*/ 275 h 1089"/>
                  <a:gd name="T82" fmla="*/ 112 w 1074"/>
                  <a:gd name="T83" fmla="*/ 216 h 1089"/>
                  <a:gd name="T84" fmla="*/ 160 w 1074"/>
                  <a:gd name="T85" fmla="*/ 160 h 1089"/>
                  <a:gd name="T86" fmla="*/ 214 w 1074"/>
                  <a:gd name="T87" fmla="*/ 112 h 1089"/>
                  <a:gd name="T88" fmla="*/ 274 w 1074"/>
                  <a:gd name="T89" fmla="*/ 71 h 1089"/>
                  <a:gd name="T90" fmla="*/ 336 w 1074"/>
                  <a:gd name="T91" fmla="*/ 40 h 1089"/>
                  <a:gd name="T92" fmla="*/ 401 w 1074"/>
                  <a:gd name="T93" fmla="*/ 17 h 1089"/>
                  <a:gd name="T94" fmla="*/ 471 w 1074"/>
                  <a:gd name="T95" fmla="*/ 6 h 1089"/>
                  <a:gd name="T96" fmla="*/ 542 w 1074"/>
                  <a:gd name="T97" fmla="*/ 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74" h="1089">
                    <a:moveTo>
                      <a:pt x="542" y="0"/>
                    </a:moveTo>
                    <a:lnTo>
                      <a:pt x="616" y="6"/>
                    </a:lnTo>
                    <a:lnTo>
                      <a:pt x="685" y="17"/>
                    </a:lnTo>
                    <a:lnTo>
                      <a:pt x="749" y="40"/>
                    </a:lnTo>
                    <a:lnTo>
                      <a:pt x="811" y="71"/>
                    </a:lnTo>
                    <a:lnTo>
                      <a:pt x="867" y="112"/>
                    </a:lnTo>
                    <a:lnTo>
                      <a:pt x="921" y="160"/>
                    </a:lnTo>
                    <a:lnTo>
                      <a:pt x="967" y="216"/>
                    </a:lnTo>
                    <a:lnTo>
                      <a:pt x="1006" y="275"/>
                    </a:lnTo>
                    <a:lnTo>
                      <a:pt x="1035" y="336"/>
                    </a:lnTo>
                    <a:lnTo>
                      <a:pt x="1056" y="402"/>
                    </a:lnTo>
                    <a:lnTo>
                      <a:pt x="1070" y="472"/>
                    </a:lnTo>
                    <a:lnTo>
                      <a:pt x="1074" y="545"/>
                    </a:lnTo>
                    <a:lnTo>
                      <a:pt x="1070" y="617"/>
                    </a:lnTo>
                    <a:lnTo>
                      <a:pt x="1056" y="687"/>
                    </a:lnTo>
                    <a:lnTo>
                      <a:pt x="1035" y="752"/>
                    </a:lnTo>
                    <a:lnTo>
                      <a:pt x="1006" y="814"/>
                    </a:lnTo>
                    <a:lnTo>
                      <a:pt x="967" y="874"/>
                    </a:lnTo>
                    <a:lnTo>
                      <a:pt x="921" y="928"/>
                    </a:lnTo>
                    <a:lnTo>
                      <a:pt x="867" y="977"/>
                    </a:lnTo>
                    <a:lnTo>
                      <a:pt x="811" y="1017"/>
                    </a:lnTo>
                    <a:lnTo>
                      <a:pt x="749" y="1048"/>
                    </a:lnTo>
                    <a:lnTo>
                      <a:pt x="685" y="1072"/>
                    </a:lnTo>
                    <a:lnTo>
                      <a:pt x="616" y="1083"/>
                    </a:lnTo>
                    <a:lnTo>
                      <a:pt x="542" y="1089"/>
                    </a:lnTo>
                    <a:lnTo>
                      <a:pt x="471" y="1083"/>
                    </a:lnTo>
                    <a:lnTo>
                      <a:pt x="401" y="1072"/>
                    </a:lnTo>
                    <a:lnTo>
                      <a:pt x="336" y="1048"/>
                    </a:lnTo>
                    <a:lnTo>
                      <a:pt x="274" y="1017"/>
                    </a:lnTo>
                    <a:lnTo>
                      <a:pt x="214" y="977"/>
                    </a:lnTo>
                    <a:lnTo>
                      <a:pt x="160" y="928"/>
                    </a:lnTo>
                    <a:lnTo>
                      <a:pt x="112" y="874"/>
                    </a:lnTo>
                    <a:lnTo>
                      <a:pt x="71" y="814"/>
                    </a:lnTo>
                    <a:lnTo>
                      <a:pt x="40" y="752"/>
                    </a:lnTo>
                    <a:lnTo>
                      <a:pt x="17" y="687"/>
                    </a:lnTo>
                    <a:lnTo>
                      <a:pt x="4" y="617"/>
                    </a:lnTo>
                    <a:lnTo>
                      <a:pt x="0" y="545"/>
                    </a:lnTo>
                    <a:lnTo>
                      <a:pt x="4" y="472"/>
                    </a:lnTo>
                    <a:lnTo>
                      <a:pt x="17" y="402"/>
                    </a:lnTo>
                    <a:lnTo>
                      <a:pt x="40" y="336"/>
                    </a:lnTo>
                    <a:lnTo>
                      <a:pt x="71" y="275"/>
                    </a:lnTo>
                    <a:lnTo>
                      <a:pt x="112" y="216"/>
                    </a:lnTo>
                    <a:lnTo>
                      <a:pt x="160" y="160"/>
                    </a:lnTo>
                    <a:lnTo>
                      <a:pt x="214" y="112"/>
                    </a:lnTo>
                    <a:lnTo>
                      <a:pt x="274" y="71"/>
                    </a:lnTo>
                    <a:lnTo>
                      <a:pt x="336" y="40"/>
                    </a:lnTo>
                    <a:lnTo>
                      <a:pt x="401" y="17"/>
                    </a:lnTo>
                    <a:lnTo>
                      <a:pt x="471" y="6"/>
                    </a:lnTo>
                    <a:lnTo>
                      <a:pt x="5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5B8673-173D-4C09-8A48-7D372AF2AEC7}"/>
                </a:ext>
              </a:extLst>
            </p:cNvPr>
            <p:cNvSpPr txBox="1"/>
            <p:nvPr/>
          </p:nvSpPr>
          <p:spPr>
            <a:xfrm>
              <a:off x="1599397" y="1552089"/>
              <a:ext cx="11095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Training Partner</a:t>
              </a:r>
              <a:endParaRPr lang="en-IN" sz="11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0C005B5-C1DF-415A-B436-B2EF42021F5C}"/>
              </a:ext>
            </a:extLst>
          </p:cNvPr>
          <p:cNvSpPr txBox="1"/>
          <p:nvPr/>
        </p:nvSpPr>
        <p:spPr>
          <a:xfrm>
            <a:off x="2821071" y="851072"/>
            <a:ext cx="237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Navigates to the Generate Reports Page	</a:t>
            </a:r>
            <a:endParaRPr lang="en-IN" sz="9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3665BB-871D-4515-B20A-13D1A01FC739}"/>
              </a:ext>
            </a:extLst>
          </p:cNvPr>
          <p:cNvCxnSpPr/>
          <p:nvPr/>
        </p:nvCxnSpPr>
        <p:spPr>
          <a:xfrm>
            <a:off x="5933837" y="1383367"/>
            <a:ext cx="0" cy="97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52893EB-6DCF-4778-A62B-4D40906ADD6B}"/>
              </a:ext>
            </a:extLst>
          </p:cNvPr>
          <p:cNvSpPr txBox="1"/>
          <p:nvPr/>
        </p:nvSpPr>
        <p:spPr>
          <a:xfrm>
            <a:off x="5933838" y="1629034"/>
            <a:ext cx="2682621" cy="229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Clicks on the drop down containing different options</a:t>
            </a:r>
            <a:endParaRPr lang="en-IN" sz="900" dirty="0"/>
          </a:p>
        </p:txBody>
      </p:sp>
      <p:grpSp>
        <p:nvGrpSpPr>
          <p:cNvPr id="15" name="Group 20">
            <a:extLst>
              <a:ext uri="{FF2B5EF4-FFF2-40B4-BE49-F238E27FC236}">
                <a16:creationId xmlns:a16="http://schemas.microsoft.com/office/drawing/2014/main" id="{606BC5F4-AE08-4892-AEA3-67647B5A66B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528727" y="2533109"/>
            <a:ext cx="212032" cy="230832"/>
            <a:chOff x="5510" y="341"/>
            <a:chExt cx="203" cy="221"/>
          </a:xfrm>
          <a:solidFill>
            <a:srgbClr val="00B050"/>
          </a:solidFill>
        </p:grpSpPr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71D9FD54-2B33-4EF0-98A7-8446F0844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341"/>
              <a:ext cx="167" cy="220"/>
            </a:xfrm>
            <a:custGeom>
              <a:avLst/>
              <a:gdLst>
                <a:gd name="T0" fmla="*/ 193 w 2499"/>
                <a:gd name="T1" fmla="*/ 0 h 3301"/>
                <a:gd name="T2" fmla="*/ 1886 w 2499"/>
                <a:gd name="T3" fmla="*/ 0 h 3301"/>
                <a:gd name="T4" fmla="*/ 1904 w 2499"/>
                <a:gd name="T5" fmla="*/ 3 h 3301"/>
                <a:gd name="T6" fmla="*/ 1919 w 2499"/>
                <a:gd name="T7" fmla="*/ 9 h 3301"/>
                <a:gd name="T8" fmla="*/ 1932 w 2499"/>
                <a:gd name="T9" fmla="*/ 19 h 3301"/>
                <a:gd name="T10" fmla="*/ 2480 w 2499"/>
                <a:gd name="T11" fmla="*/ 566 h 3301"/>
                <a:gd name="T12" fmla="*/ 2490 w 2499"/>
                <a:gd name="T13" fmla="*/ 579 h 3301"/>
                <a:gd name="T14" fmla="*/ 2497 w 2499"/>
                <a:gd name="T15" fmla="*/ 594 h 3301"/>
                <a:gd name="T16" fmla="*/ 2499 w 2499"/>
                <a:gd name="T17" fmla="*/ 612 h 3301"/>
                <a:gd name="T18" fmla="*/ 2499 w 2499"/>
                <a:gd name="T19" fmla="*/ 2198 h 3301"/>
                <a:gd name="T20" fmla="*/ 2447 w 2499"/>
                <a:gd name="T21" fmla="*/ 2181 h 3301"/>
                <a:gd name="T22" fmla="*/ 2394 w 2499"/>
                <a:gd name="T23" fmla="*/ 2169 h 3301"/>
                <a:gd name="T24" fmla="*/ 2339 w 2499"/>
                <a:gd name="T25" fmla="*/ 2160 h 3301"/>
                <a:gd name="T26" fmla="*/ 2285 w 2499"/>
                <a:gd name="T27" fmla="*/ 2156 h 3301"/>
                <a:gd name="T28" fmla="*/ 2284 w 2499"/>
                <a:gd name="T29" fmla="*/ 730 h 3301"/>
                <a:gd name="T30" fmla="*/ 1861 w 2499"/>
                <a:gd name="T31" fmla="*/ 730 h 3301"/>
                <a:gd name="T32" fmla="*/ 1840 w 2499"/>
                <a:gd name="T33" fmla="*/ 727 h 3301"/>
                <a:gd name="T34" fmla="*/ 1821 w 2499"/>
                <a:gd name="T35" fmla="*/ 718 h 3301"/>
                <a:gd name="T36" fmla="*/ 1804 w 2499"/>
                <a:gd name="T37" fmla="*/ 706 h 3301"/>
                <a:gd name="T38" fmla="*/ 1791 w 2499"/>
                <a:gd name="T39" fmla="*/ 690 h 3301"/>
                <a:gd name="T40" fmla="*/ 1783 w 2499"/>
                <a:gd name="T41" fmla="*/ 671 h 3301"/>
                <a:gd name="T42" fmla="*/ 1781 w 2499"/>
                <a:gd name="T43" fmla="*/ 650 h 3301"/>
                <a:gd name="T44" fmla="*/ 1781 w 2499"/>
                <a:gd name="T45" fmla="*/ 215 h 3301"/>
                <a:gd name="T46" fmla="*/ 215 w 2499"/>
                <a:gd name="T47" fmla="*/ 215 h 3301"/>
                <a:gd name="T48" fmla="*/ 215 w 2499"/>
                <a:gd name="T49" fmla="*/ 3087 h 3301"/>
                <a:gd name="T50" fmla="*/ 1667 w 2499"/>
                <a:gd name="T51" fmla="*/ 3087 h 3301"/>
                <a:gd name="T52" fmla="*/ 1691 w 2499"/>
                <a:gd name="T53" fmla="*/ 3134 h 3301"/>
                <a:gd name="T54" fmla="*/ 1720 w 2499"/>
                <a:gd name="T55" fmla="*/ 3180 h 3301"/>
                <a:gd name="T56" fmla="*/ 1751 w 2499"/>
                <a:gd name="T57" fmla="*/ 3223 h 3301"/>
                <a:gd name="T58" fmla="*/ 1785 w 2499"/>
                <a:gd name="T59" fmla="*/ 3263 h 3301"/>
                <a:gd name="T60" fmla="*/ 1823 w 2499"/>
                <a:gd name="T61" fmla="*/ 3301 h 3301"/>
                <a:gd name="T62" fmla="*/ 193 w 2499"/>
                <a:gd name="T63" fmla="*/ 3301 h 3301"/>
                <a:gd name="T64" fmla="*/ 159 w 2499"/>
                <a:gd name="T65" fmla="*/ 3298 h 3301"/>
                <a:gd name="T66" fmla="*/ 126 w 2499"/>
                <a:gd name="T67" fmla="*/ 3289 h 3301"/>
                <a:gd name="T68" fmla="*/ 96 w 2499"/>
                <a:gd name="T69" fmla="*/ 3275 h 3301"/>
                <a:gd name="T70" fmla="*/ 69 w 2499"/>
                <a:gd name="T71" fmla="*/ 3255 h 3301"/>
                <a:gd name="T72" fmla="*/ 45 w 2499"/>
                <a:gd name="T73" fmla="*/ 3232 h 3301"/>
                <a:gd name="T74" fmla="*/ 26 w 2499"/>
                <a:gd name="T75" fmla="*/ 3205 h 3301"/>
                <a:gd name="T76" fmla="*/ 12 w 2499"/>
                <a:gd name="T77" fmla="*/ 3176 h 3301"/>
                <a:gd name="T78" fmla="*/ 3 w 2499"/>
                <a:gd name="T79" fmla="*/ 3142 h 3301"/>
                <a:gd name="T80" fmla="*/ 0 w 2499"/>
                <a:gd name="T81" fmla="*/ 3108 h 3301"/>
                <a:gd name="T82" fmla="*/ 0 w 2499"/>
                <a:gd name="T83" fmla="*/ 193 h 3301"/>
                <a:gd name="T84" fmla="*/ 3 w 2499"/>
                <a:gd name="T85" fmla="*/ 158 h 3301"/>
                <a:gd name="T86" fmla="*/ 12 w 2499"/>
                <a:gd name="T87" fmla="*/ 126 h 3301"/>
                <a:gd name="T88" fmla="*/ 26 w 2499"/>
                <a:gd name="T89" fmla="*/ 96 h 3301"/>
                <a:gd name="T90" fmla="*/ 45 w 2499"/>
                <a:gd name="T91" fmla="*/ 69 h 3301"/>
                <a:gd name="T92" fmla="*/ 69 w 2499"/>
                <a:gd name="T93" fmla="*/ 45 h 3301"/>
                <a:gd name="T94" fmla="*/ 96 w 2499"/>
                <a:gd name="T95" fmla="*/ 26 h 3301"/>
                <a:gd name="T96" fmla="*/ 126 w 2499"/>
                <a:gd name="T97" fmla="*/ 12 h 3301"/>
                <a:gd name="T98" fmla="*/ 159 w 2499"/>
                <a:gd name="T99" fmla="*/ 3 h 3301"/>
                <a:gd name="T100" fmla="*/ 193 w 2499"/>
                <a:gd name="T101" fmla="*/ 0 h 3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99" h="3301">
                  <a:moveTo>
                    <a:pt x="193" y="0"/>
                  </a:moveTo>
                  <a:lnTo>
                    <a:pt x="1886" y="0"/>
                  </a:lnTo>
                  <a:lnTo>
                    <a:pt x="1904" y="3"/>
                  </a:lnTo>
                  <a:lnTo>
                    <a:pt x="1919" y="9"/>
                  </a:lnTo>
                  <a:lnTo>
                    <a:pt x="1932" y="19"/>
                  </a:lnTo>
                  <a:lnTo>
                    <a:pt x="2480" y="566"/>
                  </a:lnTo>
                  <a:lnTo>
                    <a:pt x="2490" y="579"/>
                  </a:lnTo>
                  <a:lnTo>
                    <a:pt x="2497" y="594"/>
                  </a:lnTo>
                  <a:lnTo>
                    <a:pt x="2499" y="612"/>
                  </a:lnTo>
                  <a:lnTo>
                    <a:pt x="2499" y="2198"/>
                  </a:lnTo>
                  <a:lnTo>
                    <a:pt x="2447" y="2181"/>
                  </a:lnTo>
                  <a:lnTo>
                    <a:pt x="2394" y="2169"/>
                  </a:lnTo>
                  <a:lnTo>
                    <a:pt x="2339" y="2160"/>
                  </a:lnTo>
                  <a:lnTo>
                    <a:pt x="2285" y="2156"/>
                  </a:lnTo>
                  <a:lnTo>
                    <a:pt x="2284" y="730"/>
                  </a:lnTo>
                  <a:lnTo>
                    <a:pt x="1861" y="730"/>
                  </a:lnTo>
                  <a:lnTo>
                    <a:pt x="1840" y="727"/>
                  </a:lnTo>
                  <a:lnTo>
                    <a:pt x="1821" y="718"/>
                  </a:lnTo>
                  <a:lnTo>
                    <a:pt x="1804" y="706"/>
                  </a:lnTo>
                  <a:lnTo>
                    <a:pt x="1791" y="690"/>
                  </a:lnTo>
                  <a:lnTo>
                    <a:pt x="1783" y="671"/>
                  </a:lnTo>
                  <a:lnTo>
                    <a:pt x="1781" y="650"/>
                  </a:lnTo>
                  <a:lnTo>
                    <a:pt x="1781" y="215"/>
                  </a:lnTo>
                  <a:lnTo>
                    <a:pt x="215" y="215"/>
                  </a:lnTo>
                  <a:lnTo>
                    <a:pt x="215" y="3087"/>
                  </a:lnTo>
                  <a:lnTo>
                    <a:pt x="1667" y="3087"/>
                  </a:lnTo>
                  <a:lnTo>
                    <a:pt x="1691" y="3134"/>
                  </a:lnTo>
                  <a:lnTo>
                    <a:pt x="1720" y="3180"/>
                  </a:lnTo>
                  <a:lnTo>
                    <a:pt x="1751" y="3223"/>
                  </a:lnTo>
                  <a:lnTo>
                    <a:pt x="1785" y="3263"/>
                  </a:lnTo>
                  <a:lnTo>
                    <a:pt x="1823" y="3301"/>
                  </a:lnTo>
                  <a:lnTo>
                    <a:pt x="193" y="3301"/>
                  </a:lnTo>
                  <a:lnTo>
                    <a:pt x="159" y="3298"/>
                  </a:lnTo>
                  <a:lnTo>
                    <a:pt x="126" y="3289"/>
                  </a:lnTo>
                  <a:lnTo>
                    <a:pt x="96" y="3275"/>
                  </a:lnTo>
                  <a:lnTo>
                    <a:pt x="69" y="3255"/>
                  </a:lnTo>
                  <a:lnTo>
                    <a:pt x="45" y="3232"/>
                  </a:lnTo>
                  <a:lnTo>
                    <a:pt x="26" y="3205"/>
                  </a:lnTo>
                  <a:lnTo>
                    <a:pt x="12" y="3176"/>
                  </a:lnTo>
                  <a:lnTo>
                    <a:pt x="3" y="3142"/>
                  </a:lnTo>
                  <a:lnTo>
                    <a:pt x="0" y="3108"/>
                  </a:lnTo>
                  <a:lnTo>
                    <a:pt x="0" y="193"/>
                  </a:lnTo>
                  <a:lnTo>
                    <a:pt x="3" y="158"/>
                  </a:lnTo>
                  <a:lnTo>
                    <a:pt x="12" y="126"/>
                  </a:lnTo>
                  <a:lnTo>
                    <a:pt x="26" y="96"/>
                  </a:lnTo>
                  <a:lnTo>
                    <a:pt x="45" y="69"/>
                  </a:lnTo>
                  <a:lnTo>
                    <a:pt x="69" y="45"/>
                  </a:lnTo>
                  <a:lnTo>
                    <a:pt x="96" y="26"/>
                  </a:lnTo>
                  <a:lnTo>
                    <a:pt x="126" y="12"/>
                  </a:lnTo>
                  <a:lnTo>
                    <a:pt x="159" y="3"/>
                  </a:lnTo>
                  <a:lnTo>
                    <a:pt x="1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35FC13C2-B6C1-4060-B816-BE2B9363BD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8" y="489"/>
              <a:ext cx="85" cy="73"/>
            </a:xfrm>
            <a:custGeom>
              <a:avLst/>
              <a:gdLst>
                <a:gd name="T0" fmla="*/ 1036 w 1282"/>
                <a:gd name="T1" fmla="*/ 131 h 1103"/>
                <a:gd name="T2" fmla="*/ 1012 w 1282"/>
                <a:gd name="T3" fmla="*/ 145 h 1103"/>
                <a:gd name="T4" fmla="*/ 467 w 1282"/>
                <a:gd name="T5" fmla="*/ 405 h 1103"/>
                <a:gd name="T6" fmla="*/ 443 w 1282"/>
                <a:gd name="T7" fmla="*/ 390 h 1103"/>
                <a:gd name="T8" fmla="*/ 416 w 1282"/>
                <a:gd name="T9" fmla="*/ 390 h 1103"/>
                <a:gd name="T10" fmla="*/ 390 w 1282"/>
                <a:gd name="T11" fmla="*/ 405 h 1103"/>
                <a:gd name="T12" fmla="*/ 339 w 1282"/>
                <a:gd name="T13" fmla="*/ 459 h 1103"/>
                <a:gd name="T14" fmla="*/ 332 w 1282"/>
                <a:gd name="T15" fmla="*/ 485 h 1103"/>
                <a:gd name="T16" fmla="*/ 339 w 1282"/>
                <a:gd name="T17" fmla="*/ 513 h 1103"/>
                <a:gd name="T18" fmla="*/ 571 w 1282"/>
                <a:gd name="T19" fmla="*/ 748 h 1103"/>
                <a:gd name="T20" fmla="*/ 595 w 1282"/>
                <a:gd name="T21" fmla="*/ 762 h 1103"/>
                <a:gd name="T22" fmla="*/ 610 w 1282"/>
                <a:gd name="T23" fmla="*/ 764 h 1103"/>
                <a:gd name="T24" fmla="*/ 637 w 1282"/>
                <a:gd name="T25" fmla="*/ 757 h 1103"/>
                <a:gd name="T26" fmla="*/ 1132 w 1282"/>
                <a:gd name="T27" fmla="*/ 265 h 1103"/>
                <a:gd name="T28" fmla="*/ 1146 w 1282"/>
                <a:gd name="T29" fmla="*/ 241 h 1103"/>
                <a:gd name="T30" fmla="*/ 1146 w 1282"/>
                <a:gd name="T31" fmla="*/ 213 h 1103"/>
                <a:gd name="T32" fmla="*/ 1132 w 1282"/>
                <a:gd name="T33" fmla="*/ 189 h 1103"/>
                <a:gd name="T34" fmla="*/ 1078 w 1282"/>
                <a:gd name="T35" fmla="*/ 136 h 1103"/>
                <a:gd name="T36" fmla="*/ 1050 w 1282"/>
                <a:gd name="T37" fmla="*/ 129 h 1103"/>
                <a:gd name="T38" fmla="*/ 1072 w 1282"/>
                <a:gd name="T39" fmla="*/ 2 h 1103"/>
                <a:gd name="T40" fmla="*/ 1120 w 1282"/>
                <a:gd name="T41" fmla="*/ 22 h 1103"/>
                <a:gd name="T42" fmla="*/ 1241 w 1282"/>
                <a:gd name="T43" fmla="*/ 140 h 1103"/>
                <a:gd name="T44" fmla="*/ 1271 w 1282"/>
                <a:gd name="T45" fmla="*/ 184 h 1103"/>
                <a:gd name="T46" fmla="*/ 1282 w 1282"/>
                <a:gd name="T47" fmla="*/ 235 h 1103"/>
                <a:gd name="T48" fmla="*/ 1271 w 1282"/>
                <a:gd name="T49" fmla="*/ 288 h 1103"/>
                <a:gd name="T50" fmla="*/ 1241 w 1282"/>
                <a:gd name="T51" fmla="*/ 331 h 1103"/>
                <a:gd name="T52" fmla="*/ 1006 w 1282"/>
                <a:gd name="T53" fmla="*/ 601 h 1103"/>
                <a:gd name="T54" fmla="*/ 994 w 1282"/>
                <a:gd name="T55" fmla="*/ 709 h 1103"/>
                <a:gd name="T56" fmla="*/ 960 w 1282"/>
                <a:gd name="T57" fmla="*/ 808 h 1103"/>
                <a:gd name="T58" fmla="*/ 909 w 1282"/>
                <a:gd name="T59" fmla="*/ 898 h 1103"/>
                <a:gd name="T60" fmla="*/ 839 w 1282"/>
                <a:gd name="T61" fmla="*/ 974 h 1103"/>
                <a:gd name="T62" fmla="*/ 756 w 1282"/>
                <a:gd name="T63" fmla="*/ 1034 h 1103"/>
                <a:gd name="T64" fmla="*/ 661 w 1282"/>
                <a:gd name="T65" fmla="*/ 1078 h 1103"/>
                <a:gd name="T66" fmla="*/ 557 w 1282"/>
                <a:gd name="T67" fmla="*/ 1100 h 1103"/>
                <a:gd name="T68" fmla="*/ 448 w 1282"/>
                <a:gd name="T69" fmla="*/ 1100 h 1103"/>
                <a:gd name="T70" fmla="*/ 344 w 1282"/>
                <a:gd name="T71" fmla="*/ 1078 h 1103"/>
                <a:gd name="T72" fmla="*/ 249 w 1282"/>
                <a:gd name="T73" fmla="*/ 1034 h 1103"/>
                <a:gd name="T74" fmla="*/ 166 w 1282"/>
                <a:gd name="T75" fmla="*/ 974 h 1103"/>
                <a:gd name="T76" fmla="*/ 97 w 1282"/>
                <a:gd name="T77" fmla="*/ 898 h 1103"/>
                <a:gd name="T78" fmla="*/ 45 w 1282"/>
                <a:gd name="T79" fmla="*/ 808 h 1103"/>
                <a:gd name="T80" fmla="*/ 11 w 1282"/>
                <a:gd name="T81" fmla="*/ 709 h 1103"/>
                <a:gd name="T82" fmla="*/ 0 w 1282"/>
                <a:gd name="T83" fmla="*/ 601 h 1103"/>
                <a:gd name="T84" fmla="*/ 11 w 1282"/>
                <a:gd name="T85" fmla="*/ 493 h 1103"/>
                <a:gd name="T86" fmla="*/ 45 w 1282"/>
                <a:gd name="T87" fmla="*/ 394 h 1103"/>
                <a:gd name="T88" fmla="*/ 97 w 1282"/>
                <a:gd name="T89" fmla="*/ 305 h 1103"/>
                <a:gd name="T90" fmla="*/ 166 w 1282"/>
                <a:gd name="T91" fmla="*/ 229 h 1103"/>
                <a:gd name="T92" fmla="*/ 249 w 1282"/>
                <a:gd name="T93" fmla="*/ 167 h 1103"/>
                <a:gd name="T94" fmla="*/ 344 w 1282"/>
                <a:gd name="T95" fmla="*/ 125 h 1103"/>
                <a:gd name="T96" fmla="*/ 448 w 1282"/>
                <a:gd name="T97" fmla="*/ 102 h 1103"/>
                <a:gd name="T98" fmla="*/ 556 w 1282"/>
                <a:gd name="T99" fmla="*/ 102 h 1103"/>
                <a:gd name="T100" fmla="*/ 659 w 1282"/>
                <a:gd name="T101" fmla="*/ 124 h 1103"/>
                <a:gd name="T102" fmla="*/ 752 w 1282"/>
                <a:gd name="T103" fmla="*/ 165 h 1103"/>
                <a:gd name="T104" fmla="*/ 949 w 1282"/>
                <a:gd name="T105" fmla="*/ 39 h 1103"/>
                <a:gd name="T106" fmla="*/ 994 w 1282"/>
                <a:gd name="T107" fmla="*/ 10 h 1103"/>
                <a:gd name="T108" fmla="*/ 1045 w 1282"/>
                <a:gd name="T109" fmla="*/ 0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82" h="1103">
                  <a:moveTo>
                    <a:pt x="1050" y="129"/>
                  </a:moveTo>
                  <a:lnTo>
                    <a:pt x="1036" y="131"/>
                  </a:lnTo>
                  <a:lnTo>
                    <a:pt x="1023" y="136"/>
                  </a:lnTo>
                  <a:lnTo>
                    <a:pt x="1012" y="145"/>
                  </a:lnTo>
                  <a:lnTo>
                    <a:pt x="610" y="546"/>
                  </a:lnTo>
                  <a:lnTo>
                    <a:pt x="467" y="405"/>
                  </a:lnTo>
                  <a:lnTo>
                    <a:pt x="456" y="396"/>
                  </a:lnTo>
                  <a:lnTo>
                    <a:pt x="443" y="390"/>
                  </a:lnTo>
                  <a:lnTo>
                    <a:pt x="429" y="388"/>
                  </a:lnTo>
                  <a:lnTo>
                    <a:pt x="416" y="390"/>
                  </a:lnTo>
                  <a:lnTo>
                    <a:pt x="402" y="396"/>
                  </a:lnTo>
                  <a:lnTo>
                    <a:pt x="390" y="405"/>
                  </a:lnTo>
                  <a:lnTo>
                    <a:pt x="348" y="447"/>
                  </a:lnTo>
                  <a:lnTo>
                    <a:pt x="339" y="459"/>
                  </a:lnTo>
                  <a:lnTo>
                    <a:pt x="334" y="472"/>
                  </a:lnTo>
                  <a:lnTo>
                    <a:pt x="332" y="485"/>
                  </a:lnTo>
                  <a:lnTo>
                    <a:pt x="334" y="499"/>
                  </a:lnTo>
                  <a:lnTo>
                    <a:pt x="339" y="513"/>
                  </a:lnTo>
                  <a:lnTo>
                    <a:pt x="348" y="524"/>
                  </a:lnTo>
                  <a:lnTo>
                    <a:pt x="571" y="748"/>
                  </a:lnTo>
                  <a:lnTo>
                    <a:pt x="583" y="757"/>
                  </a:lnTo>
                  <a:lnTo>
                    <a:pt x="595" y="762"/>
                  </a:lnTo>
                  <a:lnTo>
                    <a:pt x="610" y="764"/>
                  </a:lnTo>
                  <a:lnTo>
                    <a:pt x="610" y="764"/>
                  </a:lnTo>
                  <a:lnTo>
                    <a:pt x="624" y="762"/>
                  </a:lnTo>
                  <a:lnTo>
                    <a:pt x="637" y="757"/>
                  </a:lnTo>
                  <a:lnTo>
                    <a:pt x="648" y="748"/>
                  </a:lnTo>
                  <a:lnTo>
                    <a:pt x="1132" y="265"/>
                  </a:lnTo>
                  <a:lnTo>
                    <a:pt x="1141" y="254"/>
                  </a:lnTo>
                  <a:lnTo>
                    <a:pt x="1146" y="241"/>
                  </a:lnTo>
                  <a:lnTo>
                    <a:pt x="1148" y="227"/>
                  </a:lnTo>
                  <a:lnTo>
                    <a:pt x="1146" y="213"/>
                  </a:lnTo>
                  <a:lnTo>
                    <a:pt x="1141" y="201"/>
                  </a:lnTo>
                  <a:lnTo>
                    <a:pt x="1132" y="189"/>
                  </a:lnTo>
                  <a:lnTo>
                    <a:pt x="1089" y="145"/>
                  </a:lnTo>
                  <a:lnTo>
                    <a:pt x="1078" y="136"/>
                  </a:lnTo>
                  <a:lnTo>
                    <a:pt x="1065" y="131"/>
                  </a:lnTo>
                  <a:lnTo>
                    <a:pt x="1050" y="129"/>
                  </a:lnTo>
                  <a:close/>
                  <a:moveTo>
                    <a:pt x="1045" y="0"/>
                  </a:moveTo>
                  <a:lnTo>
                    <a:pt x="1072" y="2"/>
                  </a:lnTo>
                  <a:lnTo>
                    <a:pt x="1097" y="10"/>
                  </a:lnTo>
                  <a:lnTo>
                    <a:pt x="1120" y="22"/>
                  </a:lnTo>
                  <a:lnTo>
                    <a:pt x="1140" y="39"/>
                  </a:lnTo>
                  <a:lnTo>
                    <a:pt x="1241" y="140"/>
                  </a:lnTo>
                  <a:lnTo>
                    <a:pt x="1259" y="160"/>
                  </a:lnTo>
                  <a:lnTo>
                    <a:pt x="1271" y="184"/>
                  </a:lnTo>
                  <a:lnTo>
                    <a:pt x="1279" y="209"/>
                  </a:lnTo>
                  <a:lnTo>
                    <a:pt x="1282" y="235"/>
                  </a:lnTo>
                  <a:lnTo>
                    <a:pt x="1279" y="262"/>
                  </a:lnTo>
                  <a:lnTo>
                    <a:pt x="1271" y="288"/>
                  </a:lnTo>
                  <a:lnTo>
                    <a:pt x="1259" y="310"/>
                  </a:lnTo>
                  <a:lnTo>
                    <a:pt x="1241" y="331"/>
                  </a:lnTo>
                  <a:lnTo>
                    <a:pt x="1004" y="568"/>
                  </a:lnTo>
                  <a:lnTo>
                    <a:pt x="1006" y="601"/>
                  </a:lnTo>
                  <a:lnTo>
                    <a:pt x="1003" y="656"/>
                  </a:lnTo>
                  <a:lnTo>
                    <a:pt x="994" y="709"/>
                  </a:lnTo>
                  <a:lnTo>
                    <a:pt x="980" y="760"/>
                  </a:lnTo>
                  <a:lnTo>
                    <a:pt x="960" y="808"/>
                  </a:lnTo>
                  <a:lnTo>
                    <a:pt x="937" y="855"/>
                  </a:lnTo>
                  <a:lnTo>
                    <a:pt x="909" y="898"/>
                  </a:lnTo>
                  <a:lnTo>
                    <a:pt x="876" y="937"/>
                  </a:lnTo>
                  <a:lnTo>
                    <a:pt x="839" y="974"/>
                  </a:lnTo>
                  <a:lnTo>
                    <a:pt x="800" y="1006"/>
                  </a:lnTo>
                  <a:lnTo>
                    <a:pt x="756" y="1034"/>
                  </a:lnTo>
                  <a:lnTo>
                    <a:pt x="711" y="1059"/>
                  </a:lnTo>
                  <a:lnTo>
                    <a:pt x="661" y="1078"/>
                  </a:lnTo>
                  <a:lnTo>
                    <a:pt x="611" y="1092"/>
                  </a:lnTo>
                  <a:lnTo>
                    <a:pt x="557" y="1100"/>
                  </a:lnTo>
                  <a:lnTo>
                    <a:pt x="502" y="1103"/>
                  </a:lnTo>
                  <a:lnTo>
                    <a:pt x="448" y="1100"/>
                  </a:lnTo>
                  <a:lnTo>
                    <a:pt x="395" y="1092"/>
                  </a:lnTo>
                  <a:lnTo>
                    <a:pt x="344" y="1078"/>
                  </a:lnTo>
                  <a:lnTo>
                    <a:pt x="295" y="1059"/>
                  </a:lnTo>
                  <a:lnTo>
                    <a:pt x="249" y="1034"/>
                  </a:lnTo>
                  <a:lnTo>
                    <a:pt x="205" y="1006"/>
                  </a:lnTo>
                  <a:lnTo>
                    <a:pt x="166" y="974"/>
                  </a:lnTo>
                  <a:lnTo>
                    <a:pt x="129" y="937"/>
                  </a:lnTo>
                  <a:lnTo>
                    <a:pt x="97" y="898"/>
                  </a:lnTo>
                  <a:lnTo>
                    <a:pt x="69" y="855"/>
                  </a:lnTo>
                  <a:lnTo>
                    <a:pt x="45" y="808"/>
                  </a:lnTo>
                  <a:lnTo>
                    <a:pt x="25" y="760"/>
                  </a:lnTo>
                  <a:lnTo>
                    <a:pt x="11" y="709"/>
                  </a:lnTo>
                  <a:lnTo>
                    <a:pt x="3" y="656"/>
                  </a:lnTo>
                  <a:lnTo>
                    <a:pt x="0" y="601"/>
                  </a:lnTo>
                  <a:lnTo>
                    <a:pt x="3" y="547"/>
                  </a:lnTo>
                  <a:lnTo>
                    <a:pt x="11" y="493"/>
                  </a:lnTo>
                  <a:lnTo>
                    <a:pt x="25" y="443"/>
                  </a:lnTo>
                  <a:lnTo>
                    <a:pt x="45" y="394"/>
                  </a:lnTo>
                  <a:lnTo>
                    <a:pt x="69" y="348"/>
                  </a:lnTo>
                  <a:lnTo>
                    <a:pt x="97" y="305"/>
                  </a:lnTo>
                  <a:lnTo>
                    <a:pt x="129" y="265"/>
                  </a:lnTo>
                  <a:lnTo>
                    <a:pt x="166" y="229"/>
                  </a:lnTo>
                  <a:lnTo>
                    <a:pt x="205" y="196"/>
                  </a:lnTo>
                  <a:lnTo>
                    <a:pt x="249" y="167"/>
                  </a:lnTo>
                  <a:lnTo>
                    <a:pt x="295" y="144"/>
                  </a:lnTo>
                  <a:lnTo>
                    <a:pt x="344" y="125"/>
                  </a:lnTo>
                  <a:lnTo>
                    <a:pt x="395" y="111"/>
                  </a:lnTo>
                  <a:lnTo>
                    <a:pt x="448" y="102"/>
                  </a:lnTo>
                  <a:lnTo>
                    <a:pt x="502" y="99"/>
                  </a:lnTo>
                  <a:lnTo>
                    <a:pt x="556" y="102"/>
                  </a:lnTo>
                  <a:lnTo>
                    <a:pt x="609" y="111"/>
                  </a:lnTo>
                  <a:lnTo>
                    <a:pt x="659" y="124"/>
                  </a:lnTo>
                  <a:lnTo>
                    <a:pt x="707" y="142"/>
                  </a:lnTo>
                  <a:lnTo>
                    <a:pt x="752" y="165"/>
                  </a:lnTo>
                  <a:lnTo>
                    <a:pt x="796" y="193"/>
                  </a:lnTo>
                  <a:lnTo>
                    <a:pt x="949" y="39"/>
                  </a:lnTo>
                  <a:lnTo>
                    <a:pt x="971" y="22"/>
                  </a:lnTo>
                  <a:lnTo>
                    <a:pt x="994" y="10"/>
                  </a:lnTo>
                  <a:lnTo>
                    <a:pt x="1019" y="2"/>
                  </a:lnTo>
                  <a:lnTo>
                    <a:pt x="10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A76F2055-A1C7-4887-9EBC-702FB877B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7" y="374"/>
              <a:ext cx="64" cy="64"/>
            </a:xfrm>
            <a:custGeom>
              <a:avLst/>
              <a:gdLst>
                <a:gd name="T0" fmla="*/ 502 w 961"/>
                <a:gd name="T1" fmla="*/ 0 h 959"/>
                <a:gd name="T2" fmla="*/ 550 w 961"/>
                <a:gd name="T3" fmla="*/ 6 h 959"/>
                <a:gd name="T4" fmla="*/ 598 w 961"/>
                <a:gd name="T5" fmla="*/ 15 h 959"/>
                <a:gd name="T6" fmla="*/ 495 w 961"/>
                <a:gd name="T7" fmla="*/ 466 h 959"/>
                <a:gd name="T8" fmla="*/ 946 w 961"/>
                <a:gd name="T9" fmla="*/ 363 h 959"/>
                <a:gd name="T10" fmla="*/ 956 w 961"/>
                <a:gd name="T11" fmla="*/ 410 h 959"/>
                <a:gd name="T12" fmla="*/ 961 w 961"/>
                <a:gd name="T13" fmla="*/ 459 h 959"/>
                <a:gd name="T14" fmla="*/ 961 w 961"/>
                <a:gd name="T15" fmla="*/ 507 h 959"/>
                <a:gd name="T16" fmla="*/ 955 w 961"/>
                <a:gd name="T17" fmla="*/ 555 h 959"/>
                <a:gd name="T18" fmla="*/ 944 w 961"/>
                <a:gd name="T19" fmla="*/ 604 h 959"/>
                <a:gd name="T20" fmla="*/ 929 w 961"/>
                <a:gd name="T21" fmla="*/ 650 h 959"/>
                <a:gd name="T22" fmla="*/ 910 w 961"/>
                <a:gd name="T23" fmla="*/ 696 h 959"/>
                <a:gd name="T24" fmla="*/ 885 w 961"/>
                <a:gd name="T25" fmla="*/ 739 h 959"/>
                <a:gd name="T26" fmla="*/ 856 w 961"/>
                <a:gd name="T27" fmla="*/ 781 h 959"/>
                <a:gd name="T28" fmla="*/ 820 w 961"/>
                <a:gd name="T29" fmla="*/ 819 h 959"/>
                <a:gd name="T30" fmla="*/ 784 w 961"/>
                <a:gd name="T31" fmla="*/ 852 h 959"/>
                <a:gd name="T32" fmla="*/ 745 w 961"/>
                <a:gd name="T33" fmla="*/ 880 h 959"/>
                <a:gd name="T34" fmla="*/ 704 w 961"/>
                <a:gd name="T35" fmla="*/ 905 h 959"/>
                <a:gd name="T36" fmla="*/ 661 w 961"/>
                <a:gd name="T37" fmla="*/ 924 h 959"/>
                <a:gd name="T38" fmla="*/ 617 w 961"/>
                <a:gd name="T39" fmla="*/ 940 h 959"/>
                <a:gd name="T40" fmla="*/ 572 w 961"/>
                <a:gd name="T41" fmla="*/ 950 h 959"/>
                <a:gd name="T42" fmla="*/ 527 w 961"/>
                <a:gd name="T43" fmla="*/ 957 h 959"/>
                <a:gd name="T44" fmla="*/ 480 w 961"/>
                <a:gd name="T45" fmla="*/ 959 h 959"/>
                <a:gd name="T46" fmla="*/ 435 w 961"/>
                <a:gd name="T47" fmla="*/ 957 h 959"/>
                <a:gd name="T48" fmla="*/ 388 w 961"/>
                <a:gd name="T49" fmla="*/ 950 h 959"/>
                <a:gd name="T50" fmla="*/ 344 w 961"/>
                <a:gd name="T51" fmla="*/ 940 h 959"/>
                <a:gd name="T52" fmla="*/ 300 w 961"/>
                <a:gd name="T53" fmla="*/ 924 h 959"/>
                <a:gd name="T54" fmla="*/ 257 w 961"/>
                <a:gd name="T55" fmla="*/ 905 h 959"/>
                <a:gd name="T56" fmla="*/ 217 w 961"/>
                <a:gd name="T57" fmla="*/ 880 h 959"/>
                <a:gd name="T58" fmla="*/ 177 w 961"/>
                <a:gd name="T59" fmla="*/ 852 h 959"/>
                <a:gd name="T60" fmla="*/ 141 w 961"/>
                <a:gd name="T61" fmla="*/ 819 h 959"/>
                <a:gd name="T62" fmla="*/ 107 w 961"/>
                <a:gd name="T63" fmla="*/ 783 h 959"/>
                <a:gd name="T64" fmla="*/ 79 w 961"/>
                <a:gd name="T65" fmla="*/ 743 h 959"/>
                <a:gd name="T66" fmla="*/ 55 w 961"/>
                <a:gd name="T67" fmla="*/ 703 h 959"/>
                <a:gd name="T68" fmla="*/ 36 w 961"/>
                <a:gd name="T69" fmla="*/ 660 h 959"/>
                <a:gd name="T70" fmla="*/ 20 w 961"/>
                <a:gd name="T71" fmla="*/ 616 h 959"/>
                <a:gd name="T72" fmla="*/ 9 w 961"/>
                <a:gd name="T73" fmla="*/ 572 h 959"/>
                <a:gd name="T74" fmla="*/ 2 w 961"/>
                <a:gd name="T75" fmla="*/ 525 h 959"/>
                <a:gd name="T76" fmla="*/ 0 w 961"/>
                <a:gd name="T77" fmla="*/ 480 h 959"/>
                <a:gd name="T78" fmla="*/ 2 w 961"/>
                <a:gd name="T79" fmla="*/ 433 h 959"/>
                <a:gd name="T80" fmla="*/ 9 w 961"/>
                <a:gd name="T81" fmla="*/ 388 h 959"/>
                <a:gd name="T82" fmla="*/ 20 w 961"/>
                <a:gd name="T83" fmla="*/ 344 h 959"/>
                <a:gd name="T84" fmla="*/ 36 w 961"/>
                <a:gd name="T85" fmla="*/ 299 h 959"/>
                <a:gd name="T86" fmla="*/ 55 w 961"/>
                <a:gd name="T87" fmla="*/ 257 h 959"/>
                <a:gd name="T88" fmla="*/ 79 w 961"/>
                <a:gd name="T89" fmla="*/ 215 h 959"/>
                <a:gd name="T90" fmla="*/ 107 w 961"/>
                <a:gd name="T91" fmla="*/ 177 h 959"/>
                <a:gd name="T92" fmla="*/ 141 w 961"/>
                <a:gd name="T93" fmla="*/ 141 h 959"/>
                <a:gd name="T94" fmla="*/ 179 w 961"/>
                <a:gd name="T95" fmla="*/ 105 h 959"/>
                <a:gd name="T96" fmla="*/ 221 w 961"/>
                <a:gd name="T97" fmla="*/ 76 h 959"/>
                <a:gd name="T98" fmla="*/ 264 w 961"/>
                <a:gd name="T99" fmla="*/ 51 h 959"/>
                <a:gd name="T100" fmla="*/ 310 w 961"/>
                <a:gd name="T101" fmla="*/ 32 h 959"/>
                <a:gd name="T102" fmla="*/ 356 w 961"/>
                <a:gd name="T103" fmla="*/ 17 h 959"/>
                <a:gd name="T104" fmla="*/ 405 w 961"/>
                <a:gd name="T105" fmla="*/ 7 h 959"/>
                <a:gd name="T106" fmla="*/ 453 w 961"/>
                <a:gd name="T107" fmla="*/ 0 h 959"/>
                <a:gd name="T108" fmla="*/ 502 w 961"/>
                <a:gd name="T109" fmla="*/ 0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61" h="959">
                  <a:moveTo>
                    <a:pt x="502" y="0"/>
                  </a:moveTo>
                  <a:lnTo>
                    <a:pt x="550" y="6"/>
                  </a:lnTo>
                  <a:lnTo>
                    <a:pt x="598" y="15"/>
                  </a:lnTo>
                  <a:lnTo>
                    <a:pt x="495" y="466"/>
                  </a:lnTo>
                  <a:lnTo>
                    <a:pt x="946" y="363"/>
                  </a:lnTo>
                  <a:lnTo>
                    <a:pt x="956" y="410"/>
                  </a:lnTo>
                  <a:lnTo>
                    <a:pt x="961" y="459"/>
                  </a:lnTo>
                  <a:lnTo>
                    <a:pt x="961" y="507"/>
                  </a:lnTo>
                  <a:lnTo>
                    <a:pt x="955" y="555"/>
                  </a:lnTo>
                  <a:lnTo>
                    <a:pt x="944" y="604"/>
                  </a:lnTo>
                  <a:lnTo>
                    <a:pt x="929" y="650"/>
                  </a:lnTo>
                  <a:lnTo>
                    <a:pt x="910" y="696"/>
                  </a:lnTo>
                  <a:lnTo>
                    <a:pt x="885" y="739"/>
                  </a:lnTo>
                  <a:lnTo>
                    <a:pt x="856" y="781"/>
                  </a:lnTo>
                  <a:lnTo>
                    <a:pt x="820" y="819"/>
                  </a:lnTo>
                  <a:lnTo>
                    <a:pt x="784" y="852"/>
                  </a:lnTo>
                  <a:lnTo>
                    <a:pt x="745" y="880"/>
                  </a:lnTo>
                  <a:lnTo>
                    <a:pt x="704" y="905"/>
                  </a:lnTo>
                  <a:lnTo>
                    <a:pt x="661" y="924"/>
                  </a:lnTo>
                  <a:lnTo>
                    <a:pt x="617" y="940"/>
                  </a:lnTo>
                  <a:lnTo>
                    <a:pt x="572" y="950"/>
                  </a:lnTo>
                  <a:lnTo>
                    <a:pt x="527" y="957"/>
                  </a:lnTo>
                  <a:lnTo>
                    <a:pt x="480" y="959"/>
                  </a:lnTo>
                  <a:lnTo>
                    <a:pt x="435" y="957"/>
                  </a:lnTo>
                  <a:lnTo>
                    <a:pt x="388" y="950"/>
                  </a:lnTo>
                  <a:lnTo>
                    <a:pt x="344" y="940"/>
                  </a:lnTo>
                  <a:lnTo>
                    <a:pt x="300" y="924"/>
                  </a:lnTo>
                  <a:lnTo>
                    <a:pt x="257" y="905"/>
                  </a:lnTo>
                  <a:lnTo>
                    <a:pt x="217" y="880"/>
                  </a:lnTo>
                  <a:lnTo>
                    <a:pt x="177" y="852"/>
                  </a:lnTo>
                  <a:lnTo>
                    <a:pt x="141" y="819"/>
                  </a:lnTo>
                  <a:lnTo>
                    <a:pt x="107" y="783"/>
                  </a:lnTo>
                  <a:lnTo>
                    <a:pt x="79" y="743"/>
                  </a:lnTo>
                  <a:lnTo>
                    <a:pt x="55" y="703"/>
                  </a:lnTo>
                  <a:lnTo>
                    <a:pt x="36" y="660"/>
                  </a:lnTo>
                  <a:lnTo>
                    <a:pt x="20" y="616"/>
                  </a:lnTo>
                  <a:lnTo>
                    <a:pt x="9" y="572"/>
                  </a:lnTo>
                  <a:lnTo>
                    <a:pt x="2" y="525"/>
                  </a:lnTo>
                  <a:lnTo>
                    <a:pt x="0" y="480"/>
                  </a:lnTo>
                  <a:lnTo>
                    <a:pt x="2" y="433"/>
                  </a:lnTo>
                  <a:lnTo>
                    <a:pt x="9" y="388"/>
                  </a:lnTo>
                  <a:lnTo>
                    <a:pt x="20" y="344"/>
                  </a:lnTo>
                  <a:lnTo>
                    <a:pt x="36" y="299"/>
                  </a:lnTo>
                  <a:lnTo>
                    <a:pt x="55" y="257"/>
                  </a:lnTo>
                  <a:lnTo>
                    <a:pt x="79" y="215"/>
                  </a:lnTo>
                  <a:lnTo>
                    <a:pt x="107" y="177"/>
                  </a:lnTo>
                  <a:lnTo>
                    <a:pt x="141" y="141"/>
                  </a:lnTo>
                  <a:lnTo>
                    <a:pt x="179" y="105"/>
                  </a:lnTo>
                  <a:lnTo>
                    <a:pt x="221" y="76"/>
                  </a:lnTo>
                  <a:lnTo>
                    <a:pt x="264" y="51"/>
                  </a:lnTo>
                  <a:lnTo>
                    <a:pt x="310" y="32"/>
                  </a:lnTo>
                  <a:lnTo>
                    <a:pt x="356" y="17"/>
                  </a:lnTo>
                  <a:lnTo>
                    <a:pt x="405" y="7"/>
                  </a:lnTo>
                  <a:lnTo>
                    <a:pt x="453" y="0"/>
                  </a:lnTo>
                  <a:lnTo>
                    <a:pt x="5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id="{D0EABF8D-068E-4339-B687-A93C5B22E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" y="366"/>
              <a:ext cx="30" cy="30"/>
            </a:xfrm>
            <a:custGeom>
              <a:avLst/>
              <a:gdLst>
                <a:gd name="T0" fmla="*/ 103 w 452"/>
                <a:gd name="T1" fmla="*/ 0 h 451"/>
                <a:gd name="T2" fmla="*/ 144 w 452"/>
                <a:gd name="T3" fmla="*/ 13 h 451"/>
                <a:gd name="T4" fmla="*/ 183 w 452"/>
                <a:gd name="T5" fmla="*/ 28 h 451"/>
                <a:gd name="T6" fmla="*/ 221 w 452"/>
                <a:gd name="T7" fmla="*/ 47 h 451"/>
                <a:gd name="T8" fmla="*/ 258 w 452"/>
                <a:gd name="T9" fmla="*/ 70 h 451"/>
                <a:gd name="T10" fmla="*/ 293 w 452"/>
                <a:gd name="T11" fmla="*/ 96 h 451"/>
                <a:gd name="T12" fmla="*/ 326 w 452"/>
                <a:gd name="T13" fmla="*/ 127 h 451"/>
                <a:gd name="T14" fmla="*/ 356 w 452"/>
                <a:gd name="T15" fmla="*/ 159 h 451"/>
                <a:gd name="T16" fmla="*/ 382 w 452"/>
                <a:gd name="T17" fmla="*/ 194 h 451"/>
                <a:gd name="T18" fmla="*/ 405 w 452"/>
                <a:gd name="T19" fmla="*/ 231 h 451"/>
                <a:gd name="T20" fmla="*/ 425 w 452"/>
                <a:gd name="T21" fmla="*/ 269 h 451"/>
                <a:gd name="T22" fmla="*/ 440 w 452"/>
                <a:gd name="T23" fmla="*/ 308 h 451"/>
                <a:gd name="T24" fmla="*/ 452 w 452"/>
                <a:gd name="T25" fmla="*/ 349 h 451"/>
                <a:gd name="T26" fmla="*/ 0 w 452"/>
                <a:gd name="T27" fmla="*/ 451 h 451"/>
                <a:gd name="T28" fmla="*/ 103 w 452"/>
                <a:gd name="T29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2" h="451">
                  <a:moveTo>
                    <a:pt x="103" y="0"/>
                  </a:moveTo>
                  <a:lnTo>
                    <a:pt x="144" y="13"/>
                  </a:lnTo>
                  <a:lnTo>
                    <a:pt x="183" y="28"/>
                  </a:lnTo>
                  <a:lnTo>
                    <a:pt x="221" y="47"/>
                  </a:lnTo>
                  <a:lnTo>
                    <a:pt x="258" y="70"/>
                  </a:lnTo>
                  <a:lnTo>
                    <a:pt x="293" y="96"/>
                  </a:lnTo>
                  <a:lnTo>
                    <a:pt x="326" y="127"/>
                  </a:lnTo>
                  <a:lnTo>
                    <a:pt x="356" y="159"/>
                  </a:lnTo>
                  <a:lnTo>
                    <a:pt x="382" y="194"/>
                  </a:lnTo>
                  <a:lnTo>
                    <a:pt x="405" y="231"/>
                  </a:lnTo>
                  <a:lnTo>
                    <a:pt x="425" y="269"/>
                  </a:lnTo>
                  <a:lnTo>
                    <a:pt x="440" y="308"/>
                  </a:lnTo>
                  <a:lnTo>
                    <a:pt x="452" y="349"/>
                  </a:lnTo>
                  <a:lnTo>
                    <a:pt x="0" y="451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A9D67552-22EB-47E8-9A9F-3C89748DD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" y="461"/>
              <a:ext cx="22" cy="11"/>
            </a:xfrm>
            <a:custGeom>
              <a:avLst/>
              <a:gdLst>
                <a:gd name="T0" fmla="*/ 83 w 332"/>
                <a:gd name="T1" fmla="*/ 0 h 166"/>
                <a:gd name="T2" fmla="*/ 249 w 332"/>
                <a:gd name="T3" fmla="*/ 0 h 166"/>
                <a:gd name="T4" fmla="*/ 271 w 332"/>
                <a:gd name="T5" fmla="*/ 3 h 166"/>
                <a:gd name="T6" fmla="*/ 290 w 332"/>
                <a:gd name="T7" fmla="*/ 11 h 166"/>
                <a:gd name="T8" fmla="*/ 308 w 332"/>
                <a:gd name="T9" fmla="*/ 24 h 166"/>
                <a:gd name="T10" fmla="*/ 321 w 332"/>
                <a:gd name="T11" fmla="*/ 41 h 166"/>
                <a:gd name="T12" fmla="*/ 329 w 332"/>
                <a:gd name="T13" fmla="*/ 61 h 166"/>
                <a:gd name="T14" fmla="*/ 332 w 332"/>
                <a:gd name="T15" fmla="*/ 83 h 166"/>
                <a:gd name="T16" fmla="*/ 329 w 332"/>
                <a:gd name="T17" fmla="*/ 104 h 166"/>
                <a:gd name="T18" fmla="*/ 321 w 332"/>
                <a:gd name="T19" fmla="*/ 124 h 166"/>
                <a:gd name="T20" fmla="*/ 308 w 332"/>
                <a:gd name="T21" fmla="*/ 142 h 166"/>
                <a:gd name="T22" fmla="*/ 290 w 332"/>
                <a:gd name="T23" fmla="*/ 155 h 166"/>
                <a:gd name="T24" fmla="*/ 271 w 332"/>
                <a:gd name="T25" fmla="*/ 163 h 166"/>
                <a:gd name="T26" fmla="*/ 249 w 332"/>
                <a:gd name="T27" fmla="*/ 166 h 166"/>
                <a:gd name="T28" fmla="*/ 83 w 332"/>
                <a:gd name="T29" fmla="*/ 166 h 166"/>
                <a:gd name="T30" fmla="*/ 61 w 332"/>
                <a:gd name="T31" fmla="*/ 163 h 166"/>
                <a:gd name="T32" fmla="*/ 42 w 332"/>
                <a:gd name="T33" fmla="*/ 155 h 166"/>
                <a:gd name="T34" fmla="*/ 24 w 332"/>
                <a:gd name="T35" fmla="*/ 142 h 166"/>
                <a:gd name="T36" fmla="*/ 11 w 332"/>
                <a:gd name="T37" fmla="*/ 124 h 166"/>
                <a:gd name="T38" fmla="*/ 3 w 332"/>
                <a:gd name="T39" fmla="*/ 104 h 166"/>
                <a:gd name="T40" fmla="*/ 0 w 332"/>
                <a:gd name="T41" fmla="*/ 83 h 166"/>
                <a:gd name="T42" fmla="*/ 3 w 332"/>
                <a:gd name="T43" fmla="*/ 61 h 166"/>
                <a:gd name="T44" fmla="*/ 11 w 332"/>
                <a:gd name="T45" fmla="*/ 41 h 166"/>
                <a:gd name="T46" fmla="*/ 24 w 332"/>
                <a:gd name="T47" fmla="*/ 24 h 166"/>
                <a:gd name="T48" fmla="*/ 42 w 332"/>
                <a:gd name="T49" fmla="*/ 11 h 166"/>
                <a:gd name="T50" fmla="*/ 61 w 332"/>
                <a:gd name="T51" fmla="*/ 3 h 166"/>
                <a:gd name="T52" fmla="*/ 83 w 332"/>
                <a:gd name="T5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2" h="166">
                  <a:moveTo>
                    <a:pt x="83" y="0"/>
                  </a:moveTo>
                  <a:lnTo>
                    <a:pt x="249" y="0"/>
                  </a:lnTo>
                  <a:lnTo>
                    <a:pt x="271" y="3"/>
                  </a:lnTo>
                  <a:lnTo>
                    <a:pt x="290" y="11"/>
                  </a:lnTo>
                  <a:lnTo>
                    <a:pt x="308" y="24"/>
                  </a:lnTo>
                  <a:lnTo>
                    <a:pt x="321" y="41"/>
                  </a:lnTo>
                  <a:lnTo>
                    <a:pt x="329" y="61"/>
                  </a:lnTo>
                  <a:lnTo>
                    <a:pt x="332" y="83"/>
                  </a:lnTo>
                  <a:lnTo>
                    <a:pt x="329" y="104"/>
                  </a:lnTo>
                  <a:lnTo>
                    <a:pt x="321" y="124"/>
                  </a:lnTo>
                  <a:lnTo>
                    <a:pt x="308" y="142"/>
                  </a:lnTo>
                  <a:lnTo>
                    <a:pt x="290" y="155"/>
                  </a:lnTo>
                  <a:lnTo>
                    <a:pt x="271" y="163"/>
                  </a:lnTo>
                  <a:lnTo>
                    <a:pt x="249" y="166"/>
                  </a:lnTo>
                  <a:lnTo>
                    <a:pt x="83" y="166"/>
                  </a:lnTo>
                  <a:lnTo>
                    <a:pt x="61" y="163"/>
                  </a:lnTo>
                  <a:lnTo>
                    <a:pt x="42" y="155"/>
                  </a:lnTo>
                  <a:lnTo>
                    <a:pt x="24" y="142"/>
                  </a:lnTo>
                  <a:lnTo>
                    <a:pt x="11" y="124"/>
                  </a:lnTo>
                  <a:lnTo>
                    <a:pt x="3" y="104"/>
                  </a:lnTo>
                  <a:lnTo>
                    <a:pt x="0" y="83"/>
                  </a:lnTo>
                  <a:lnTo>
                    <a:pt x="3" y="61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1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8EB40CAE-4862-4F1D-8BD5-156D87AC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" y="481"/>
              <a:ext cx="54" cy="12"/>
            </a:xfrm>
            <a:custGeom>
              <a:avLst/>
              <a:gdLst>
                <a:gd name="T0" fmla="*/ 83 w 804"/>
                <a:gd name="T1" fmla="*/ 0 h 166"/>
                <a:gd name="T2" fmla="*/ 721 w 804"/>
                <a:gd name="T3" fmla="*/ 0 h 166"/>
                <a:gd name="T4" fmla="*/ 743 w 804"/>
                <a:gd name="T5" fmla="*/ 3 h 166"/>
                <a:gd name="T6" fmla="*/ 762 w 804"/>
                <a:gd name="T7" fmla="*/ 12 h 166"/>
                <a:gd name="T8" fmla="*/ 780 w 804"/>
                <a:gd name="T9" fmla="*/ 24 h 166"/>
                <a:gd name="T10" fmla="*/ 793 w 804"/>
                <a:gd name="T11" fmla="*/ 41 h 166"/>
                <a:gd name="T12" fmla="*/ 801 w 804"/>
                <a:gd name="T13" fmla="*/ 62 h 166"/>
                <a:gd name="T14" fmla="*/ 804 w 804"/>
                <a:gd name="T15" fmla="*/ 83 h 166"/>
                <a:gd name="T16" fmla="*/ 801 w 804"/>
                <a:gd name="T17" fmla="*/ 105 h 166"/>
                <a:gd name="T18" fmla="*/ 793 w 804"/>
                <a:gd name="T19" fmla="*/ 125 h 166"/>
                <a:gd name="T20" fmla="*/ 780 w 804"/>
                <a:gd name="T21" fmla="*/ 141 h 166"/>
                <a:gd name="T22" fmla="*/ 762 w 804"/>
                <a:gd name="T23" fmla="*/ 154 h 166"/>
                <a:gd name="T24" fmla="*/ 743 w 804"/>
                <a:gd name="T25" fmla="*/ 163 h 166"/>
                <a:gd name="T26" fmla="*/ 721 w 804"/>
                <a:gd name="T27" fmla="*/ 166 h 166"/>
                <a:gd name="T28" fmla="*/ 83 w 804"/>
                <a:gd name="T29" fmla="*/ 166 h 166"/>
                <a:gd name="T30" fmla="*/ 61 w 804"/>
                <a:gd name="T31" fmla="*/ 163 h 166"/>
                <a:gd name="T32" fmla="*/ 42 w 804"/>
                <a:gd name="T33" fmla="*/ 154 h 166"/>
                <a:gd name="T34" fmla="*/ 24 w 804"/>
                <a:gd name="T35" fmla="*/ 141 h 166"/>
                <a:gd name="T36" fmla="*/ 11 w 804"/>
                <a:gd name="T37" fmla="*/ 125 h 166"/>
                <a:gd name="T38" fmla="*/ 3 w 804"/>
                <a:gd name="T39" fmla="*/ 105 h 166"/>
                <a:gd name="T40" fmla="*/ 0 w 804"/>
                <a:gd name="T41" fmla="*/ 83 h 166"/>
                <a:gd name="T42" fmla="*/ 3 w 804"/>
                <a:gd name="T43" fmla="*/ 62 h 166"/>
                <a:gd name="T44" fmla="*/ 11 w 804"/>
                <a:gd name="T45" fmla="*/ 41 h 166"/>
                <a:gd name="T46" fmla="*/ 24 w 804"/>
                <a:gd name="T47" fmla="*/ 24 h 166"/>
                <a:gd name="T48" fmla="*/ 42 w 804"/>
                <a:gd name="T49" fmla="*/ 12 h 166"/>
                <a:gd name="T50" fmla="*/ 61 w 804"/>
                <a:gd name="T51" fmla="*/ 3 h 166"/>
                <a:gd name="T52" fmla="*/ 83 w 804"/>
                <a:gd name="T5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04" h="166">
                  <a:moveTo>
                    <a:pt x="83" y="0"/>
                  </a:moveTo>
                  <a:lnTo>
                    <a:pt x="721" y="0"/>
                  </a:lnTo>
                  <a:lnTo>
                    <a:pt x="743" y="3"/>
                  </a:lnTo>
                  <a:lnTo>
                    <a:pt x="762" y="12"/>
                  </a:lnTo>
                  <a:lnTo>
                    <a:pt x="780" y="24"/>
                  </a:lnTo>
                  <a:lnTo>
                    <a:pt x="793" y="41"/>
                  </a:lnTo>
                  <a:lnTo>
                    <a:pt x="801" y="62"/>
                  </a:lnTo>
                  <a:lnTo>
                    <a:pt x="804" y="83"/>
                  </a:lnTo>
                  <a:lnTo>
                    <a:pt x="801" y="105"/>
                  </a:lnTo>
                  <a:lnTo>
                    <a:pt x="793" y="125"/>
                  </a:lnTo>
                  <a:lnTo>
                    <a:pt x="780" y="141"/>
                  </a:lnTo>
                  <a:lnTo>
                    <a:pt x="762" y="154"/>
                  </a:lnTo>
                  <a:lnTo>
                    <a:pt x="743" y="163"/>
                  </a:lnTo>
                  <a:lnTo>
                    <a:pt x="721" y="166"/>
                  </a:lnTo>
                  <a:lnTo>
                    <a:pt x="83" y="166"/>
                  </a:lnTo>
                  <a:lnTo>
                    <a:pt x="61" y="163"/>
                  </a:lnTo>
                  <a:lnTo>
                    <a:pt x="42" y="154"/>
                  </a:lnTo>
                  <a:lnTo>
                    <a:pt x="24" y="141"/>
                  </a:lnTo>
                  <a:lnTo>
                    <a:pt x="11" y="125"/>
                  </a:lnTo>
                  <a:lnTo>
                    <a:pt x="3" y="105"/>
                  </a:lnTo>
                  <a:lnTo>
                    <a:pt x="0" y="83"/>
                  </a:lnTo>
                  <a:lnTo>
                    <a:pt x="3" y="62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2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EB2B2897-B1AE-4908-984A-4A9A260F2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" y="502"/>
              <a:ext cx="47" cy="11"/>
            </a:xfrm>
            <a:custGeom>
              <a:avLst/>
              <a:gdLst>
                <a:gd name="T0" fmla="*/ 83 w 710"/>
                <a:gd name="T1" fmla="*/ 0 h 165"/>
                <a:gd name="T2" fmla="*/ 627 w 710"/>
                <a:gd name="T3" fmla="*/ 0 h 165"/>
                <a:gd name="T4" fmla="*/ 648 w 710"/>
                <a:gd name="T5" fmla="*/ 3 h 165"/>
                <a:gd name="T6" fmla="*/ 668 w 710"/>
                <a:gd name="T7" fmla="*/ 11 h 165"/>
                <a:gd name="T8" fmla="*/ 686 w 710"/>
                <a:gd name="T9" fmla="*/ 24 h 165"/>
                <a:gd name="T10" fmla="*/ 698 w 710"/>
                <a:gd name="T11" fmla="*/ 41 h 165"/>
                <a:gd name="T12" fmla="*/ 707 w 710"/>
                <a:gd name="T13" fmla="*/ 60 h 165"/>
                <a:gd name="T14" fmla="*/ 710 w 710"/>
                <a:gd name="T15" fmla="*/ 82 h 165"/>
                <a:gd name="T16" fmla="*/ 707 w 710"/>
                <a:gd name="T17" fmla="*/ 105 h 165"/>
                <a:gd name="T18" fmla="*/ 698 w 710"/>
                <a:gd name="T19" fmla="*/ 125 h 165"/>
                <a:gd name="T20" fmla="*/ 686 w 710"/>
                <a:gd name="T21" fmla="*/ 141 h 165"/>
                <a:gd name="T22" fmla="*/ 668 w 710"/>
                <a:gd name="T23" fmla="*/ 154 h 165"/>
                <a:gd name="T24" fmla="*/ 648 w 710"/>
                <a:gd name="T25" fmla="*/ 162 h 165"/>
                <a:gd name="T26" fmla="*/ 627 w 710"/>
                <a:gd name="T27" fmla="*/ 165 h 165"/>
                <a:gd name="T28" fmla="*/ 83 w 710"/>
                <a:gd name="T29" fmla="*/ 165 h 165"/>
                <a:gd name="T30" fmla="*/ 61 w 710"/>
                <a:gd name="T31" fmla="*/ 162 h 165"/>
                <a:gd name="T32" fmla="*/ 42 w 710"/>
                <a:gd name="T33" fmla="*/ 154 h 165"/>
                <a:gd name="T34" fmla="*/ 24 w 710"/>
                <a:gd name="T35" fmla="*/ 141 h 165"/>
                <a:gd name="T36" fmla="*/ 11 w 710"/>
                <a:gd name="T37" fmla="*/ 125 h 165"/>
                <a:gd name="T38" fmla="*/ 3 w 710"/>
                <a:gd name="T39" fmla="*/ 105 h 165"/>
                <a:gd name="T40" fmla="*/ 0 w 710"/>
                <a:gd name="T41" fmla="*/ 82 h 165"/>
                <a:gd name="T42" fmla="*/ 3 w 710"/>
                <a:gd name="T43" fmla="*/ 60 h 165"/>
                <a:gd name="T44" fmla="*/ 11 w 710"/>
                <a:gd name="T45" fmla="*/ 41 h 165"/>
                <a:gd name="T46" fmla="*/ 24 w 710"/>
                <a:gd name="T47" fmla="*/ 24 h 165"/>
                <a:gd name="T48" fmla="*/ 42 w 710"/>
                <a:gd name="T49" fmla="*/ 11 h 165"/>
                <a:gd name="T50" fmla="*/ 61 w 710"/>
                <a:gd name="T51" fmla="*/ 3 h 165"/>
                <a:gd name="T52" fmla="*/ 83 w 710"/>
                <a:gd name="T5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0" h="165">
                  <a:moveTo>
                    <a:pt x="83" y="0"/>
                  </a:moveTo>
                  <a:lnTo>
                    <a:pt x="627" y="0"/>
                  </a:lnTo>
                  <a:lnTo>
                    <a:pt x="648" y="3"/>
                  </a:lnTo>
                  <a:lnTo>
                    <a:pt x="668" y="11"/>
                  </a:lnTo>
                  <a:lnTo>
                    <a:pt x="686" y="24"/>
                  </a:lnTo>
                  <a:lnTo>
                    <a:pt x="698" y="41"/>
                  </a:lnTo>
                  <a:lnTo>
                    <a:pt x="707" y="60"/>
                  </a:lnTo>
                  <a:lnTo>
                    <a:pt x="710" y="82"/>
                  </a:lnTo>
                  <a:lnTo>
                    <a:pt x="707" y="105"/>
                  </a:lnTo>
                  <a:lnTo>
                    <a:pt x="698" y="125"/>
                  </a:lnTo>
                  <a:lnTo>
                    <a:pt x="686" y="141"/>
                  </a:lnTo>
                  <a:lnTo>
                    <a:pt x="668" y="154"/>
                  </a:lnTo>
                  <a:lnTo>
                    <a:pt x="648" y="162"/>
                  </a:lnTo>
                  <a:lnTo>
                    <a:pt x="627" y="165"/>
                  </a:lnTo>
                  <a:lnTo>
                    <a:pt x="83" y="165"/>
                  </a:lnTo>
                  <a:lnTo>
                    <a:pt x="61" y="162"/>
                  </a:lnTo>
                  <a:lnTo>
                    <a:pt x="42" y="154"/>
                  </a:lnTo>
                  <a:lnTo>
                    <a:pt x="24" y="141"/>
                  </a:lnTo>
                  <a:lnTo>
                    <a:pt x="11" y="125"/>
                  </a:lnTo>
                  <a:lnTo>
                    <a:pt x="3" y="105"/>
                  </a:lnTo>
                  <a:lnTo>
                    <a:pt x="0" y="82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1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</p:grpSp>
      <p:grpSp>
        <p:nvGrpSpPr>
          <p:cNvPr id="23" name="Group 20">
            <a:extLst>
              <a:ext uri="{FF2B5EF4-FFF2-40B4-BE49-F238E27FC236}">
                <a16:creationId xmlns:a16="http://schemas.microsoft.com/office/drawing/2014/main" id="{B9D00D56-6109-4D08-AF03-BE0CE429232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90023" y="2530657"/>
            <a:ext cx="212032" cy="230832"/>
            <a:chOff x="5510" y="341"/>
            <a:chExt cx="203" cy="221"/>
          </a:xfrm>
          <a:solidFill>
            <a:srgbClr val="00B050"/>
          </a:solidFill>
        </p:grpSpPr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42349540-04B8-4432-9A55-B60625984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341"/>
              <a:ext cx="167" cy="220"/>
            </a:xfrm>
            <a:custGeom>
              <a:avLst/>
              <a:gdLst>
                <a:gd name="T0" fmla="*/ 193 w 2499"/>
                <a:gd name="T1" fmla="*/ 0 h 3301"/>
                <a:gd name="T2" fmla="*/ 1886 w 2499"/>
                <a:gd name="T3" fmla="*/ 0 h 3301"/>
                <a:gd name="T4" fmla="*/ 1904 w 2499"/>
                <a:gd name="T5" fmla="*/ 3 h 3301"/>
                <a:gd name="T6" fmla="*/ 1919 w 2499"/>
                <a:gd name="T7" fmla="*/ 9 h 3301"/>
                <a:gd name="T8" fmla="*/ 1932 w 2499"/>
                <a:gd name="T9" fmla="*/ 19 h 3301"/>
                <a:gd name="T10" fmla="*/ 2480 w 2499"/>
                <a:gd name="T11" fmla="*/ 566 h 3301"/>
                <a:gd name="T12" fmla="*/ 2490 w 2499"/>
                <a:gd name="T13" fmla="*/ 579 h 3301"/>
                <a:gd name="T14" fmla="*/ 2497 w 2499"/>
                <a:gd name="T15" fmla="*/ 594 h 3301"/>
                <a:gd name="T16" fmla="*/ 2499 w 2499"/>
                <a:gd name="T17" fmla="*/ 612 h 3301"/>
                <a:gd name="T18" fmla="*/ 2499 w 2499"/>
                <a:gd name="T19" fmla="*/ 2198 h 3301"/>
                <a:gd name="T20" fmla="*/ 2447 w 2499"/>
                <a:gd name="T21" fmla="*/ 2181 h 3301"/>
                <a:gd name="T22" fmla="*/ 2394 w 2499"/>
                <a:gd name="T23" fmla="*/ 2169 h 3301"/>
                <a:gd name="T24" fmla="*/ 2339 w 2499"/>
                <a:gd name="T25" fmla="*/ 2160 h 3301"/>
                <a:gd name="T26" fmla="*/ 2285 w 2499"/>
                <a:gd name="T27" fmla="*/ 2156 h 3301"/>
                <a:gd name="T28" fmla="*/ 2284 w 2499"/>
                <a:gd name="T29" fmla="*/ 730 h 3301"/>
                <a:gd name="T30" fmla="*/ 1861 w 2499"/>
                <a:gd name="T31" fmla="*/ 730 h 3301"/>
                <a:gd name="T32" fmla="*/ 1840 w 2499"/>
                <a:gd name="T33" fmla="*/ 727 h 3301"/>
                <a:gd name="T34" fmla="*/ 1821 w 2499"/>
                <a:gd name="T35" fmla="*/ 718 h 3301"/>
                <a:gd name="T36" fmla="*/ 1804 w 2499"/>
                <a:gd name="T37" fmla="*/ 706 h 3301"/>
                <a:gd name="T38" fmla="*/ 1791 w 2499"/>
                <a:gd name="T39" fmla="*/ 690 h 3301"/>
                <a:gd name="T40" fmla="*/ 1783 w 2499"/>
                <a:gd name="T41" fmla="*/ 671 h 3301"/>
                <a:gd name="T42" fmla="*/ 1781 w 2499"/>
                <a:gd name="T43" fmla="*/ 650 h 3301"/>
                <a:gd name="T44" fmla="*/ 1781 w 2499"/>
                <a:gd name="T45" fmla="*/ 215 h 3301"/>
                <a:gd name="T46" fmla="*/ 215 w 2499"/>
                <a:gd name="T47" fmla="*/ 215 h 3301"/>
                <a:gd name="T48" fmla="*/ 215 w 2499"/>
                <a:gd name="T49" fmla="*/ 3087 h 3301"/>
                <a:gd name="T50" fmla="*/ 1667 w 2499"/>
                <a:gd name="T51" fmla="*/ 3087 h 3301"/>
                <a:gd name="T52" fmla="*/ 1691 w 2499"/>
                <a:gd name="T53" fmla="*/ 3134 h 3301"/>
                <a:gd name="T54" fmla="*/ 1720 w 2499"/>
                <a:gd name="T55" fmla="*/ 3180 h 3301"/>
                <a:gd name="T56" fmla="*/ 1751 w 2499"/>
                <a:gd name="T57" fmla="*/ 3223 h 3301"/>
                <a:gd name="T58" fmla="*/ 1785 w 2499"/>
                <a:gd name="T59" fmla="*/ 3263 h 3301"/>
                <a:gd name="T60" fmla="*/ 1823 w 2499"/>
                <a:gd name="T61" fmla="*/ 3301 h 3301"/>
                <a:gd name="T62" fmla="*/ 193 w 2499"/>
                <a:gd name="T63" fmla="*/ 3301 h 3301"/>
                <a:gd name="T64" fmla="*/ 159 w 2499"/>
                <a:gd name="T65" fmla="*/ 3298 h 3301"/>
                <a:gd name="T66" fmla="*/ 126 w 2499"/>
                <a:gd name="T67" fmla="*/ 3289 h 3301"/>
                <a:gd name="T68" fmla="*/ 96 w 2499"/>
                <a:gd name="T69" fmla="*/ 3275 h 3301"/>
                <a:gd name="T70" fmla="*/ 69 w 2499"/>
                <a:gd name="T71" fmla="*/ 3255 h 3301"/>
                <a:gd name="T72" fmla="*/ 45 w 2499"/>
                <a:gd name="T73" fmla="*/ 3232 h 3301"/>
                <a:gd name="T74" fmla="*/ 26 w 2499"/>
                <a:gd name="T75" fmla="*/ 3205 h 3301"/>
                <a:gd name="T76" fmla="*/ 12 w 2499"/>
                <a:gd name="T77" fmla="*/ 3176 h 3301"/>
                <a:gd name="T78" fmla="*/ 3 w 2499"/>
                <a:gd name="T79" fmla="*/ 3142 h 3301"/>
                <a:gd name="T80" fmla="*/ 0 w 2499"/>
                <a:gd name="T81" fmla="*/ 3108 h 3301"/>
                <a:gd name="T82" fmla="*/ 0 w 2499"/>
                <a:gd name="T83" fmla="*/ 193 h 3301"/>
                <a:gd name="T84" fmla="*/ 3 w 2499"/>
                <a:gd name="T85" fmla="*/ 158 h 3301"/>
                <a:gd name="T86" fmla="*/ 12 w 2499"/>
                <a:gd name="T87" fmla="*/ 126 h 3301"/>
                <a:gd name="T88" fmla="*/ 26 w 2499"/>
                <a:gd name="T89" fmla="*/ 96 h 3301"/>
                <a:gd name="T90" fmla="*/ 45 w 2499"/>
                <a:gd name="T91" fmla="*/ 69 h 3301"/>
                <a:gd name="T92" fmla="*/ 69 w 2499"/>
                <a:gd name="T93" fmla="*/ 45 h 3301"/>
                <a:gd name="T94" fmla="*/ 96 w 2499"/>
                <a:gd name="T95" fmla="*/ 26 h 3301"/>
                <a:gd name="T96" fmla="*/ 126 w 2499"/>
                <a:gd name="T97" fmla="*/ 12 h 3301"/>
                <a:gd name="T98" fmla="*/ 159 w 2499"/>
                <a:gd name="T99" fmla="*/ 3 h 3301"/>
                <a:gd name="T100" fmla="*/ 193 w 2499"/>
                <a:gd name="T101" fmla="*/ 0 h 3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99" h="3301">
                  <a:moveTo>
                    <a:pt x="193" y="0"/>
                  </a:moveTo>
                  <a:lnTo>
                    <a:pt x="1886" y="0"/>
                  </a:lnTo>
                  <a:lnTo>
                    <a:pt x="1904" y="3"/>
                  </a:lnTo>
                  <a:lnTo>
                    <a:pt x="1919" y="9"/>
                  </a:lnTo>
                  <a:lnTo>
                    <a:pt x="1932" y="19"/>
                  </a:lnTo>
                  <a:lnTo>
                    <a:pt x="2480" y="566"/>
                  </a:lnTo>
                  <a:lnTo>
                    <a:pt x="2490" y="579"/>
                  </a:lnTo>
                  <a:lnTo>
                    <a:pt x="2497" y="594"/>
                  </a:lnTo>
                  <a:lnTo>
                    <a:pt x="2499" y="612"/>
                  </a:lnTo>
                  <a:lnTo>
                    <a:pt x="2499" y="2198"/>
                  </a:lnTo>
                  <a:lnTo>
                    <a:pt x="2447" y="2181"/>
                  </a:lnTo>
                  <a:lnTo>
                    <a:pt x="2394" y="2169"/>
                  </a:lnTo>
                  <a:lnTo>
                    <a:pt x="2339" y="2160"/>
                  </a:lnTo>
                  <a:lnTo>
                    <a:pt x="2285" y="2156"/>
                  </a:lnTo>
                  <a:lnTo>
                    <a:pt x="2284" y="730"/>
                  </a:lnTo>
                  <a:lnTo>
                    <a:pt x="1861" y="730"/>
                  </a:lnTo>
                  <a:lnTo>
                    <a:pt x="1840" y="727"/>
                  </a:lnTo>
                  <a:lnTo>
                    <a:pt x="1821" y="718"/>
                  </a:lnTo>
                  <a:lnTo>
                    <a:pt x="1804" y="706"/>
                  </a:lnTo>
                  <a:lnTo>
                    <a:pt x="1791" y="690"/>
                  </a:lnTo>
                  <a:lnTo>
                    <a:pt x="1783" y="671"/>
                  </a:lnTo>
                  <a:lnTo>
                    <a:pt x="1781" y="650"/>
                  </a:lnTo>
                  <a:lnTo>
                    <a:pt x="1781" y="215"/>
                  </a:lnTo>
                  <a:lnTo>
                    <a:pt x="215" y="215"/>
                  </a:lnTo>
                  <a:lnTo>
                    <a:pt x="215" y="3087"/>
                  </a:lnTo>
                  <a:lnTo>
                    <a:pt x="1667" y="3087"/>
                  </a:lnTo>
                  <a:lnTo>
                    <a:pt x="1691" y="3134"/>
                  </a:lnTo>
                  <a:lnTo>
                    <a:pt x="1720" y="3180"/>
                  </a:lnTo>
                  <a:lnTo>
                    <a:pt x="1751" y="3223"/>
                  </a:lnTo>
                  <a:lnTo>
                    <a:pt x="1785" y="3263"/>
                  </a:lnTo>
                  <a:lnTo>
                    <a:pt x="1823" y="3301"/>
                  </a:lnTo>
                  <a:lnTo>
                    <a:pt x="193" y="3301"/>
                  </a:lnTo>
                  <a:lnTo>
                    <a:pt x="159" y="3298"/>
                  </a:lnTo>
                  <a:lnTo>
                    <a:pt x="126" y="3289"/>
                  </a:lnTo>
                  <a:lnTo>
                    <a:pt x="96" y="3275"/>
                  </a:lnTo>
                  <a:lnTo>
                    <a:pt x="69" y="3255"/>
                  </a:lnTo>
                  <a:lnTo>
                    <a:pt x="45" y="3232"/>
                  </a:lnTo>
                  <a:lnTo>
                    <a:pt x="26" y="3205"/>
                  </a:lnTo>
                  <a:lnTo>
                    <a:pt x="12" y="3176"/>
                  </a:lnTo>
                  <a:lnTo>
                    <a:pt x="3" y="3142"/>
                  </a:lnTo>
                  <a:lnTo>
                    <a:pt x="0" y="3108"/>
                  </a:lnTo>
                  <a:lnTo>
                    <a:pt x="0" y="193"/>
                  </a:lnTo>
                  <a:lnTo>
                    <a:pt x="3" y="158"/>
                  </a:lnTo>
                  <a:lnTo>
                    <a:pt x="12" y="126"/>
                  </a:lnTo>
                  <a:lnTo>
                    <a:pt x="26" y="96"/>
                  </a:lnTo>
                  <a:lnTo>
                    <a:pt x="45" y="69"/>
                  </a:lnTo>
                  <a:lnTo>
                    <a:pt x="69" y="45"/>
                  </a:lnTo>
                  <a:lnTo>
                    <a:pt x="96" y="26"/>
                  </a:lnTo>
                  <a:lnTo>
                    <a:pt x="126" y="12"/>
                  </a:lnTo>
                  <a:lnTo>
                    <a:pt x="159" y="3"/>
                  </a:lnTo>
                  <a:lnTo>
                    <a:pt x="1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87003EC0-843D-4547-A779-B01BE63FD9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8" y="489"/>
              <a:ext cx="85" cy="73"/>
            </a:xfrm>
            <a:custGeom>
              <a:avLst/>
              <a:gdLst>
                <a:gd name="T0" fmla="*/ 1036 w 1282"/>
                <a:gd name="T1" fmla="*/ 131 h 1103"/>
                <a:gd name="T2" fmla="*/ 1012 w 1282"/>
                <a:gd name="T3" fmla="*/ 145 h 1103"/>
                <a:gd name="T4" fmla="*/ 467 w 1282"/>
                <a:gd name="T5" fmla="*/ 405 h 1103"/>
                <a:gd name="T6" fmla="*/ 443 w 1282"/>
                <a:gd name="T7" fmla="*/ 390 h 1103"/>
                <a:gd name="T8" fmla="*/ 416 w 1282"/>
                <a:gd name="T9" fmla="*/ 390 h 1103"/>
                <a:gd name="T10" fmla="*/ 390 w 1282"/>
                <a:gd name="T11" fmla="*/ 405 h 1103"/>
                <a:gd name="T12" fmla="*/ 339 w 1282"/>
                <a:gd name="T13" fmla="*/ 459 h 1103"/>
                <a:gd name="T14" fmla="*/ 332 w 1282"/>
                <a:gd name="T15" fmla="*/ 485 h 1103"/>
                <a:gd name="T16" fmla="*/ 339 w 1282"/>
                <a:gd name="T17" fmla="*/ 513 h 1103"/>
                <a:gd name="T18" fmla="*/ 571 w 1282"/>
                <a:gd name="T19" fmla="*/ 748 h 1103"/>
                <a:gd name="T20" fmla="*/ 595 w 1282"/>
                <a:gd name="T21" fmla="*/ 762 h 1103"/>
                <a:gd name="T22" fmla="*/ 610 w 1282"/>
                <a:gd name="T23" fmla="*/ 764 h 1103"/>
                <a:gd name="T24" fmla="*/ 637 w 1282"/>
                <a:gd name="T25" fmla="*/ 757 h 1103"/>
                <a:gd name="T26" fmla="*/ 1132 w 1282"/>
                <a:gd name="T27" fmla="*/ 265 h 1103"/>
                <a:gd name="T28" fmla="*/ 1146 w 1282"/>
                <a:gd name="T29" fmla="*/ 241 h 1103"/>
                <a:gd name="T30" fmla="*/ 1146 w 1282"/>
                <a:gd name="T31" fmla="*/ 213 h 1103"/>
                <a:gd name="T32" fmla="*/ 1132 w 1282"/>
                <a:gd name="T33" fmla="*/ 189 h 1103"/>
                <a:gd name="T34" fmla="*/ 1078 w 1282"/>
                <a:gd name="T35" fmla="*/ 136 h 1103"/>
                <a:gd name="T36" fmla="*/ 1050 w 1282"/>
                <a:gd name="T37" fmla="*/ 129 h 1103"/>
                <a:gd name="T38" fmla="*/ 1072 w 1282"/>
                <a:gd name="T39" fmla="*/ 2 h 1103"/>
                <a:gd name="T40" fmla="*/ 1120 w 1282"/>
                <a:gd name="T41" fmla="*/ 22 h 1103"/>
                <a:gd name="T42" fmla="*/ 1241 w 1282"/>
                <a:gd name="T43" fmla="*/ 140 h 1103"/>
                <a:gd name="T44" fmla="*/ 1271 w 1282"/>
                <a:gd name="T45" fmla="*/ 184 h 1103"/>
                <a:gd name="T46" fmla="*/ 1282 w 1282"/>
                <a:gd name="T47" fmla="*/ 235 h 1103"/>
                <a:gd name="T48" fmla="*/ 1271 w 1282"/>
                <a:gd name="T49" fmla="*/ 288 h 1103"/>
                <a:gd name="T50" fmla="*/ 1241 w 1282"/>
                <a:gd name="T51" fmla="*/ 331 h 1103"/>
                <a:gd name="T52" fmla="*/ 1006 w 1282"/>
                <a:gd name="T53" fmla="*/ 601 h 1103"/>
                <a:gd name="T54" fmla="*/ 994 w 1282"/>
                <a:gd name="T55" fmla="*/ 709 h 1103"/>
                <a:gd name="T56" fmla="*/ 960 w 1282"/>
                <a:gd name="T57" fmla="*/ 808 h 1103"/>
                <a:gd name="T58" fmla="*/ 909 w 1282"/>
                <a:gd name="T59" fmla="*/ 898 h 1103"/>
                <a:gd name="T60" fmla="*/ 839 w 1282"/>
                <a:gd name="T61" fmla="*/ 974 h 1103"/>
                <a:gd name="T62" fmla="*/ 756 w 1282"/>
                <a:gd name="T63" fmla="*/ 1034 h 1103"/>
                <a:gd name="T64" fmla="*/ 661 w 1282"/>
                <a:gd name="T65" fmla="*/ 1078 h 1103"/>
                <a:gd name="T66" fmla="*/ 557 w 1282"/>
                <a:gd name="T67" fmla="*/ 1100 h 1103"/>
                <a:gd name="T68" fmla="*/ 448 w 1282"/>
                <a:gd name="T69" fmla="*/ 1100 h 1103"/>
                <a:gd name="T70" fmla="*/ 344 w 1282"/>
                <a:gd name="T71" fmla="*/ 1078 h 1103"/>
                <a:gd name="T72" fmla="*/ 249 w 1282"/>
                <a:gd name="T73" fmla="*/ 1034 h 1103"/>
                <a:gd name="T74" fmla="*/ 166 w 1282"/>
                <a:gd name="T75" fmla="*/ 974 h 1103"/>
                <a:gd name="T76" fmla="*/ 97 w 1282"/>
                <a:gd name="T77" fmla="*/ 898 h 1103"/>
                <a:gd name="T78" fmla="*/ 45 w 1282"/>
                <a:gd name="T79" fmla="*/ 808 h 1103"/>
                <a:gd name="T80" fmla="*/ 11 w 1282"/>
                <a:gd name="T81" fmla="*/ 709 h 1103"/>
                <a:gd name="T82" fmla="*/ 0 w 1282"/>
                <a:gd name="T83" fmla="*/ 601 h 1103"/>
                <a:gd name="T84" fmla="*/ 11 w 1282"/>
                <a:gd name="T85" fmla="*/ 493 h 1103"/>
                <a:gd name="T86" fmla="*/ 45 w 1282"/>
                <a:gd name="T87" fmla="*/ 394 h 1103"/>
                <a:gd name="T88" fmla="*/ 97 w 1282"/>
                <a:gd name="T89" fmla="*/ 305 h 1103"/>
                <a:gd name="T90" fmla="*/ 166 w 1282"/>
                <a:gd name="T91" fmla="*/ 229 h 1103"/>
                <a:gd name="T92" fmla="*/ 249 w 1282"/>
                <a:gd name="T93" fmla="*/ 167 h 1103"/>
                <a:gd name="T94" fmla="*/ 344 w 1282"/>
                <a:gd name="T95" fmla="*/ 125 h 1103"/>
                <a:gd name="T96" fmla="*/ 448 w 1282"/>
                <a:gd name="T97" fmla="*/ 102 h 1103"/>
                <a:gd name="T98" fmla="*/ 556 w 1282"/>
                <a:gd name="T99" fmla="*/ 102 h 1103"/>
                <a:gd name="T100" fmla="*/ 659 w 1282"/>
                <a:gd name="T101" fmla="*/ 124 h 1103"/>
                <a:gd name="T102" fmla="*/ 752 w 1282"/>
                <a:gd name="T103" fmla="*/ 165 h 1103"/>
                <a:gd name="T104" fmla="*/ 949 w 1282"/>
                <a:gd name="T105" fmla="*/ 39 h 1103"/>
                <a:gd name="T106" fmla="*/ 994 w 1282"/>
                <a:gd name="T107" fmla="*/ 10 h 1103"/>
                <a:gd name="T108" fmla="*/ 1045 w 1282"/>
                <a:gd name="T109" fmla="*/ 0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82" h="1103">
                  <a:moveTo>
                    <a:pt x="1050" y="129"/>
                  </a:moveTo>
                  <a:lnTo>
                    <a:pt x="1036" y="131"/>
                  </a:lnTo>
                  <a:lnTo>
                    <a:pt x="1023" y="136"/>
                  </a:lnTo>
                  <a:lnTo>
                    <a:pt x="1012" y="145"/>
                  </a:lnTo>
                  <a:lnTo>
                    <a:pt x="610" y="546"/>
                  </a:lnTo>
                  <a:lnTo>
                    <a:pt x="467" y="405"/>
                  </a:lnTo>
                  <a:lnTo>
                    <a:pt x="456" y="396"/>
                  </a:lnTo>
                  <a:lnTo>
                    <a:pt x="443" y="390"/>
                  </a:lnTo>
                  <a:lnTo>
                    <a:pt x="429" y="388"/>
                  </a:lnTo>
                  <a:lnTo>
                    <a:pt x="416" y="390"/>
                  </a:lnTo>
                  <a:lnTo>
                    <a:pt x="402" y="396"/>
                  </a:lnTo>
                  <a:lnTo>
                    <a:pt x="390" y="405"/>
                  </a:lnTo>
                  <a:lnTo>
                    <a:pt x="348" y="447"/>
                  </a:lnTo>
                  <a:lnTo>
                    <a:pt x="339" y="459"/>
                  </a:lnTo>
                  <a:lnTo>
                    <a:pt x="334" y="472"/>
                  </a:lnTo>
                  <a:lnTo>
                    <a:pt x="332" y="485"/>
                  </a:lnTo>
                  <a:lnTo>
                    <a:pt x="334" y="499"/>
                  </a:lnTo>
                  <a:lnTo>
                    <a:pt x="339" y="513"/>
                  </a:lnTo>
                  <a:lnTo>
                    <a:pt x="348" y="524"/>
                  </a:lnTo>
                  <a:lnTo>
                    <a:pt x="571" y="748"/>
                  </a:lnTo>
                  <a:lnTo>
                    <a:pt x="583" y="757"/>
                  </a:lnTo>
                  <a:lnTo>
                    <a:pt x="595" y="762"/>
                  </a:lnTo>
                  <a:lnTo>
                    <a:pt x="610" y="764"/>
                  </a:lnTo>
                  <a:lnTo>
                    <a:pt x="610" y="764"/>
                  </a:lnTo>
                  <a:lnTo>
                    <a:pt x="624" y="762"/>
                  </a:lnTo>
                  <a:lnTo>
                    <a:pt x="637" y="757"/>
                  </a:lnTo>
                  <a:lnTo>
                    <a:pt x="648" y="748"/>
                  </a:lnTo>
                  <a:lnTo>
                    <a:pt x="1132" y="265"/>
                  </a:lnTo>
                  <a:lnTo>
                    <a:pt x="1141" y="254"/>
                  </a:lnTo>
                  <a:lnTo>
                    <a:pt x="1146" y="241"/>
                  </a:lnTo>
                  <a:lnTo>
                    <a:pt x="1148" y="227"/>
                  </a:lnTo>
                  <a:lnTo>
                    <a:pt x="1146" y="213"/>
                  </a:lnTo>
                  <a:lnTo>
                    <a:pt x="1141" y="201"/>
                  </a:lnTo>
                  <a:lnTo>
                    <a:pt x="1132" y="189"/>
                  </a:lnTo>
                  <a:lnTo>
                    <a:pt x="1089" y="145"/>
                  </a:lnTo>
                  <a:lnTo>
                    <a:pt x="1078" y="136"/>
                  </a:lnTo>
                  <a:lnTo>
                    <a:pt x="1065" y="131"/>
                  </a:lnTo>
                  <a:lnTo>
                    <a:pt x="1050" y="129"/>
                  </a:lnTo>
                  <a:close/>
                  <a:moveTo>
                    <a:pt x="1045" y="0"/>
                  </a:moveTo>
                  <a:lnTo>
                    <a:pt x="1072" y="2"/>
                  </a:lnTo>
                  <a:lnTo>
                    <a:pt x="1097" y="10"/>
                  </a:lnTo>
                  <a:lnTo>
                    <a:pt x="1120" y="22"/>
                  </a:lnTo>
                  <a:lnTo>
                    <a:pt x="1140" y="39"/>
                  </a:lnTo>
                  <a:lnTo>
                    <a:pt x="1241" y="140"/>
                  </a:lnTo>
                  <a:lnTo>
                    <a:pt x="1259" y="160"/>
                  </a:lnTo>
                  <a:lnTo>
                    <a:pt x="1271" y="184"/>
                  </a:lnTo>
                  <a:lnTo>
                    <a:pt x="1279" y="209"/>
                  </a:lnTo>
                  <a:lnTo>
                    <a:pt x="1282" y="235"/>
                  </a:lnTo>
                  <a:lnTo>
                    <a:pt x="1279" y="262"/>
                  </a:lnTo>
                  <a:lnTo>
                    <a:pt x="1271" y="288"/>
                  </a:lnTo>
                  <a:lnTo>
                    <a:pt x="1259" y="310"/>
                  </a:lnTo>
                  <a:lnTo>
                    <a:pt x="1241" y="331"/>
                  </a:lnTo>
                  <a:lnTo>
                    <a:pt x="1004" y="568"/>
                  </a:lnTo>
                  <a:lnTo>
                    <a:pt x="1006" y="601"/>
                  </a:lnTo>
                  <a:lnTo>
                    <a:pt x="1003" y="656"/>
                  </a:lnTo>
                  <a:lnTo>
                    <a:pt x="994" y="709"/>
                  </a:lnTo>
                  <a:lnTo>
                    <a:pt x="980" y="760"/>
                  </a:lnTo>
                  <a:lnTo>
                    <a:pt x="960" y="808"/>
                  </a:lnTo>
                  <a:lnTo>
                    <a:pt x="937" y="855"/>
                  </a:lnTo>
                  <a:lnTo>
                    <a:pt x="909" y="898"/>
                  </a:lnTo>
                  <a:lnTo>
                    <a:pt x="876" y="937"/>
                  </a:lnTo>
                  <a:lnTo>
                    <a:pt x="839" y="974"/>
                  </a:lnTo>
                  <a:lnTo>
                    <a:pt x="800" y="1006"/>
                  </a:lnTo>
                  <a:lnTo>
                    <a:pt x="756" y="1034"/>
                  </a:lnTo>
                  <a:lnTo>
                    <a:pt x="711" y="1059"/>
                  </a:lnTo>
                  <a:lnTo>
                    <a:pt x="661" y="1078"/>
                  </a:lnTo>
                  <a:lnTo>
                    <a:pt x="611" y="1092"/>
                  </a:lnTo>
                  <a:lnTo>
                    <a:pt x="557" y="1100"/>
                  </a:lnTo>
                  <a:lnTo>
                    <a:pt x="502" y="1103"/>
                  </a:lnTo>
                  <a:lnTo>
                    <a:pt x="448" y="1100"/>
                  </a:lnTo>
                  <a:lnTo>
                    <a:pt x="395" y="1092"/>
                  </a:lnTo>
                  <a:lnTo>
                    <a:pt x="344" y="1078"/>
                  </a:lnTo>
                  <a:lnTo>
                    <a:pt x="295" y="1059"/>
                  </a:lnTo>
                  <a:lnTo>
                    <a:pt x="249" y="1034"/>
                  </a:lnTo>
                  <a:lnTo>
                    <a:pt x="205" y="1006"/>
                  </a:lnTo>
                  <a:lnTo>
                    <a:pt x="166" y="974"/>
                  </a:lnTo>
                  <a:lnTo>
                    <a:pt x="129" y="937"/>
                  </a:lnTo>
                  <a:lnTo>
                    <a:pt x="97" y="898"/>
                  </a:lnTo>
                  <a:lnTo>
                    <a:pt x="69" y="855"/>
                  </a:lnTo>
                  <a:lnTo>
                    <a:pt x="45" y="808"/>
                  </a:lnTo>
                  <a:lnTo>
                    <a:pt x="25" y="760"/>
                  </a:lnTo>
                  <a:lnTo>
                    <a:pt x="11" y="709"/>
                  </a:lnTo>
                  <a:lnTo>
                    <a:pt x="3" y="656"/>
                  </a:lnTo>
                  <a:lnTo>
                    <a:pt x="0" y="601"/>
                  </a:lnTo>
                  <a:lnTo>
                    <a:pt x="3" y="547"/>
                  </a:lnTo>
                  <a:lnTo>
                    <a:pt x="11" y="493"/>
                  </a:lnTo>
                  <a:lnTo>
                    <a:pt x="25" y="443"/>
                  </a:lnTo>
                  <a:lnTo>
                    <a:pt x="45" y="394"/>
                  </a:lnTo>
                  <a:lnTo>
                    <a:pt x="69" y="348"/>
                  </a:lnTo>
                  <a:lnTo>
                    <a:pt x="97" y="305"/>
                  </a:lnTo>
                  <a:lnTo>
                    <a:pt x="129" y="265"/>
                  </a:lnTo>
                  <a:lnTo>
                    <a:pt x="166" y="229"/>
                  </a:lnTo>
                  <a:lnTo>
                    <a:pt x="205" y="196"/>
                  </a:lnTo>
                  <a:lnTo>
                    <a:pt x="249" y="167"/>
                  </a:lnTo>
                  <a:lnTo>
                    <a:pt x="295" y="144"/>
                  </a:lnTo>
                  <a:lnTo>
                    <a:pt x="344" y="125"/>
                  </a:lnTo>
                  <a:lnTo>
                    <a:pt x="395" y="111"/>
                  </a:lnTo>
                  <a:lnTo>
                    <a:pt x="448" y="102"/>
                  </a:lnTo>
                  <a:lnTo>
                    <a:pt x="502" y="99"/>
                  </a:lnTo>
                  <a:lnTo>
                    <a:pt x="556" y="102"/>
                  </a:lnTo>
                  <a:lnTo>
                    <a:pt x="609" y="111"/>
                  </a:lnTo>
                  <a:lnTo>
                    <a:pt x="659" y="124"/>
                  </a:lnTo>
                  <a:lnTo>
                    <a:pt x="707" y="142"/>
                  </a:lnTo>
                  <a:lnTo>
                    <a:pt x="752" y="165"/>
                  </a:lnTo>
                  <a:lnTo>
                    <a:pt x="796" y="193"/>
                  </a:lnTo>
                  <a:lnTo>
                    <a:pt x="949" y="39"/>
                  </a:lnTo>
                  <a:lnTo>
                    <a:pt x="971" y="22"/>
                  </a:lnTo>
                  <a:lnTo>
                    <a:pt x="994" y="10"/>
                  </a:lnTo>
                  <a:lnTo>
                    <a:pt x="1019" y="2"/>
                  </a:lnTo>
                  <a:lnTo>
                    <a:pt x="10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A89EBCA6-3D4F-4383-B4E9-D5C39C490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7" y="374"/>
              <a:ext cx="64" cy="64"/>
            </a:xfrm>
            <a:custGeom>
              <a:avLst/>
              <a:gdLst>
                <a:gd name="T0" fmla="*/ 502 w 961"/>
                <a:gd name="T1" fmla="*/ 0 h 959"/>
                <a:gd name="T2" fmla="*/ 550 w 961"/>
                <a:gd name="T3" fmla="*/ 6 h 959"/>
                <a:gd name="T4" fmla="*/ 598 w 961"/>
                <a:gd name="T5" fmla="*/ 15 h 959"/>
                <a:gd name="T6" fmla="*/ 495 w 961"/>
                <a:gd name="T7" fmla="*/ 466 h 959"/>
                <a:gd name="T8" fmla="*/ 946 w 961"/>
                <a:gd name="T9" fmla="*/ 363 h 959"/>
                <a:gd name="T10" fmla="*/ 956 w 961"/>
                <a:gd name="T11" fmla="*/ 410 h 959"/>
                <a:gd name="T12" fmla="*/ 961 w 961"/>
                <a:gd name="T13" fmla="*/ 459 h 959"/>
                <a:gd name="T14" fmla="*/ 961 w 961"/>
                <a:gd name="T15" fmla="*/ 507 h 959"/>
                <a:gd name="T16" fmla="*/ 955 w 961"/>
                <a:gd name="T17" fmla="*/ 555 h 959"/>
                <a:gd name="T18" fmla="*/ 944 w 961"/>
                <a:gd name="T19" fmla="*/ 604 h 959"/>
                <a:gd name="T20" fmla="*/ 929 w 961"/>
                <a:gd name="T21" fmla="*/ 650 h 959"/>
                <a:gd name="T22" fmla="*/ 910 w 961"/>
                <a:gd name="T23" fmla="*/ 696 h 959"/>
                <a:gd name="T24" fmla="*/ 885 w 961"/>
                <a:gd name="T25" fmla="*/ 739 h 959"/>
                <a:gd name="T26" fmla="*/ 856 w 961"/>
                <a:gd name="T27" fmla="*/ 781 h 959"/>
                <a:gd name="T28" fmla="*/ 820 w 961"/>
                <a:gd name="T29" fmla="*/ 819 h 959"/>
                <a:gd name="T30" fmla="*/ 784 w 961"/>
                <a:gd name="T31" fmla="*/ 852 h 959"/>
                <a:gd name="T32" fmla="*/ 745 w 961"/>
                <a:gd name="T33" fmla="*/ 880 h 959"/>
                <a:gd name="T34" fmla="*/ 704 w 961"/>
                <a:gd name="T35" fmla="*/ 905 h 959"/>
                <a:gd name="T36" fmla="*/ 661 w 961"/>
                <a:gd name="T37" fmla="*/ 924 h 959"/>
                <a:gd name="T38" fmla="*/ 617 w 961"/>
                <a:gd name="T39" fmla="*/ 940 h 959"/>
                <a:gd name="T40" fmla="*/ 572 w 961"/>
                <a:gd name="T41" fmla="*/ 950 h 959"/>
                <a:gd name="T42" fmla="*/ 527 w 961"/>
                <a:gd name="T43" fmla="*/ 957 h 959"/>
                <a:gd name="T44" fmla="*/ 480 w 961"/>
                <a:gd name="T45" fmla="*/ 959 h 959"/>
                <a:gd name="T46" fmla="*/ 435 w 961"/>
                <a:gd name="T47" fmla="*/ 957 h 959"/>
                <a:gd name="T48" fmla="*/ 388 w 961"/>
                <a:gd name="T49" fmla="*/ 950 h 959"/>
                <a:gd name="T50" fmla="*/ 344 w 961"/>
                <a:gd name="T51" fmla="*/ 940 h 959"/>
                <a:gd name="T52" fmla="*/ 300 w 961"/>
                <a:gd name="T53" fmla="*/ 924 h 959"/>
                <a:gd name="T54" fmla="*/ 257 w 961"/>
                <a:gd name="T55" fmla="*/ 905 h 959"/>
                <a:gd name="T56" fmla="*/ 217 w 961"/>
                <a:gd name="T57" fmla="*/ 880 h 959"/>
                <a:gd name="T58" fmla="*/ 177 w 961"/>
                <a:gd name="T59" fmla="*/ 852 h 959"/>
                <a:gd name="T60" fmla="*/ 141 w 961"/>
                <a:gd name="T61" fmla="*/ 819 h 959"/>
                <a:gd name="T62" fmla="*/ 107 w 961"/>
                <a:gd name="T63" fmla="*/ 783 h 959"/>
                <a:gd name="T64" fmla="*/ 79 w 961"/>
                <a:gd name="T65" fmla="*/ 743 h 959"/>
                <a:gd name="T66" fmla="*/ 55 w 961"/>
                <a:gd name="T67" fmla="*/ 703 h 959"/>
                <a:gd name="T68" fmla="*/ 36 w 961"/>
                <a:gd name="T69" fmla="*/ 660 h 959"/>
                <a:gd name="T70" fmla="*/ 20 w 961"/>
                <a:gd name="T71" fmla="*/ 616 h 959"/>
                <a:gd name="T72" fmla="*/ 9 w 961"/>
                <a:gd name="T73" fmla="*/ 572 h 959"/>
                <a:gd name="T74" fmla="*/ 2 w 961"/>
                <a:gd name="T75" fmla="*/ 525 h 959"/>
                <a:gd name="T76" fmla="*/ 0 w 961"/>
                <a:gd name="T77" fmla="*/ 480 h 959"/>
                <a:gd name="T78" fmla="*/ 2 w 961"/>
                <a:gd name="T79" fmla="*/ 433 h 959"/>
                <a:gd name="T80" fmla="*/ 9 w 961"/>
                <a:gd name="T81" fmla="*/ 388 h 959"/>
                <a:gd name="T82" fmla="*/ 20 w 961"/>
                <a:gd name="T83" fmla="*/ 344 h 959"/>
                <a:gd name="T84" fmla="*/ 36 w 961"/>
                <a:gd name="T85" fmla="*/ 299 h 959"/>
                <a:gd name="T86" fmla="*/ 55 w 961"/>
                <a:gd name="T87" fmla="*/ 257 h 959"/>
                <a:gd name="T88" fmla="*/ 79 w 961"/>
                <a:gd name="T89" fmla="*/ 215 h 959"/>
                <a:gd name="T90" fmla="*/ 107 w 961"/>
                <a:gd name="T91" fmla="*/ 177 h 959"/>
                <a:gd name="T92" fmla="*/ 141 w 961"/>
                <a:gd name="T93" fmla="*/ 141 h 959"/>
                <a:gd name="T94" fmla="*/ 179 w 961"/>
                <a:gd name="T95" fmla="*/ 105 h 959"/>
                <a:gd name="T96" fmla="*/ 221 w 961"/>
                <a:gd name="T97" fmla="*/ 76 h 959"/>
                <a:gd name="T98" fmla="*/ 264 w 961"/>
                <a:gd name="T99" fmla="*/ 51 h 959"/>
                <a:gd name="T100" fmla="*/ 310 w 961"/>
                <a:gd name="T101" fmla="*/ 32 h 959"/>
                <a:gd name="T102" fmla="*/ 356 w 961"/>
                <a:gd name="T103" fmla="*/ 17 h 959"/>
                <a:gd name="T104" fmla="*/ 405 w 961"/>
                <a:gd name="T105" fmla="*/ 7 h 959"/>
                <a:gd name="T106" fmla="*/ 453 w 961"/>
                <a:gd name="T107" fmla="*/ 0 h 959"/>
                <a:gd name="T108" fmla="*/ 502 w 961"/>
                <a:gd name="T109" fmla="*/ 0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61" h="959">
                  <a:moveTo>
                    <a:pt x="502" y="0"/>
                  </a:moveTo>
                  <a:lnTo>
                    <a:pt x="550" y="6"/>
                  </a:lnTo>
                  <a:lnTo>
                    <a:pt x="598" y="15"/>
                  </a:lnTo>
                  <a:lnTo>
                    <a:pt x="495" y="466"/>
                  </a:lnTo>
                  <a:lnTo>
                    <a:pt x="946" y="363"/>
                  </a:lnTo>
                  <a:lnTo>
                    <a:pt x="956" y="410"/>
                  </a:lnTo>
                  <a:lnTo>
                    <a:pt x="961" y="459"/>
                  </a:lnTo>
                  <a:lnTo>
                    <a:pt x="961" y="507"/>
                  </a:lnTo>
                  <a:lnTo>
                    <a:pt x="955" y="555"/>
                  </a:lnTo>
                  <a:lnTo>
                    <a:pt x="944" y="604"/>
                  </a:lnTo>
                  <a:lnTo>
                    <a:pt x="929" y="650"/>
                  </a:lnTo>
                  <a:lnTo>
                    <a:pt x="910" y="696"/>
                  </a:lnTo>
                  <a:lnTo>
                    <a:pt x="885" y="739"/>
                  </a:lnTo>
                  <a:lnTo>
                    <a:pt x="856" y="781"/>
                  </a:lnTo>
                  <a:lnTo>
                    <a:pt x="820" y="819"/>
                  </a:lnTo>
                  <a:lnTo>
                    <a:pt x="784" y="852"/>
                  </a:lnTo>
                  <a:lnTo>
                    <a:pt x="745" y="880"/>
                  </a:lnTo>
                  <a:lnTo>
                    <a:pt x="704" y="905"/>
                  </a:lnTo>
                  <a:lnTo>
                    <a:pt x="661" y="924"/>
                  </a:lnTo>
                  <a:lnTo>
                    <a:pt x="617" y="940"/>
                  </a:lnTo>
                  <a:lnTo>
                    <a:pt x="572" y="950"/>
                  </a:lnTo>
                  <a:lnTo>
                    <a:pt x="527" y="957"/>
                  </a:lnTo>
                  <a:lnTo>
                    <a:pt x="480" y="959"/>
                  </a:lnTo>
                  <a:lnTo>
                    <a:pt x="435" y="957"/>
                  </a:lnTo>
                  <a:lnTo>
                    <a:pt x="388" y="950"/>
                  </a:lnTo>
                  <a:lnTo>
                    <a:pt x="344" y="940"/>
                  </a:lnTo>
                  <a:lnTo>
                    <a:pt x="300" y="924"/>
                  </a:lnTo>
                  <a:lnTo>
                    <a:pt x="257" y="905"/>
                  </a:lnTo>
                  <a:lnTo>
                    <a:pt x="217" y="880"/>
                  </a:lnTo>
                  <a:lnTo>
                    <a:pt x="177" y="852"/>
                  </a:lnTo>
                  <a:lnTo>
                    <a:pt x="141" y="819"/>
                  </a:lnTo>
                  <a:lnTo>
                    <a:pt x="107" y="783"/>
                  </a:lnTo>
                  <a:lnTo>
                    <a:pt x="79" y="743"/>
                  </a:lnTo>
                  <a:lnTo>
                    <a:pt x="55" y="703"/>
                  </a:lnTo>
                  <a:lnTo>
                    <a:pt x="36" y="660"/>
                  </a:lnTo>
                  <a:lnTo>
                    <a:pt x="20" y="616"/>
                  </a:lnTo>
                  <a:lnTo>
                    <a:pt x="9" y="572"/>
                  </a:lnTo>
                  <a:lnTo>
                    <a:pt x="2" y="525"/>
                  </a:lnTo>
                  <a:lnTo>
                    <a:pt x="0" y="480"/>
                  </a:lnTo>
                  <a:lnTo>
                    <a:pt x="2" y="433"/>
                  </a:lnTo>
                  <a:lnTo>
                    <a:pt x="9" y="388"/>
                  </a:lnTo>
                  <a:lnTo>
                    <a:pt x="20" y="344"/>
                  </a:lnTo>
                  <a:lnTo>
                    <a:pt x="36" y="299"/>
                  </a:lnTo>
                  <a:lnTo>
                    <a:pt x="55" y="257"/>
                  </a:lnTo>
                  <a:lnTo>
                    <a:pt x="79" y="215"/>
                  </a:lnTo>
                  <a:lnTo>
                    <a:pt x="107" y="177"/>
                  </a:lnTo>
                  <a:lnTo>
                    <a:pt x="141" y="141"/>
                  </a:lnTo>
                  <a:lnTo>
                    <a:pt x="179" y="105"/>
                  </a:lnTo>
                  <a:lnTo>
                    <a:pt x="221" y="76"/>
                  </a:lnTo>
                  <a:lnTo>
                    <a:pt x="264" y="51"/>
                  </a:lnTo>
                  <a:lnTo>
                    <a:pt x="310" y="32"/>
                  </a:lnTo>
                  <a:lnTo>
                    <a:pt x="356" y="17"/>
                  </a:lnTo>
                  <a:lnTo>
                    <a:pt x="405" y="7"/>
                  </a:lnTo>
                  <a:lnTo>
                    <a:pt x="453" y="0"/>
                  </a:lnTo>
                  <a:lnTo>
                    <a:pt x="5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0985E92D-1375-4733-96EE-A1939186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" y="366"/>
              <a:ext cx="30" cy="30"/>
            </a:xfrm>
            <a:custGeom>
              <a:avLst/>
              <a:gdLst>
                <a:gd name="T0" fmla="*/ 103 w 452"/>
                <a:gd name="T1" fmla="*/ 0 h 451"/>
                <a:gd name="T2" fmla="*/ 144 w 452"/>
                <a:gd name="T3" fmla="*/ 13 h 451"/>
                <a:gd name="T4" fmla="*/ 183 w 452"/>
                <a:gd name="T5" fmla="*/ 28 h 451"/>
                <a:gd name="T6" fmla="*/ 221 w 452"/>
                <a:gd name="T7" fmla="*/ 47 h 451"/>
                <a:gd name="T8" fmla="*/ 258 w 452"/>
                <a:gd name="T9" fmla="*/ 70 h 451"/>
                <a:gd name="T10" fmla="*/ 293 w 452"/>
                <a:gd name="T11" fmla="*/ 96 h 451"/>
                <a:gd name="T12" fmla="*/ 326 w 452"/>
                <a:gd name="T13" fmla="*/ 127 h 451"/>
                <a:gd name="T14" fmla="*/ 356 w 452"/>
                <a:gd name="T15" fmla="*/ 159 h 451"/>
                <a:gd name="T16" fmla="*/ 382 w 452"/>
                <a:gd name="T17" fmla="*/ 194 h 451"/>
                <a:gd name="T18" fmla="*/ 405 w 452"/>
                <a:gd name="T19" fmla="*/ 231 h 451"/>
                <a:gd name="T20" fmla="*/ 425 w 452"/>
                <a:gd name="T21" fmla="*/ 269 h 451"/>
                <a:gd name="T22" fmla="*/ 440 w 452"/>
                <a:gd name="T23" fmla="*/ 308 h 451"/>
                <a:gd name="T24" fmla="*/ 452 w 452"/>
                <a:gd name="T25" fmla="*/ 349 h 451"/>
                <a:gd name="T26" fmla="*/ 0 w 452"/>
                <a:gd name="T27" fmla="*/ 451 h 451"/>
                <a:gd name="T28" fmla="*/ 103 w 452"/>
                <a:gd name="T29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2" h="451">
                  <a:moveTo>
                    <a:pt x="103" y="0"/>
                  </a:moveTo>
                  <a:lnTo>
                    <a:pt x="144" y="13"/>
                  </a:lnTo>
                  <a:lnTo>
                    <a:pt x="183" y="28"/>
                  </a:lnTo>
                  <a:lnTo>
                    <a:pt x="221" y="47"/>
                  </a:lnTo>
                  <a:lnTo>
                    <a:pt x="258" y="70"/>
                  </a:lnTo>
                  <a:lnTo>
                    <a:pt x="293" y="96"/>
                  </a:lnTo>
                  <a:lnTo>
                    <a:pt x="326" y="127"/>
                  </a:lnTo>
                  <a:lnTo>
                    <a:pt x="356" y="159"/>
                  </a:lnTo>
                  <a:lnTo>
                    <a:pt x="382" y="194"/>
                  </a:lnTo>
                  <a:lnTo>
                    <a:pt x="405" y="231"/>
                  </a:lnTo>
                  <a:lnTo>
                    <a:pt x="425" y="269"/>
                  </a:lnTo>
                  <a:lnTo>
                    <a:pt x="440" y="308"/>
                  </a:lnTo>
                  <a:lnTo>
                    <a:pt x="452" y="349"/>
                  </a:lnTo>
                  <a:lnTo>
                    <a:pt x="0" y="451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FFE60864-B12C-4416-9E4A-B858BD305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" y="461"/>
              <a:ext cx="22" cy="11"/>
            </a:xfrm>
            <a:custGeom>
              <a:avLst/>
              <a:gdLst>
                <a:gd name="T0" fmla="*/ 83 w 332"/>
                <a:gd name="T1" fmla="*/ 0 h 166"/>
                <a:gd name="T2" fmla="*/ 249 w 332"/>
                <a:gd name="T3" fmla="*/ 0 h 166"/>
                <a:gd name="T4" fmla="*/ 271 w 332"/>
                <a:gd name="T5" fmla="*/ 3 h 166"/>
                <a:gd name="T6" fmla="*/ 290 w 332"/>
                <a:gd name="T7" fmla="*/ 11 h 166"/>
                <a:gd name="T8" fmla="*/ 308 w 332"/>
                <a:gd name="T9" fmla="*/ 24 h 166"/>
                <a:gd name="T10" fmla="*/ 321 w 332"/>
                <a:gd name="T11" fmla="*/ 41 h 166"/>
                <a:gd name="T12" fmla="*/ 329 w 332"/>
                <a:gd name="T13" fmla="*/ 61 h 166"/>
                <a:gd name="T14" fmla="*/ 332 w 332"/>
                <a:gd name="T15" fmla="*/ 83 h 166"/>
                <a:gd name="T16" fmla="*/ 329 w 332"/>
                <a:gd name="T17" fmla="*/ 104 h 166"/>
                <a:gd name="T18" fmla="*/ 321 w 332"/>
                <a:gd name="T19" fmla="*/ 124 h 166"/>
                <a:gd name="T20" fmla="*/ 308 w 332"/>
                <a:gd name="T21" fmla="*/ 142 h 166"/>
                <a:gd name="T22" fmla="*/ 290 w 332"/>
                <a:gd name="T23" fmla="*/ 155 h 166"/>
                <a:gd name="T24" fmla="*/ 271 w 332"/>
                <a:gd name="T25" fmla="*/ 163 h 166"/>
                <a:gd name="T26" fmla="*/ 249 w 332"/>
                <a:gd name="T27" fmla="*/ 166 h 166"/>
                <a:gd name="T28" fmla="*/ 83 w 332"/>
                <a:gd name="T29" fmla="*/ 166 h 166"/>
                <a:gd name="T30" fmla="*/ 61 w 332"/>
                <a:gd name="T31" fmla="*/ 163 h 166"/>
                <a:gd name="T32" fmla="*/ 42 w 332"/>
                <a:gd name="T33" fmla="*/ 155 h 166"/>
                <a:gd name="T34" fmla="*/ 24 w 332"/>
                <a:gd name="T35" fmla="*/ 142 h 166"/>
                <a:gd name="T36" fmla="*/ 11 w 332"/>
                <a:gd name="T37" fmla="*/ 124 h 166"/>
                <a:gd name="T38" fmla="*/ 3 w 332"/>
                <a:gd name="T39" fmla="*/ 104 h 166"/>
                <a:gd name="T40" fmla="*/ 0 w 332"/>
                <a:gd name="T41" fmla="*/ 83 h 166"/>
                <a:gd name="T42" fmla="*/ 3 w 332"/>
                <a:gd name="T43" fmla="*/ 61 h 166"/>
                <a:gd name="T44" fmla="*/ 11 w 332"/>
                <a:gd name="T45" fmla="*/ 41 h 166"/>
                <a:gd name="T46" fmla="*/ 24 w 332"/>
                <a:gd name="T47" fmla="*/ 24 h 166"/>
                <a:gd name="T48" fmla="*/ 42 w 332"/>
                <a:gd name="T49" fmla="*/ 11 h 166"/>
                <a:gd name="T50" fmla="*/ 61 w 332"/>
                <a:gd name="T51" fmla="*/ 3 h 166"/>
                <a:gd name="T52" fmla="*/ 83 w 332"/>
                <a:gd name="T5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2" h="166">
                  <a:moveTo>
                    <a:pt x="83" y="0"/>
                  </a:moveTo>
                  <a:lnTo>
                    <a:pt x="249" y="0"/>
                  </a:lnTo>
                  <a:lnTo>
                    <a:pt x="271" y="3"/>
                  </a:lnTo>
                  <a:lnTo>
                    <a:pt x="290" y="11"/>
                  </a:lnTo>
                  <a:lnTo>
                    <a:pt x="308" y="24"/>
                  </a:lnTo>
                  <a:lnTo>
                    <a:pt x="321" y="41"/>
                  </a:lnTo>
                  <a:lnTo>
                    <a:pt x="329" y="61"/>
                  </a:lnTo>
                  <a:lnTo>
                    <a:pt x="332" y="83"/>
                  </a:lnTo>
                  <a:lnTo>
                    <a:pt x="329" y="104"/>
                  </a:lnTo>
                  <a:lnTo>
                    <a:pt x="321" y="124"/>
                  </a:lnTo>
                  <a:lnTo>
                    <a:pt x="308" y="142"/>
                  </a:lnTo>
                  <a:lnTo>
                    <a:pt x="290" y="155"/>
                  </a:lnTo>
                  <a:lnTo>
                    <a:pt x="271" y="163"/>
                  </a:lnTo>
                  <a:lnTo>
                    <a:pt x="249" y="166"/>
                  </a:lnTo>
                  <a:lnTo>
                    <a:pt x="83" y="166"/>
                  </a:lnTo>
                  <a:lnTo>
                    <a:pt x="61" y="163"/>
                  </a:lnTo>
                  <a:lnTo>
                    <a:pt x="42" y="155"/>
                  </a:lnTo>
                  <a:lnTo>
                    <a:pt x="24" y="142"/>
                  </a:lnTo>
                  <a:lnTo>
                    <a:pt x="11" y="124"/>
                  </a:lnTo>
                  <a:lnTo>
                    <a:pt x="3" y="104"/>
                  </a:lnTo>
                  <a:lnTo>
                    <a:pt x="0" y="83"/>
                  </a:lnTo>
                  <a:lnTo>
                    <a:pt x="3" y="61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1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576DE8D3-74E7-4F76-8EFD-C7BA5508D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" y="481"/>
              <a:ext cx="54" cy="12"/>
            </a:xfrm>
            <a:custGeom>
              <a:avLst/>
              <a:gdLst>
                <a:gd name="T0" fmla="*/ 83 w 804"/>
                <a:gd name="T1" fmla="*/ 0 h 166"/>
                <a:gd name="T2" fmla="*/ 721 w 804"/>
                <a:gd name="T3" fmla="*/ 0 h 166"/>
                <a:gd name="T4" fmla="*/ 743 w 804"/>
                <a:gd name="T5" fmla="*/ 3 h 166"/>
                <a:gd name="T6" fmla="*/ 762 w 804"/>
                <a:gd name="T7" fmla="*/ 12 h 166"/>
                <a:gd name="T8" fmla="*/ 780 w 804"/>
                <a:gd name="T9" fmla="*/ 24 h 166"/>
                <a:gd name="T10" fmla="*/ 793 w 804"/>
                <a:gd name="T11" fmla="*/ 41 h 166"/>
                <a:gd name="T12" fmla="*/ 801 w 804"/>
                <a:gd name="T13" fmla="*/ 62 h 166"/>
                <a:gd name="T14" fmla="*/ 804 w 804"/>
                <a:gd name="T15" fmla="*/ 83 h 166"/>
                <a:gd name="T16" fmla="*/ 801 w 804"/>
                <a:gd name="T17" fmla="*/ 105 h 166"/>
                <a:gd name="T18" fmla="*/ 793 w 804"/>
                <a:gd name="T19" fmla="*/ 125 h 166"/>
                <a:gd name="T20" fmla="*/ 780 w 804"/>
                <a:gd name="T21" fmla="*/ 141 h 166"/>
                <a:gd name="T22" fmla="*/ 762 w 804"/>
                <a:gd name="T23" fmla="*/ 154 h 166"/>
                <a:gd name="T24" fmla="*/ 743 w 804"/>
                <a:gd name="T25" fmla="*/ 163 h 166"/>
                <a:gd name="T26" fmla="*/ 721 w 804"/>
                <a:gd name="T27" fmla="*/ 166 h 166"/>
                <a:gd name="T28" fmla="*/ 83 w 804"/>
                <a:gd name="T29" fmla="*/ 166 h 166"/>
                <a:gd name="T30" fmla="*/ 61 w 804"/>
                <a:gd name="T31" fmla="*/ 163 h 166"/>
                <a:gd name="T32" fmla="*/ 42 w 804"/>
                <a:gd name="T33" fmla="*/ 154 h 166"/>
                <a:gd name="T34" fmla="*/ 24 w 804"/>
                <a:gd name="T35" fmla="*/ 141 h 166"/>
                <a:gd name="T36" fmla="*/ 11 w 804"/>
                <a:gd name="T37" fmla="*/ 125 h 166"/>
                <a:gd name="T38" fmla="*/ 3 w 804"/>
                <a:gd name="T39" fmla="*/ 105 h 166"/>
                <a:gd name="T40" fmla="*/ 0 w 804"/>
                <a:gd name="T41" fmla="*/ 83 h 166"/>
                <a:gd name="T42" fmla="*/ 3 w 804"/>
                <a:gd name="T43" fmla="*/ 62 h 166"/>
                <a:gd name="T44" fmla="*/ 11 w 804"/>
                <a:gd name="T45" fmla="*/ 41 h 166"/>
                <a:gd name="T46" fmla="*/ 24 w 804"/>
                <a:gd name="T47" fmla="*/ 24 h 166"/>
                <a:gd name="T48" fmla="*/ 42 w 804"/>
                <a:gd name="T49" fmla="*/ 12 h 166"/>
                <a:gd name="T50" fmla="*/ 61 w 804"/>
                <a:gd name="T51" fmla="*/ 3 h 166"/>
                <a:gd name="T52" fmla="*/ 83 w 804"/>
                <a:gd name="T5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04" h="166">
                  <a:moveTo>
                    <a:pt x="83" y="0"/>
                  </a:moveTo>
                  <a:lnTo>
                    <a:pt x="721" y="0"/>
                  </a:lnTo>
                  <a:lnTo>
                    <a:pt x="743" y="3"/>
                  </a:lnTo>
                  <a:lnTo>
                    <a:pt x="762" y="12"/>
                  </a:lnTo>
                  <a:lnTo>
                    <a:pt x="780" y="24"/>
                  </a:lnTo>
                  <a:lnTo>
                    <a:pt x="793" y="41"/>
                  </a:lnTo>
                  <a:lnTo>
                    <a:pt x="801" y="62"/>
                  </a:lnTo>
                  <a:lnTo>
                    <a:pt x="804" y="83"/>
                  </a:lnTo>
                  <a:lnTo>
                    <a:pt x="801" y="105"/>
                  </a:lnTo>
                  <a:lnTo>
                    <a:pt x="793" y="125"/>
                  </a:lnTo>
                  <a:lnTo>
                    <a:pt x="780" y="141"/>
                  </a:lnTo>
                  <a:lnTo>
                    <a:pt x="762" y="154"/>
                  </a:lnTo>
                  <a:lnTo>
                    <a:pt x="743" y="163"/>
                  </a:lnTo>
                  <a:lnTo>
                    <a:pt x="721" y="166"/>
                  </a:lnTo>
                  <a:lnTo>
                    <a:pt x="83" y="166"/>
                  </a:lnTo>
                  <a:lnTo>
                    <a:pt x="61" y="163"/>
                  </a:lnTo>
                  <a:lnTo>
                    <a:pt x="42" y="154"/>
                  </a:lnTo>
                  <a:lnTo>
                    <a:pt x="24" y="141"/>
                  </a:lnTo>
                  <a:lnTo>
                    <a:pt x="11" y="125"/>
                  </a:lnTo>
                  <a:lnTo>
                    <a:pt x="3" y="105"/>
                  </a:lnTo>
                  <a:lnTo>
                    <a:pt x="0" y="83"/>
                  </a:lnTo>
                  <a:lnTo>
                    <a:pt x="3" y="62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2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65B212E8-165D-4DB7-B387-D33E5BB77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" y="502"/>
              <a:ext cx="47" cy="11"/>
            </a:xfrm>
            <a:custGeom>
              <a:avLst/>
              <a:gdLst>
                <a:gd name="T0" fmla="*/ 83 w 710"/>
                <a:gd name="T1" fmla="*/ 0 h 165"/>
                <a:gd name="T2" fmla="*/ 627 w 710"/>
                <a:gd name="T3" fmla="*/ 0 h 165"/>
                <a:gd name="T4" fmla="*/ 648 w 710"/>
                <a:gd name="T5" fmla="*/ 3 h 165"/>
                <a:gd name="T6" fmla="*/ 668 w 710"/>
                <a:gd name="T7" fmla="*/ 11 h 165"/>
                <a:gd name="T8" fmla="*/ 686 w 710"/>
                <a:gd name="T9" fmla="*/ 24 h 165"/>
                <a:gd name="T10" fmla="*/ 698 w 710"/>
                <a:gd name="T11" fmla="*/ 41 h 165"/>
                <a:gd name="T12" fmla="*/ 707 w 710"/>
                <a:gd name="T13" fmla="*/ 60 h 165"/>
                <a:gd name="T14" fmla="*/ 710 w 710"/>
                <a:gd name="T15" fmla="*/ 82 h 165"/>
                <a:gd name="T16" fmla="*/ 707 w 710"/>
                <a:gd name="T17" fmla="*/ 105 h 165"/>
                <a:gd name="T18" fmla="*/ 698 w 710"/>
                <a:gd name="T19" fmla="*/ 125 h 165"/>
                <a:gd name="T20" fmla="*/ 686 w 710"/>
                <a:gd name="T21" fmla="*/ 141 h 165"/>
                <a:gd name="T22" fmla="*/ 668 w 710"/>
                <a:gd name="T23" fmla="*/ 154 h 165"/>
                <a:gd name="T24" fmla="*/ 648 w 710"/>
                <a:gd name="T25" fmla="*/ 162 h 165"/>
                <a:gd name="T26" fmla="*/ 627 w 710"/>
                <a:gd name="T27" fmla="*/ 165 h 165"/>
                <a:gd name="T28" fmla="*/ 83 w 710"/>
                <a:gd name="T29" fmla="*/ 165 h 165"/>
                <a:gd name="T30" fmla="*/ 61 w 710"/>
                <a:gd name="T31" fmla="*/ 162 h 165"/>
                <a:gd name="T32" fmla="*/ 42 w 710"/>
                <a:gd name="T33" fmla="*/ 154 h 165"/>
                <a:gd name="T34" fmla="*/ 24 w 710"/>
                <a:gd name="T35" fmla="*/ 141 h 165"/>
                <a:gd name="T36" fmla="*/ 11 w 710"/>
                <a:gd name="T37" fmla="*/ 125 h 165"/>
                <a:gd name="T38" fmla="*/ 3 w 710"/>
                <a:gd name="T39" fmla="*/ 105 h 165"/>
                <a:gd name="T40" fmla="*/ 0 w 710"/>
                <a:gd name="T41" fmla="*/ 82 h 165"/>
                <a:gd name="T42" fmla="*/ 3 w 710"/>
                <a:gd name="T43" fmla="*/ 60 h 165"/>
                <a:gd name="T44" fmla="*/ 11 w 710"/>
                <a:gd name="T45" fmla="*/ 41 h 165"/>
                <a:gd name="T46" fmla="*/ 24 w 710"/>
                <a:gd name="T47" fmla="*/ 24 h 165"/>
                <a:gd name="T48" fmla="*/ 42 w 710"/>
                <a:gd name="T49" fmla="*/ 11 h 165"/>
                <a:gd name="T50" fmla="*/ 61 w 710"/>
                <a:gd name="T51" fmla="*/ 3 h 165"/>
                <a:gd name="T52" fmla="*/ 83 w 710"/>
                <a:gd name="T5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0" h="165">
                  <a:moveTo>
                    <a:pt x="83" y="0"/>
                  </a:moveTo>
                  <a:lnTo>
                    <a:pt x="627" y="0"/>
                  </a:lnTo>
                  <a:lnTo>
                    <a:pt x="648" y="3"/>
                  </a:lnTo>
                  <a:lnTo>
                    <a:pt x="668" y="11"/>
                  </a:lnTo>
                  <a:lnTo>
                    <a:pt x="686" y="24"/>
                  </a:lnTo>
                  <a:lnTo>
                    <a:pt x="698" y="41"/>
                  </a:lnTo>
                  <a:lnTo>
                    <a:pt x="707" y="60"/>
                  </a:lnTo>
                  <a:lnTo>
                    <a:pt x="710" y="82"/>
                  </a:lnTo>
                  <a:lnTo>
                    <a:pt x="707" y="105"/>
                  </a:lnTo>
                  <a:lnTo>
                    <a:pt x="698" y="125"/>
                  </a:lnTo>
                  <a:lnTo>
                    <a:pt x="686" y="141"/>
                  </a:lnTo>
                  <a:lnTo>
                    <a:pt x="668" y="154"/>
                  </a:lnTo>
                  <a:lnTo>
                    <a:pt x="648" y="162"/>
                  </a:lnTo>
                  <a:lnTo>
                    <a:pt x="627" y="165"/>
                  </a:lnTo>
                  <a:lnTo>
                    <a:pt x="83" y="165"/>
                  </a:lnTo>
                  <a:lnTo>
                    <a:pt x="61" y="162"/>
                  </a:lnTo>
                  <a:lnTo>
                    <a:pt x="42" y="154"/>
                  </a:lnTo>
                  <a:lnTo>
                    <a:pt x="24" y="141"/>
                  </a:lnTo>
                  <a:lnTo>
                    <a:pt x="11" y="125"/>
                  </a:lnTo>
                  <a:lnTo>
                    <a:pt x="3" y="105"/>
                  </a:lnTo>
                  <a:lnTo>
                    <a:pt x="0" y="82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1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Group 20">
            <a:extLst>
              <a:ext uri="{FF2B5EF4-FFF2-40B4-BE49-F238E27FC236}">
                <a16:creationId xmlns:a16="http://schemas.microsoft.com/office/drawing/2014/main" id="{E775ACC4-35B3-47DA-A9D2-240C4E05994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67463" y="2533109"/>
            <a:ext cx="212032" cy="230832"/>
            <a:chOff x="5510" y="341"/>
            <a:chExt cx="203" cy="221"/>
          </a:xfrm>
          <a:solidFill>
            <a:srgbClr val="00B050"/>
          </a:solidFill>
        </p:grpSpPr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D34D7D0E-34D7-43C4-8326-2438A99D3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341"/>
              <a:ext cx="167" cy="220"/>
            </a:xfrm>
            <a:custGeom>
              <a:avLst/>
              <a:gdLst>
                <a:gd name="T0" fmla="*/ 193 w 2499"/>
                <a:gd name="T1" fmla="*/ 0 h 3301"/>
                <a:gd name="T2" fmla="*/ 1886 w 2499"/>
                <a:gd name="T3" fmla="*/ 0 h 3301"/>
                <a:gd name="T4" fmla="*/ 1904 w 2499"/>
                <a:gd name="T5" fmla="*/ 3 h 3301"/>
                <a:gd name="T6" fmla="*/ 1919 w 2499"/>
                <a:gd name="T7" fmla="*/ 9 h 3301"/>
                <a:gd name="T8" fmla="*/ 1932 w 2499"/>
                <a:gd name="T9" fmla="*/ 19 h 3301"/>
                <a:gd name="T10" fmla="*/ 2480 w 2499"/>
                <a:gd name="T11" fmla="*/ 566 h 3301"/>
                <a:gd name="T12" fmla="*/ 2490 w 2499"/>
                <a:gd name="T13" fmla="*/ 579 h 3301"/>
                <a:gd name="T14" fmla="*/ 2497 w 2499"/>
                <a:gd name="T15" fmla="*/ 594 h 3301"/>
                <a:gd name="T16" fmla="*/ 2499 w 2499"/>
                <a:gd name="T17" fmla="*/ 612 h 3301"/>
                <a:gd name="T18" fmla="*/ 2499 w 2499"/>
                <a:gd name="T19" fmla="*/ 2198 h 3301"/>
                <a:gd name="T20" fmla="*/ 2447 w 2499"/>
                <a:gd name="T21" fmla="*/ 2181 h 3301"/>
                <a:gd name="T22" fmla="*/ 2394 w 2499"/>
                <a:gd name="T23" fmla="*/ 2169 h 3301"/>
                <a:gd name="T24" fmla="*/ 2339 w 2499"/>
                <a:gd name="T25" fmla="*/ 2160 h 3301"/>
                <a:gd name="T26" fmla="*/ 2285 w 2499"/>
                <a:gd name="T27" fmla="*/ 2156 h 3301"/>
                <a:gd name="T28" fmla="*/ 2284 w 2499"/>
                <a:gd name="T29" fmla="*/ 730 h 3301"/>
                <a:gd name="T30" fmla="*/ 1861 w 2499"/>
                <a:gd name="T31" fmla="*/ 730 h 3301"/>
                <a:gd name="T32" fmla="*/ 1840 w 2499"/>
                <a:gd name="T33" fmla="*/ 727 h 3301"/>
                <a:gd name="T34" fmla="*/ 1821 w 2499"/>
                <a:gd name="T35" fmla="*/ 718 h 3301"/>
                <a:gd name="T36" fmla="*/ 1804 w 2499"/>
                <a:gd name="T37" fmla="*/ 706 h 3301"/>
                <a:gd name="T38" fmla="*/ 1791 w 2499"/>
                <a:gd name="T39" fmla="*/ 690 h 3301"/>
                <a:gd name="T40" fmla="*/ 1783 w 2499"/>
                <a:gd name="T41" fmla="*/ 671 h 3301"/>
                <a:gd name="T42" fmla="*/ 1781 w 2499"/>
                <a:gd name="T43" fmla="*/ 650 h 3301"/>
                <a:gd name="T44" fmla="*/ 1781 w 2499"/>
                <a:gd name="T45" fmla="*/ 215 h 3301"/>
                <a:gd name="T46" fmla="*/ 215 w 2499"/>
                <a:gd name="T47" fmla="*/ 215 h 3301"/>
                <a:gd name="T48" fmla="*/ 215 w 2499"/>
                <a:gd name="T49" fmla="*/ 3087 h 3301"/>
                <a:gd name="T50" fmla="*/ 1667 w 2499"/>
                <a:gd name="T51" fmla="*/ 3087 h 3301"/>
                <a:gd name="T52" fmla="*/ 1691 w 2499"/>
                <a:gd name="T53" fmla="*/ 3134 h 3301"/>
                <a:gd name="T54" fmla="*/ 1720 w 2499"/>
                <a:gd name="T55" fmla="*/ 3180 h 3301"/>
                <a:gd name="T56" fmla="*/ 1751 w 2499"/>
                <a:gd name="T57" fmla="*/ 3223 h 3301"/>
                <a:gd name="T58" fmla="*/ 1785 w 2499"/>
                <a:gd name="T59" fmla="*/ 3263 h 3301"/>
                <a:gd name="T60" fmla="*/ 1823 w 2499"/>
                <a:gd name="T61" fmla="*/ 3301 h 3301"/>
                <a:gd name="T62" fmla="*/ 193 w 2499"/>
                <a:gd name="T63" fmla="*/ 3301 h 3301"/>
                <a:gd name="T64" fmla="*/ 159 w 2499"/>
                <a:gd name="T65" fmla="*/ 3298 h 3301"/>
                <a:gd name="T66" fmla="*/ 126 w 2499"/>
                <a:gd name="T67" fmla="*/ 3289 h 3301"/>
                <a:gd name="T68" fmla="*/ 96 w 2499"/>
                <a:gd name="T69" fmla="*/ 3275 h 3301"/>
                <a:gd name="T70" fmla="*/ 69 w 2499"/>
                <a:gd name="T71" fmla="*/ 3255 h 3301"/>
                <a:gd name="T72" fmla="*/ 45 w 2499"/>
                <a:gd name="T73" fmla="*/ 3232 h 3301"/>
                <a:gd name="T74" fmla="*/ 26 w 2499"/>
                <a:gd name="T75" fmla="*/ 3205 h 3301"/>
                <a:gd name="T76" fmla="*/ 12 w 2499"/>
                <a:gd name="T77" fmla="*/ 3176 h 3301"/>
                <a:gd name="T78" fmla="*/ 3 w 2499"/>
                <a:gd name="T79" fmla="*/ 3142 h 3301"/>
                <a:gd name="T80" fmla="*/ 0 w 2499"/>
                <a:gd name="T81" fmla="*/ 3108 h 3301"/>
                <a:gd name="T82" fmla="*/ 0 w 2499"/>
                <a:gd name="T83" fmla="*/ 193 h 3301"/>
                <a:gd name="T84" fmla="*/ 3 w 2499"/>
                <a:gd name="T85" fmla="*/ 158 h 3301"/>
                <a:gd name="T86" fmla="*/ 12 w 2499"/>
                <a:gd name="T87" fmla="*/ 126 h 3301"/>
                <a:gd name="T88" fmla="*/ 26 w 2499"/>
                <a:gd name="T89" fmla="*/ 96 h 3301"/>
                <a:gd name="T90" fmla="*/ 45 w 2499"/>
                <a:gd name="T91" fmla="*/ 69 h 3301"/>
                <a:gd name="T92" fmla="*/ 69 w 2499"/>
                <a:gd name="T93" fmla="*/ 45 h 3301"/>
                <a:gd name="T94" fmla="*/ 96 w 2499"/>
                <a:gd name="T95" fmla="*/ 26 h 3301"/>
                <a:gd name="T96" fmla="*/ 126 w 2499"/>
                <a:gd name="T97" fmla="*/ 12 h 3301"/>
                <a:gd name="T98" fmla="*/ 159 w 2499"/>
                <a:gd name="T99" fmla="*/ 3 h 3301"/>
                <a:gd name="T100" fmla="*/ 193 w 2499"/>
                <a:gd name="T101" fmla="*/ 0 h 3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99" h="3301">
                  <a:moveTo>
                    <a:pt x="193" y="0"/>
                  </a:moveTo>
                  <a:lnTo>
                    <a:pt x="1886" y="0"/>
                  </a:lnTo>
                  <a:lnTo>
                    <a:pt x="1904" y="3"/>
                  </a:lnTo>
                  <a:lnTo>
                    <a:pt x="1919" y="9"/>
                  </a:lnTo>
                  <a:lnTo>
                    <a:pt x="1932" y="19"/>
                  </a:lnTo>
                  <a:lnTo>
                    <a:pt x="2480" y="566"/>
                  </a:lnTo>
                  <a:lnTo>
                    <a:pt x="2490" y="579"/>
                  </a:lnTo>
                  <a:lnTo>
                    <a:pt x="2497" y="594"/>
                  </a:lnTo>
                  <a:lnTo>
                    <a:pt x="2499" y="612"/>
                  </a:lnTo>
                  <a:lnTo>
                    <a:pt x="2499" y="2198"/>
                  </a:lnTo>
                  <a:lnTo>
                    <a:pt x="2447" y="2181"/>
                  </a:lnTo>
                  <a:lnTo>
                    <a:pt x="2394" y="2169"/>
                  </a:lnTo>
                  <a:lnTo>
                    <a:pt x="2339" y="2160"/>
                  </a:lnTo>
                  <a:lnTo>
                    <a:pt x="2285" y="2156"/>
                  </a:lnTo>
                  <a:lnTo>
                    <a:pt x="2284" y="730"/>
                  </a:lnTo>
                  <a:lnTo>
                    <a:pt x="1861" y="730"/>
                  </a:lnTo>
                  <a:lnTo>
                    <a:pt x="1840" y="727"/>
                  </a:lnTo>
                  <a:lnTo>
                    <a:pt x="1821" y="718"/>
                  </a:lnTo>
                  <a:lnTo>
                    <a:pt x="1804" y="706"/>
                  </a:lnTo>
                  <a:lnTo>
                    <a:pt x="1791" y="690"/>
                  </a:lnTo>
                  <a:lnTo>
                    <a:pt x="1783" y="671"/>
                  </a:lnTo>
                  <a:lnTo>
                    <a:pt x="1781" y="650"/>
                  </a:lnTo>
                  <a:lnTo>
                    <a:pt x="1781" y="215"/>
                  </a:lnTo>
                  <a:lnTo>
                    <a:pt x="215" y="215"/>
                  </a:lnTo>
                  <a:lnTo>
                    <a:pt x="215" y="3087"/>
                  </a:lnTo>
                  <a:lnTo>
                    <a:pt x="1667" y="3087"/>
                  </a:lnTo>
                  <a:lnTo>
                    <a:pt x="1691" y="3134"/>
                  </a:lnTo>
                  <a:lnTo>
                    <a:pt x="1720" y="3180"/>
                  </a:lnTo>
                  <a:lnTo>
                    <a:pt x="1751" y="3223"/>
                  </a:lnTo>
                  <a:lnTo>
                    <a:pt x="1785" y="3263"/>
                  </a:lnTo>
                  <a:lnTo>
                    <a:pt x="1823" y="3301"/>
                  </a:lnTo>
                  <a:lnTo>
                    <a:pt x="193" y="3301"/>
                  </a:lnTo>
                  <a:lnTo>
                    <a:pt x="159" y="3298"/>
                  </a:lnTo>
                  <a:lnTo>
                    <a:pt x="126" y="3289"/>
                  </a:lnTo>
                  <a:lnTo>
                    <a:pt x="96" y="3275"/>
                  </a:lnTo>
                  <a:lnTo>
                    <a:pt x="69" y="3255"/>
                  </a:lnTo>
                  <a:lnTo>
                    <a:pt x="45" y="3232"/>
                  </a:lnTo>
                  <a:lnTo>
                    <a:pt x="26" y="3205"/>
                  </a:lnTo>
                  <a:lnTo>
                    <a:pt x="12" y="3176"/>
                  </a:lnTo>
                  <a:lnTo>
                    <a:pt x="3" y="3142"/>
                  </a:lnTo>
                  <a:lnTo>
                    <a:pt x="0" y="3108"/>
                  </a:lnTo>
                  <a:lnTo>
                    <a:pt x="0" y="193"/>
                  </a:lnTo>
                  <a:lnTo>
                    <a:pt x="3" y="158"/>
                  </a:lnTo>
                  <a:lnTo>
                    <a:pt x="12" y="126"/>
                  </a:lnTo>
                  <a:lnTo>
                    <a:pt x="26" y="96"/>
                  </a:lnTo>
                  <a:lnTo>
                    <a:pt x="45" y="69"/>
                  </a:lnTo>
                  <a:lnTo>
                    <a:pt x="69" y="45"/>
                  </a:lnTo>
                  <a:lnTo>
                    <a:pt x="96" y="26"/>
                  </a:lnTo>
                  <a:lnTo>
                    <a:pt x="126" y="12"/>
                  </a:lnTo>
                  <a:lnTo>
                    <a:pt x="159" y="3"/>
                  </a:lnTo>
                  <a:lnTo>
                    <a:pt x="1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85421DAD-134A-4382-BFC9-DB94F9C979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8" y="489"/>
              <a:ext cx="85" cy="73"/>
            </a:xfrm>
            <a:custGeom>
              <a:avLst/>
              <a:gdLst>
                <a:gd name="T0" fmla="*/ 1036 w 1282"/>
                <a:gd name="T1" fmla="*/ 131 h 1103"/>
                <a:gd name="T2" fmla="*/ 1012 w 1282"/>
                <a:gd name="T3" fmla="*/ 145 h 1103"/>
                <a:gd name="T4" fmla="*/ 467 w 1282"/>
                <a:gd name="T5" fmla="*/ 405 h 1103"/>
                <a:gd name="T6" fmla="*/ 443 w 1282"/>
                <a:gd name="T7" fmla="*/ 390 h 1103"/>
                <a:gd name="T8" fmla="*/ 416 w 1282"/>
                <a:gd name="T9" fmla="*/ 390 h 1103"/>
                <a:gd name="T10" fmla="*/ 390 w 1282"/>
                <a:gd name="T11" fmla="*/ 405 h 1103"/>
                <a:gd name="T12" fmla="*/ 339 w 1282"/>
                <a:gd name="T13" fmla="*/ 459 h 1103"/>
                <a:gd name="T14" fmla="*/ 332 w 1282"/>
                <a:gd name="T15" fmla="*/ 485 h 1103"/>
                <a:gd name="T16" fmla="*/ 339 w 1282"/>
                <a:gd name="T17" fmla="*/ 513 h 1103"/>
                <a:gd name="T18" fmla="*/ 571 w 1282"/>
                <a:gd name="T19" fmla="*/ 748 h 1103"/>
                <a:gd name="T20" fmla="*/ 595 w 1282"/>
                <a:gd name="T21" fmla="*/ 762 h 1103"/>
                <a:gd name="T22" fmla="*/ 610 w 1282"/>
                <a:gd name="T23" fmla="*/ 764 h 1103"/>
                <a:gd name="T24" fmla="*/ 637 w 1282"/>
                <a:gd name="T25" fmla="*/ 757 h 1103"/>
                <a:gd name="T26" fmla="*/ 1132 w 1282"/>
                <a:gd name="T27" fmla="*/ 265 h 1103"/>
                <a:gd name="T28" fmla="*/ 1146 w 1282"/>
                <a:gd name="T29" fmla="*/ 241 h 1103"/>
                <a:gd name="T30" fmla="*/ 1146 w 1282"/>
                <a:gd name="T31" fmla="*/ 213 h 1103"/>
                <a:gd name="T32" fmla="*/ 1132 w 1282"/>
                <a:gd name="T33" fmla="*/ 189 h 1103"/>
                <a:gd name="T34" fmla="*/ 1078 w 1282"/>
                <a:gd name="T35" fmla="*/ 136 h 1103"/>
                <a:gd name="T36" fmla="*/ 1050 w 1282"/>
                <a:gd name="T37" fmla="*/ 129 h 1103"/>
                <a:gd name="T38" fmla="*/ 1072 w 1282"/>
                <a:gd name="T39" fmla="*/ 2 h 1103"/>
                <a:gd name="T40" fmla="*/ 1120 w 1282"/>
                <a:gd name="T41" fmla="*/ 22 h 1103"/>
                <a:gd name="T42" fmla="*/ 1241 w 1282"/>
                <a:gd name="T43" fmla="*/ 140 h 1103"/>
                <a:gd name="T44" fmla="*/ 1271 w 1282"/>
                <a:gd name="T45" fmla="*/ 184 h 1103"/>
                <a:gd name="T46" fmla="*/ 1282 w 1282"/>
                <a:gd name="T47" fmla="*/ 235 h 1103"/>
                <a:gd name="T48" fmla="*/ 1271 w 1282"/>
                <a:gd name="T49" fmla="*/ 288 h 1103"/>
                <a:gd name="T50" fmla="*/ 1241 w 1282"/>
                <a:gd name="T51" fmla="*/ 331 h 1103"/>
                <a:gd name="T52" fmla="*/ 1006 w 1282"/>
                <a:gd name="T53" fmla="*/ 601 h 1103"/>
                <a:gd name="T54" fmla="*/ 994 w 1282"/>
                <a:gd name="T55" fmla="*/ 709 h 1103"/>
                <a:gd name="T56" fmla="*/ 960 w 1282"/>
                <a:gd name="T57" fmla="*/ 808 h 1103"/>
                <a:gd name="T58" fmla="*/ 909 w 1282"/>
                <a:gd name="T59" fmla="*/ 898 h 1103"/>
                <a:gd name="T60" fmla="*/ 839 w 1282"/>
                <a:gd name="T61" fmla="*/ 974 h 1103"/>
                <a:gd name="T62" fmla="*/ 756 w 1282"/>
                <a:gd name="T63" fmla="*/ 1034 h 1103"/>
                <a:gd name="T64" fmla="*/ 661 w 1282"/>
                <a:gd name="T65" fmla="*/ 1078 h 1103"/>
                <a:gd name="T66" fmla="*/ 557 w 1282"/>
                <a:gd name="T67" fmla="*/ 1100 h 1103"/>
                <a:gd name="T68" fmla="*/ 448 w 1282"/>
                <a:gd name="T69" fmla="*/ 1100 h 1103"/>
                <a:gd name="T70" fmla="*/ 344 w 1282"/>
                <a:gd name="T71" fmla="*/ 1078 h 1103"/>
                <a:gd name="T72" fmla="*/ 249 w 1282"/>
                <a:gd name="T73" fmla="*/ 1034 h 1103"/>
                <a:gd name="T74" fmla="*/ 166 w 1282"/>
                <a:gd name="T75" fmla="*/ 974 h 1103"/>
                <a:gd name="T76" fmla="*/ 97 w 1282"/>
                <a:gd name="T77" fmla="*/ 898 h 1103"/>
                <a:gd name="T78" fmla="*/ 45 w 1282"/>
                <a:gd name="T79" fmla="*/ 808 h 1103"/>
                <a:gd name="T80" fmla="*/ 11 w 1282"/>
                <a:gd name="T81" fmla="*/ 709 h 1103"/>
                <a:gd name="T82" fmla="*/ 0 w 1282"/>
                <a:gd name="T83" fmla="*/ 601 h 1103"/>
                <a:gd name="T84" fmla="*/ 11 w 1282"/>
                <a:gd name="T85" fmla="*/ 493 h 1103"/>
                <a:gd name="T86" fmla="*/ 45 w 1282"/>
                <a:gd name="T87" fmla="*/ 394 h 1103"/>
                <a:gd name="T88" fmla="*/ 97 w 1282"/>
                <a:gd name="T89" fmla="*/ 305 h 1103"/>
                <a:gd name="T90" fmla="*/ 166 w 1282"/>
                <a:gd name="T91" fmla="*/ 229 h 1103"/>
                <a:gd name="T92" fmla="*/ 249 w 1282"/>
                <a:gd name="T93" fmla="*/ 167 h 1103"/>
                <a:gd name="T94" fmla="*/ 344 w 1282"/>
                <a:gd name="T95" fmla="*/ 125 h 1103"/>
                <a:gd name="T96" fmla="*/ 448 w 1282"/>
                <a:gd name="T97" fmla="*/ 102 h 1103"/>
                <a:gd name="T98" fmla="*/ 556 w 1282"/>
                <a:gd name="T99" fmla="*/ 102 h 1103"/>
                <a:gd name="T100" fmla="*/ 659 w 1282"/>
                <a:gd name="T101" fmla="*/ 124 h 1103"/>
                <a:gd name="T102" fmla="*/ 752 w 1282"/>
                <a:gd name="T103" fmla="*/ 165 h 1103"/>
                <a:gd name="T104" fmla="*/ 949 w 1282"/>
                <a:gd name="T105" fmla="*/ 39 h 1103"/>
                <a:gd name="T106" fmla="*/ 994 w 1282"/>
                <a:gd name="T107" fmla="*/ 10 h 1103"/>
                <a:gd name="T108" fmla="*/ 1045 w 1282"/>
                <a:gd name="T109" fmla="*/ 0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82" h="1103">
                  <a:moveTo>
                    <a:pt x="1050" y="129"/>
                  </a:moveTo>
                  <a:lnTo>
                    <a:pt x="1036" y="131"/>
                  </a:lnTo>
                  <a:lnTo>
                    <a:pt x="1023" y="136"/>
                  </a:lnTo>
                  <a:lnTo>
                    <a:pt x="1012" y="145"/>
                  </a:lnTo>
                  <a:lnTo>
                    <a:pt x="610" y="546"/>
                  </a:lnTo>
                  <a:lnTo>
                    <a:pt x="467" y="405"/>
                  </a:lnTo>
                  <a:lnTo>
                    <a:pt x="456" y="396"/>
                  </a:lnTo>
                  <a:lnTo>
                    <a:pt x="443" y="390"/>
                  </a:lnTo>
                  <a:lnTo>
                    <a:pt x="429" y="388"/>
                  </a:lnTo>
                  <a:lnTo>
                    <a:pt x="416" y="390"/>
                  </a:lnTo>
                  <a:lnTo>
                    <a:pt x="402" y="396"/>
                  </a:lnTo>
                  <a:lnTo>
                    <a:pt x="390" y="405"/>
                  </a:lnTo>
                  <a:lnTo>
                    <a:pt x="348" y="447"/>
                  </a:lnTo>
                  <a:lnTo>
                    <a:pt x="339" y="459"/>
                  </a:lnTo>
                  <a:lnTo>
                    <a:pt x="334" y="472"/>
                  </a:lnTo>
                  <a:lnTo>
                    <a:pt x="332" y="485"/>
                  </a:lnTo>
                  <a:lnTo>
                    <a:pt x="334" y="499"/>
                  </a:lnTo>
                  <a:lnTo>
                    <a:pt x="339" y="513"/>
                  </a:lnTo>
                  <a:lnTo>
                    <a:pt x="348" y="524"/>
                  </a:lnTo>
                  <a:lnTo>
                    <a:pt x="571" y="748"/>
                  </a:lnTo>
                  <a:lnTo>
                    <a:pt x="583" y="757"/>
                  </a:lnTo>
                  <a:lnTo>
                    <a:pt x="595" y="762"/>
                  </a:lnTo>
                  <a:lnTo>
                    <a:pt x="610" y="764"/>
                  </a:lnTo>
                  <a:lnTo>
                    <a:pt x="610" y="764"/>
                  </a:lnTo>
                  <a:lnTo>
                    <a:pt x="624" y="762"/>
                  </a:lnTo>
                  <a:lnTo>
                    <a:pt x="637" y="757"/>
                  </a:lnTo>
                  <a:lnTo>
                    <a:pt x="648" y="748"/>
                  </a:lnTo>
                  <a:lnTo>
                    <a:pt x="1132" y="265"/>
                  </a:lnTo>
                  <a:lnTo>
                    <a:pt x="1141" y="254"/>
                  </a:lnTo>
                  <a:lnTo>
                    <a:pt x="1146" y="241"/>
                  </a:lnTo>
                  <a:lnTo>
                    <a:pt x="1148" y="227"/>
                  </a:lnTo>
                  <a:lnTo>
                    <a:pt x="1146" y="213"/>
                  </a:lnTo>
                  <a:lnTo>
                    <a:pt x="1141" y="201"/>
                  </a:lnTo>
                  <a:lnTo>
                    <a:pt x="1132" y="189"/>
                  </a:lnTo>
                  <a:lnTo>
                    <a:pt x="1089" y="145"/>
                  </a:lnTo>
                  <a:lnTo>
                    <a:pt x="1078" y="136"/>
                  </a:lnTo>
                  <a:lnTo>
                    <a:pt x="1065" y="131"/>
                  </a:lnTo>
                  <a:lnTo>
                    <a:pt x="1050" y="129"/>
                  </a:lnTo>
                  <a:close/>
                  <a:moveTo>
                    <a:pt x="1045" y="0"/>
                  </a:moveTo>
                  <a:lnTo>
                    <a:pt x="1072" y="2"/>
                  </a:lnTo>
                  <a:lnTo>
                    <a:pt x="1097" y="10"/>
                  </a:lnTo>
                  <a:lnTo>
                    <a:pt x="1120" y="22"/>
                  </a:lnTo>
                  <a:lnTo>
                    <a:pt x="1140" y="39"/>
                  </a:lnTo>
                  <a:lnTo>
                    <a:pt x="1241" y="140"/>
                  </a:lnTo>
                  <a:lnTo>
                    <a:pt x="1259" y="160"/>
                  </a:lnTo>
                  <a:lnTo>
                    <a:pt x="1271" y="184"/>
                  </a:lnTo>
                  <a:lnTo>
                    <a:pt x="1279" y="209"/>
                  </a:lnTo>
                  <a:lnTo>
                    <a:pt x="1282" y="235"/>
                  </a:lnTo>
                  <a:lnTo>
                    <a:pt x="1279" y="262"/>
                  </a:lnTo>
                  <a:lnTo>
                    <a:pt x="1271" y="288"/>
                  </a:lnTo>
                  <a:lnTo>
                    <a:pt x="1259" y="310"/>
                  </a:lnTo>
                  <a:lnTo>
                    <a:pt x="1241" y="331"/>
                  </a:lnTo>
                  <a:lnTo>
                    <a:pt x="1004" y="568"/>
                  </a:lnTo>
                  <a:lnTo>
                    <a:pt x="1006" y="601"/>
                  </a:lnTo>
                  <a:lnTo>
                    <a:pt x="1003" y="656"/>
                  </a:lnTo>
                  <a:lnTo>
                    <a:pt x="994" y="709"/>
                  </a:lnTo>
                  <a:lnTo>
                    <a:pt x="980" y="760"/>
                  </a:lnTo>
                  <a:lnTo>
                    <a:pt x="960" y="808"/>
                  </a:lnTo>
                  <a:lnTo>
                    <a:pt x="937" y="855"/>
                  </a:lnTo>
                  <a:lnTo>
                    <a:pt x="909" y="898"/>
                  </a:lnTo>
                  <a:lnTo>
                    <a:pt x="876" y="937"/>
                  </a:lnTo>
                  <a:lnTo>
                    <a:pt x="839" y="974"/>
                  </a:lnTo>
                  <a:lnTo>
                    <a:pt x="800" y="1006"/>
                  </a:lnTo>
                  <a:lnTo>
                    <a:pt x="756" y="1034"/>
                  </a:lnTo>
                  <a:lnTo>
                    <a:pt x="711" y="1059"/>
                  </a:lnTo>
                  <a:lnTo>
                    <a:pt x="661" y="1078"/>
                  </a:lnTo>
                  <a:lnTo>
                    <a:pt x="611" y="1092"/>
                  </a:lnTo>
                  <a:lnTo>
                    <a:pt x="557" y="1100"/>
                  </a:lnTo>
                  <a:lnTo>
                    <a:pt x="502" y="1103"/>
                  </a:lnTo>
                  <a:lnTo>
                    <a:pt x="448" y="1100"/>
                  </a:lnTo>
                  <a:lnTo>
                    <a:pt x="395" y="1092"/>
                  </a:lnTo>
                  <a:lnTo>
                    <a:pt x="344" y="1078"/>
                  </a:lnTo>
                  <a:lnTo>
                    <a:pt x="295" y="1059"/>
                  </a:lnTo>
                  <a:lnTo>
                    <a:pt x="249" y="1034"/>
                  </a:lnTo>
                  <a:lnTo>
                    <a:pt x="205" y="1006"/>
                  </a:lnTo>
                  <a:lnTo>
                    <a:pt x="166" y="974"/>
                  </a:lnTo>
                  <a:lnTo>
                    <a:pt x="129" y="937"/>
                  </a:lnTo>
                  <a:lnTo>
                    <a:pt x="97" y="898"/>
                  </a:lnTo>
                  <a:lnTo>
                    <a:pt x="69" y="855"/>
                  </a:lnTo>
                  <a:lnTo>
                    <a:pt x="45" y="808"/>
                  </a:lnTo>
                  <a:lnTo>
                    <a:pt x="25" y="760"/>
                  </a:lnTo>
                  <a:lnTo>
                    <a:pt x="11" y="709"/>
                  </a:lnTo>
                  <a:lnTo>
                    <a:pt x="3" y="656"/>
                  </a:lnTo>
                  <a:lnTo>
                    <a:pt x="0" y="601"/>
                  </a:lnTo>
                  <a:lnTo>
                    <a:pt x="3" y="547"/>
                  </a:lnTo>
                  <a:lnTo>
                    <a:pt x="11" y="493"/>
                  </a:lnTo>
                  <a:lnTo>
                    <a:pt x="25" y="443"/>
                  </a:lnTo>
                  <a:lnTo>
                    <a:pt x="45" y="394"/>
                  </a:lnTo>
                  <a:lnTo>
                    <a:pt x="69" y="348"/>
                  </a:lnTo>
                  <a:lnTo>
                    <a:pt x="97" y="305"/>
                  </a:lnTo>
                  <a:lnTo>
                    <a:pt x="129" y="265"/>
                  </a:lnTo>
                  <a:lnTo>
                    <a:pt x="166" y="229"/>
                  </a:lnTo>
                  <a:lnTo>
                    <a:pt x="205" y="196"/>
                  </a:lnTo>
                  <a:lnTo>
                    <a:pt x="249" y="167"/>
                  </a:lnTo>
                  <a:lnTo>
                    <a:pt x="295" y="144"/>
                  </a:lnTo>
                  <a:lnTo>
                    <a:pt x="344" y="125"/>
                  </a:lnTo>
                  <a:lnTo>
                    <a:pt x="395" y="111"/>
                  </a:lnTo>
                  <a:lnTo>
                    <a:pt x="448" y="102"/>
                  </a:lnTo>
                  <a:lnTo>
                    <a:pt x="502" y="99"/>
                  </a:lnTo>
                  <a:lnTo>
                    <a:pt x="556" y="102"/>
                  </a:lnTo>
                  <a:lnTo>
                    <a:pt x="609" y="111"/>
                  </a:lnTo>
                  <a:lnTo>
                    <a:pt x="659" y="124"/>
                  </a:lnTo>
                  <a:lnTo>
                    <a:pt x="707" y="142"/>
                  </a:lnTo>
                  <a:lnTo>
                    <a:pt x="752" y="165"/>
                  </a:lnTo>
                  <a:lnTo>
                    <a:pt x="796" y="193"/>
                  </a:lnTo>
                  <a:lnTo>
                    <a:pt x="949" y="39"/>
                  </a:lnTo>
                  <a:lnTo>
                    <a:pt x="971" y="22"/>
                  </a:lnTo>
                  <a:lnTo>
                    <a:pt x="994" y="10"/>
                  </a:lnTo>
                  <a:lnTo>
                    <a:pt x="1019" y="2"/>
                  </a:lnTo>
                  <a:lnTo>
                    <a:pt x="10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87A8329D-1E82-42EF-8F49-F6D6CAA8E7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7" y="374"/>
              <a:ext cx="64" cy="64"/>
            </a:xfrm>
            <a:custGeom>
              <a:avLst/>
              <a:gdLst>
                <a:gd name="T0" fmla="*/ 502 w 961"/>
                <a:gd name="T1" fmla="*/ 0 h 959"/>
                <a:gd name="T2" fmla="*/ 550 w 961"/>
                <a:gd name="T3" fmla="*/ 6 h 959"/>
                <a:gd name="T4" fmla="*/ 598 w 961"/>
                <a:gd name="T5" fmla="*/ 15 h 959"/>
                <a:gd name="T6" fmla="*/ 495 w 961"/>
                <a:gd name="T7" fmla="*/ 466 h 959"/>
                <a:gd name="T8" fmla="*/ 946 w 961"/>
                <a:gd name="T9" fmla="*/ 363 h 959"/>
                <a:gd name="T10" fmla="*/ 956 w 961"/>
                <a:gd name="T11" fmla="*/ 410 h 959"/>
                <a:gd name="T12" fmla="*/ 961 w 961"/>
                <a:gd name="T13" fmla="*/ 459 h 959"/>
                <a:gd name="T14" fmla="*/ 961 w 961"/>
                <a:gd name="T15" fmla="*/ 507 h 959"/>
                <a:gd name="T16" fmla="*/ 955 w 961"/>
                <a:gd name="T17" fmla="*/ 555 h 959"/>
                <a:gd name="T18" fmla="*/ 944 w 961"/>
                <a:gd name="T19" fmla="*/ 604 h 959"/>
                <a:gd name="T20" fmla="*/ 929 w 961"/>
                <a:gd name="T21" fmla="*/ 650 h 959"/>
                <a:gd name="T22" fmla="*/ 910 w 961"/>
                <a:gd name="T23" fmla="*/ 696 h 959"/>
                <a:gd name="T24" fmla="*/ 885 w 961"/>
                <a:gd name="T25" fmla="*/ 739 h 959"/>
                <a:gd name="T26" fmla="*/ 856 w 961"/>
                <a:gd name="T27" fmla="*/ 781 h 959"/>
                <a:gd name="T28" fmla="*/ 820 w 961"/>
                <a:gd name="T29" fmla="*/ 819 h 959"/>
                <a:gd name="T30" fmla="*/ 784 w 961"/>
                <a:gd name="T31" fmla="*/ 852 h 959"/>
                <a:gd name="T32" fmla="*/ 745 w 961"/>
                <a:gd name="T33" fmla="*/ 880 h 959"/>
                <a:gd name="T34" fmla="*/ 704 w 961"/>
                <a:gd name="T35" fmla="*/ 905 h 959"/>
                <a:gd name="T36" fmla="*/ 661 w 961"/>
                <a:gd name="T37" fmla="*/ 924 h 959"/>
                <a:gd name="T38" fmla="*/ 617 w 961"/>
                <a:gd name="T39" fmla="*/ 940 h 959"/>
                <a:gd name="T40" fmla="*/ 572 w 961"/>
                <a:gd name="T41" fmla="*/ 950 h 959"/>
                <a:gd name="T42" fmla="*/ 527 w 961"/>
                <a:gd name="T43" fmla="*/ 957 h 959"/>
                <a:gd name="T44" fmla="*/ 480 w 961"/>
                <a:gd name="T45" fmla="*/ 959 h 959"/>
                <a:gd name="T46" fmla="*/ 435 w 961"/>
                <a:gd name="T47" fmla="*/ 957 h 959"/>
                <a:gd name="T48" fmla="*/ 388 w 961"/>
                <a:gd name="T49" fmla="*/ 950 h 959"/>
                <a:gd name="T50" fmla="*/ 344 w 961"/>
                <a:gd name="T51" fmla="*/ 940 h 959"/>
                <a:gd name="T52" fmla="*/ 300 w 961"/>
                <a:gd name="T53" fmla="*/ 924 h 959"/>
                <a:gd name="T54" fmla="*/ 257 w 961"/>
                <a:gd name="T55" fmla="*/ 905 h 959"/>
                <a:gd name="T56" fmla="*/ 217 w 961"/>
                <a:gd name="T57" fmla="*/ 880 h 959"/>
                <a:gd name="T58" fmla="*/ 177 w 961"/>
                <a:gd name="T59" fmla="*/ 852 h 959"/>
                <a:gd name="T60" fmla="*/ 141 w 961"/>
                <a:gd name="T61" fmla="*/ 819 h 959"/>
                <a:gd name="T62" fmla="*/ 107 w 961"/>
                <a:gd name="T63" fmla="*/ 783 h 959"/>
                <a:gd name="T64" fmla="*/ 79 w 961"/>
                <a:gd name="T65" fmla="*/ 743 h 959"/>
                <a:gd name="T66" fmla="*/ 55 w 961"/>
                <a:gd name="T67" fmla="*/ 703 h 959"/>
                <a:gd name="T68" fmla="*/ 36 w 961"/>
                <a:gd name="T69" fmla="*/ 660 h 959"/>
                <a:gd name="T70" fmla="*/ 20 w 961"/>
                <a:gd name="T71" fmla="*/ 616 h 959"/>
                <a:gd name="T72" fmla="*/ 9 w 961"/>
                <a:gd name="T73" fmla="*/ 572 h 959"/>
                <a:gd name="T74" fmla="*/ 2 w 961"/>
                <a:gd name="T75" fmla="*/ 525 h 959"/>
                <a:gd name="T76" fmla="*/ 0 w 961"/>
                <a:gd name="T77" fmla="*/ 480 h 959"/>
                <a:gd name="T78" fmla="*/ 2 w 961"/>
                <a:gd name="T79" fmla="*/ 433 h 959"/>
                <a:gd name="T80" fmla="*/ 9 w 961"/>
                <a:gd name="T81" fmla="*/ 388 h 959"/>
                <a:gd name="T82" fmla="*/ 20 w 961"/>
                <a:gd name="T83" fmla="*/ 344 h 959"/>
                <a:gd name="T84" fmla="*/ 36 w 961"/>
                <a:gd name="T85" fmla="*/ 299 h 959"/>
                <a:gd name="T86" fmla="*/ 55 w 961"/>
                <a:gd name="T87" fmla="*/ 257 h 959"/>
                <a:gd name="T88" fmla="*/ 79 w 961"/>
                <a:gd name="T89" fmla="*/ 215 h 959"/>
                <a:gd name="T90" fmla="*/ 107 w 961"/>
                <a:gd name="T91" fmla="*/ 177 h 959"/>
                <a:gd name="T92" fmla="*/ 141 w 961"/>
                <a:gd name="T93" fmla="*/ 141 h 959"/>
                <a:gd name="T94" fmla="*/ 179 w 961"/>
                <a:gd name="T95" fmla="*/ 105 h 959"/>
                <a:gd name="T96" fmla="*/ 221 w 961"/>
                <a:gd name="T97" fmla="*/ 76 h 959"/>
                <a:gd name="T98" fmla="*/ 264 w 961"/>
                <a:gd name="T99" fmla="*/ 51 h 959"/>
                <a:gd name="T100" fmla="*/ 310 w 961"/>
                <a:gd name="T101" fmla="*/ 32 h 959"/>
                <a:gd name="T102" fmla="*/ 356 w 961"/>
                <a:gd name="T103" fmla="*/ 17 h 959"/>
                <a:gd name="T104" fmla="*/ 405 w 961"/>
                <a:gd name="T105" fmla="*/ 7 h 959"/>
                <a:gd name="T106" fmla="*/ 453 w 961"/>
                <a:gd name="T107" fmla="*/ 0 h 959"/>
                <a:gd name="T108" fmla="*/ 502 w 961"/>
                <a:gd name="T109" fmla="*/ 0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61" h="959">
                  <a:moveTo>
                    <a:pt x="502" y="0"/>
                  </a:moveTo>
                  <a:lnTo>
                    <a:pt x="550" y="6"/>
                  </a:lnTo>
                  <a:lnTo>
                    <a:pt x="598" y="15"/>
                  </a:lnTo>
                  <a:lnTo>
                    <a:pt x="495" y="466"/>
                  </a:lnTo>
                  <a:lnTo>
                    <a:pt x="946" y="363"/>
                  </a:lnTo>
                  <a:lnTo>
                    <a:pt x="956" y="410"/>
                  </a:lnTo>
                  <a:lnTo>
                    <a:pt x="961" y="459"/>
                  </a:lnTo>
                  <a:lnTo>
                    <a:pt x="961" y="507"/>
                  </a:lnTo>
                  <a:lnTo>
                    <a:pt x="955" y="555"/>
                  </a:lnTo>
                  <a:lnTo>
                    <a:pt x="944" y="604"/>
                  </a:lnTo>
                  <a:lnTo>
                    <a:pt x="929" y="650"/>
                  </a:lnTo>
                  <a:lnTo>
                    <a:pt x="910" y="696"/>
                  </a:lnTo>
                  <a:lnTo>
                    <a:pt x="885" y="739"/>
                  </a:lnTo>
                  <a:lnTo>
                    <a:pt x="856" y="781"/>
                  </a:lnTo>
                  <a:lnTo>
                    <a:pt x="820" y="819"/>
                  </a:lnTo>
                  <a:lnTo>
                    <a:pt x="784" y="852"/>
                  </a:lnTo>
                  <a:lnTo>
                    <a:pt x="745" y="880"/>
                  </a:lnTo>
                  <a:lnTo>
                    <a:pt x="704" y="905"/>
                  </a:lnTo>
                  <a:lnTo>
                    <a:pt x="661" y="924"/>
                  </a:lnTo>
                  <a:lnTo>
                    <a:pt x="617" y="940"/>
                  </a:lnTo>
                  <a:lnTo>
                    <a:pt x="572" y="950"/>
                  </a:lnTo>
                  <a:lnTo>
                    <a:pt x="527" y="957"/>
                  </a:lnTo>
                  <a:lnTo>
                    <a:pt x="480" y="959"/>
                  </a:lnTo>
                  <a:lnTo>
                    <a:pt x="435" y="957"/>
                  </a:lnTo>
                  <a:lnTo>
                    <a:pt x="388" y="950"/>
                  </a:lnTo>
                  <a:lnTo>
                    <a:pt x="344" y="940"/>
                  </a:lnTo>
                  <a:lnTo>
                    <a:pt x="300" y="924"/>
                  </a:lnTo>
                  <a:lnTo>
                    <a:pt x="257" y="905"/>
                  </a:lnTo>
                  <a:lnTo>
                    <a:pt x="217" y="880"/>
                  </a:lnTo>
                  <a:lnTo>
                    <a:pt x="177" y="852"/>
                  </a:lnTo>
                  <a:lnTo>
                    <a:pt x="141" y="819"/>
                  </a:lnTo>
                  <a:lnTo>
                    <a:pt x="107" y="783"/>
                  </a:lnTo>
                  <a:lnTo>
                    <a:pt x="79" y="743"/>
                  </a:lnTo>
                  <a:lnTo>
                    <a:pt x="55" y="703"/>
                  </a:lnTo>
                  <a:lnTo>
                    <a:pt x="36" y="660"/>
                  </a:lnTo>
                  <a:lnTo>
                    <a:pt x="20" y="616"/>
                  </a:lnTo>
                  <a:lnTo>
                    <a:pt x="9" y="572"/>
                  </a:lnTo>
                  <a:lnTo>
                    <a:pt x="2" y="525"/>
                  </a:lnTo>
                  <a:lnTo>
                    <a:pt x="0" y="480"/>
                  </a:lnTo>
                  <a:lnTo>
                    <a:pt x="2" y="433"/>
                  </a:lnTo>
                  <a:lnTo>
                    <a:pt x="9" y="388"/>
                  </a:lnTo>
                  <a:lnTo>
                    <a:pt x="20" y="344"/>
                  </a:lnTo>
                  <a:lnTo>
                    <a:pt x="36" y="299"/>
                  </a:lnTo>
                  <a:lnTo>
                    <a:pt x="55" y="257"/>
                  </a:lnTo>
                  <a:lnTo>
                    <a:pt x="79" y="215"/>
                  </a:lnTo>
                  <a:lnTo>
                    <a:pt x="107" y="177"/>
                  </a:lnTo>
                  <a:lnTo>
                    <a:pt x="141" y="141"/>
                  </a:lnTo>
                  <a:lnTo>
                    <a:pt x="179" y="105"/>
                  </a:lnTo>
                  <a:lnTo>
                    <a:pt x="221" y="76"/>
                  </a:lnTo>
                  <a:lnTo>
                    <a:pt x="264" y="51"/>
                  </a:lnTo>
                  <a:lnTo>
                    <a:pt x="310" y="32"/>
                  </a:lnTo>
                  <a:lnTo>
                    <a:pt x="356" y="17"/>
                  </a:lnTo>
                  <a:lnTo>
                    <a:pt x="405" y="7"/>
                  </a:lnTo>
                  <a:lnTo>
                    <a:pt x="453" y="0"/>
                  </a:lnTo>
                  <a:lnTo>
                    <a:pt x="5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EB9C9F07-2F7C-4D28-B23D-C0CABD909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" y="366"/>
              <a:ext cx="30" cy="30"/>
            </a:xfrm>
            <a:custGeom>
              <a:avLst/>
              <a:gdLst>
                <a:gd name="T0" fmla="*/ 103 w 452"/>
                <a:gd name="T1" fmla="*/ 0 h 451"/>
                <a:gd name="T2" fmla="*/ 144 w 452"/>
                <a:gd name="T3" fmla="*/ 13 h 451"/>
                <a:gd name="T4" fmla="*/ 183 w 452"/>
                <a:gd name="T5" fmla="*/ 28 h 451"/>
                <a:gd name="T6" fmla="*/ 221 w 452"/>
                <a:gd name="T7" fmla="*/ 47 h 451"/>
                <a:gd name="T8" fmla="*/ 258 w 452"/>
                <a:gd name="T9" fmla="*/ 70 h 451"/>
                <a:gd name="T10" fmla="*/ 293 w 452"/>
                <a:gd name="T11" fmla="*/ 96 h 451"/>
                <a:gd name="T12" fmla="*/ 326 w 452"/>
                <a:gd name="T13" fmla="*/ 127 h 451"/>
                <a:gd name="T14" fmla="*/ 356 w 452"/>
                <a:gd name="T15" fmla="*/ 159 h 451"/>
                <a:gd name="T16" fmla="*/ 382 w 452"/>
                <a:gd name="T17" fmla="*/ 194 h 451"/>
                <a:gd name="T18" fmla="*/ 405 w 452"/>
                <a:gd name="T19" fmla="*/ 231 h 451"/>
                <a:gd name="T20" fmla="*/ 425 w 452"/>
                <a:gd name="T21" fmla="*/ 269 h 451"/>
                <a:gd name="T22" fmla="*/ 440 w 452"/>
                <a:gd name="T23" fmla="*/ 308 h 451"/>
                <a:gd name="T24" fmla="*/ 452 w 452"/>
                <a:gd name="T25" fmla="*/ 349 h 451"/>
                <a:gd name="T26" fmla="*/ 0 w 452"/>
                <a:gd name="T27" fmla="*/ 451 h 451"/>
                <a:gd name="T28" fmla="*/ 103 w 452"/>
                <a:gd name="T29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2" h="451">
                  <a:moveTo>
                    <a:pt x="103" y="0"/>
                  </a:moveTo>
                  <a:lnTo>
                    <a:pt x="144" y="13"/>
                  </a:lnTo>
                  <a:lnTo>
                    <a:pt x="183" y="28"/>
                  </a:lnTo>
                  <a:lnTo>
                    <a:pt x="221" y="47"/>
                  </a:lnTo>
                  <a:lnTo>
                    <a:pt x="258" y="70"/>
                  </a:lnTo>
                  <a:lnTo>
                    <a:pt x="293" y="96"/>
                  </a:lnTo>
                  <a:lnTo>
                    <a:pt x="326" y="127"/>
                  </a:lnTo>
                  <a:lnTo>
                    <a:pt x="356" y="159"/>
                  </a:lnTo>
                  <a:lnTo>
                    <a:pt x="382" y="194"/>
                  </a:lnTo>
                  <a:lnTo>
                    <a:pt x="405" y="231"/>
                  </a:lnTo>
                  <a:lnTo>
                    <a:pt x="425" y="269"/>
                  </a:lnTo>
                  <a:lnTo>
                    <a:pt x="440" y="308"/>
                  </a:lnTo>
                  <a:lnTo>
                    <a:pt x="452" y="349"/>
                  </a:lnTo>
                  <a:lnTo>
                    <a:pt x="0" y="451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8432E5DB-2AD0-475C-8858-4ED6E1759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" y="461"/>
              <a:ext cx="22" cy="11"/>
            </a:xfrm>
            <a:custGeom>
              <a:avLst/>
              <a:gdLst>
                <a:gd name="T0" fmla="*/ 83 w 332"/>
                <a:gd name="T1" fmla="*/ 0 h 166"/>
                <a:gd name="T2" fmla="*/ 249 w 332"/>
                <a:gd name="T3" fmla="*/ 0 h 166"/>
                <a:gd name="T4" fmla="*/ 271 w 332"/>
                <a:gd name="T5" fmla="*/ 3 h 166"/>
                <a:gd name="T6" fmla="*/ 290 w 332"/>
                <a:gd name="T7" fmla="*/ 11 h 166"/>
                <a:gd name="T8" fmla="*/ 308 w 332"/>
                <a:gd name="T9" fmla="*/ 24 h 166"/>
                <a:gd name="T10" fmla="*/ 321 w 332"/>
                <a:gd name="T11" fmla="*/ 41 h 166"/>
                <a:gd name="T12" fmla="*/ 329 w 332"/>
                <a:gd name="T13" fmla="*/ 61 h 166"/>
                <a:gd name="T14" fmla="*/ 332 w 332"/>
                <a:gd name="T15" fmla="*/ 83 h 166"/>
                <a:gd name="T16" fmla="*/ 329 w 332"/>
                <a:gd name="T17" fmla="*/ 104 h 166"/>
                <a:gd name="T18" fmla="*/ 321 w 332"/>
                <a:gd name="T19" fmla="*/ 124 h 166"/>
                <a:gd name="T20" fmla="*/ 308 w 332"/>
                <a:gd name="T21" fmla="*/ 142 h 166"/>
                <a:gd name="T22" fmla="*/ 290 w 332"/>
                <a:gd name="T23" fmla="*/ 155 h 166"/>
                <a:gd name="T24" fmla="*/ 271 w 332"/>
                <a:gd name="T25" fmla="*/ 163 h 166"/>
                <a:gd name="T26" fmla="*/ 249 w 332"/>
                <a:gd name="T27" fmla="*/ 166 h 166"/>
                <a:gd name="T28" fmla="*/ 83 w 332"/>
                <a:gd name="T29" fmla="*/ 166 h 166"/>
                <a:gd name="T30" fmla="*/ 61 w 332"/>
                <a:gd name="T31" fmla="*/ 163 h 166"/>
                <a:gd name="T32" fmla="*/ 42 w 332"/>
                <a:gd name="T33" fmla="*/ 155 h 166"/>
                <a:gd name="T34" fmla="*/ 24 w 332"/>
                <a:gd name="T35" fmla="*/ 142 h 166"/>
                <a:gd name="T36" fmla="*/ 11 w 332"/>
                <a:gd name="T37" fmla="*/ 124 h 166"/>
                <a:gd name="T38" fmla="*/ 3 w 332"/>
                <a:gd name="T39" fmla="*/ 104 h 166"/>
                <a:gd name="T40" fmla="*/ 0 w 332"/>
                <a:gd name="T41" fmla="*/ 83 h 166"/>
                <a:gd name="T42" fmla="*/ 3 w 332"/>
                <a:gd name="T43" fmla="*/ 61 h 166"/>
                <a:gd name="T44" fmla="*/ 11 w 332"/>
                <a:gd name="T45" fmla="*/ 41 h 166"/>
                <a:gd name="T46" fmla="*/ 24 w 332"/>
                <a:gd name="T47" fmla="*/ 24 h 166"/>
                <a:gd name="T48" fmla="*/ 42 w 332"/>
                <a:gd name="T49" fmla="*/ 11 h 166"/>
                <a:gd name="T50" fmla="*/ 61 w 332"/>
                <a:gd name="T51" fmla="*/ 3 h 166"/>
                <a:gd name="T52" fmla="*/ 83 w 332"/>
                <a:gd name="T5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2" h="166">
                  <a:moveTo>
                    <a:pt x="83" y="0"/>
                  </a:moveTo>
                  <a:lnTo>
                    <a:pt x="249" y="0"/>
                  </a:lnTo>
                  <a:lnTo>
                    <a:pt x="271" y="3"/>
                  </a:lnTo>
                  <a:lnTo>
                    <a:pt x="290" y="11"/>
                  </a:lnTo>
                  <a:lnTo>
                    <a:pt x="308" y="24"/>
                  </a:lnTo>
                  <a:lnTo>
                    <a:pt x="321" y="41"/>
                  </a:lnTo>
                  <a:lnTo>
                    <a:pt x="329" y="61"/>
                  </a:lnTo>
                  <a:lnTo>
                    <a:pt x="332" y="83"/>
                  </a:lnTo>
                  <a:lnTo>
                    <a:pt x="329" y="104"/>
                  </a:lnTo>
                  <a:lnTo>
                    <a:pt x="321" y="124"/>
                  </a:lnTo>
                  <a:lnTo>
                    <a:pt x="308" y="142"/>
                  </a:lnTo>
                  <a:lnTo>
                    <a:pt x="290" y="155"/>
                  </a:lnTo>
                  <a:lnTo>
                    <a:pt x="271" y="163"/>
                  </a:lnTo>
                  <a:lnTo>
                    <a:pt x="249" y="166"/>
                  </a:lnTo>
                  <a:lnTo>
                    <a:pt x="83" y="166"/>
                  </a:lnTo>
                  <a:lnTo>
                    <a:pt x="61" y="163"/>
                  </a:lnTo>
                  <a:lnTo>
                    <a:pt x="42" y="155"/>
                  </a:lnTo>
                  <a:lnTo>
                    <a:pt x="24" y="142"/>
                  </a:lnTo>
                  <a:lnTo>
                    <a:pt x="11" y="124"/>
                  </a:lnTo>
                  <a:lnTo>
                    <a:pt x="3" y="104"/>
                  </a:lnTo>
                  <a:lnTo>
                    <a:pt x="0" y="83"/>
                  </a:lnTo>
                  <a:lnTo>
                    <a:pt x="3" y="61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1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935C281C-E0DB-49AB-AF05-B085F1BFD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" y="481"/>
              <a:ext cx="54" cy="12"/>
            </a:xfrm>
            <a:custGeom>
              <a:avLst/>
              <a:gdLst>
                <a:gd name="T0" fmla="*/ 83 w 804"/>
                <a:gd name="T1" fmla="*/ 0 h 166"/>
                <a:gd name="T2" fmla="*/ 721 w 804"/>
                <a:gd name="T3" fmla="*/ 0 h 166"/>
                <a:gd name="T4" fmla="*/ 743 w 804"/>
                <a:gd name="T5" fmla="*/ 3 h 166"/>
                <a:gd name="T6" fmla="*/ 762 w 804"/>
                <a:gd name="T7" fmla="*/ 12 h 166"/>
                <a:gd name="T8" fmla="*/ 780 w 804"/>
                <a:gd name="T9" fmla="*/ 24 h 166"/>
                <a:gd name="T10" fmla="*/ 793 w 804"/>
                <a:gd name="T11" fmla="*/ 41 h 166"/>
                <a:gd name="T12" fmla="*/ 801 w 804"/>
                <a:gd name="T13" fmla="*/ 62 h 166"/>
                <a:gd name="T14" fmla="*/ 804 w 804"/>
                <a:gd name="T15" fmla="*/ 83 h 166"/>
                <a:gd name="T16" fmla="*/ 801 w 804"/>
                <a:gd name="T17" fmla="*/ 105 h 166"/>
                <a:gd name="T18" fmla="*/ 793 w 804"/>
                <a:gd name="T19" fmla="*/ 125 h 166"/>
                <a:gd name="T20" fmla="*/ 780 w 804"/>
                <a:gd name="T21" fmla="*/ 141 h 166"/>
                <a:gd name="T22" fmla="*/ 762 w 804"/>
                <a:gd name="T23" fmla="*/ 154 h 166"/>
                <a:gd name="T24" fmla="*/ 743 w 804"/>
                <a:gd name="T25" fmla="*/ 163 h 166"/>
                <a:gd name="T26" fmla="*/ 721 w 804"/>
                <a:gd name="T27" fmla="*/ 166 h 166"/>
                <a:gd name="T28" fmla="*/ 83 w 804"/>
                <a:gd name="T29" fmla="*/ 166 h 166"/>
                <a:gd name="T30" fmla="*/ 61 w 804"/>
                <a:gd name="T31" fmla="*/ 163 h 166"/>
                <a:gd name="T32" fmla="*/ 42 w 804"/>
                <a:gd name="T33" fmla="*/ 154 h 166"/>
                <a:gd name="T34" fmla="*/ 24 w 804"/>
                <a:gd name="T35" fmla="*/ 141 h 166"/>
                <a:gd name="T36" fmla="*/ 11 w 804"/>
                <a:gd name="T37" fmla="*/ 125 h 166"/>
                <a:gd name="T38" fmla="*/ 3 w 804"/>
                <a:gd name="T39" fmla="*/ 105 h 166"/>
                <a:gd name="T40" fmla="*/ 0 w 804"/>
                <a:gd name="T41" fmla="*/ 83 h 166"/>
                <a:gd name="T42" fmla="*/ 3 w 804"/>
                <a:gd name="T43" fmla="*/ 62 h 166"/>
                <a:gd name="T44" fmla="*/ 11 w 804"/>
                <a:gd name="T45" fmla="*/ 41 h 166"/>
                <a:gd name="T46" fmla="*/ 24 w 804"/>
                <a:gd name="T47" fmla="*/ 24 h 166"/>
                <a:gd name="T48" fmla="*/ 42 w 804"/>
                <a:gd name="T49" fmla="*/ 12 h 166"/>
                <a:gd name="T50" fmla="*/ 61 w 804"/>
                <a:gd name="T51" fmla="*/ 3 h 166"/>
                <a:gd name="T52" fmla="*/ 83 w 804"/>
                <a:gd name="T5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04" h="166">
                  <a:moveTo>
                    <a:pt x="83" y="0"/>
                  </a:moveTo>
                  <a:lnTo>
                    <a:pt x="721" y="0"/>
                  </a:lnTo>
                  <a:lnTo>
                    <a:pt x="743" y="3"/>
                  </a:lnTo>
                  <a:lnTo>
                    <a:pt x="762" y="12"/>
                  </a:lnTo>
                  <a:lnTo>
                    <a:pt x="780" y="24"/>
                  </a:lnTo>
                  <a:lnTo>
                    <a:pt x="793" y="41"/>
                  </a:lnTo>
                  <a:lnTo>
                    <a:pt x="801" y="62"/>
                  </a:lnTo>
                  <a:lnTo>
                    <a:pt x="804" y="83"/>
                  </a:lnTo>
                  <a:lnTo>
                    <a:pt x="801" y="105"/>
                  </a:lnTo>
                  <a:lnTo>
                    <a:pt x="793" y="125"/>
                  </a:lnTo>
                  <a:lnTo>
                    <a:pt x="780" y="141"/>
                  </a:lnTo>
                  <a:lnTo>
                    <a:pt x="762" y="154"/>
                  </a:lnTo>
                  <a:lnTo>
                    <a:pt x="743" y="163"/>
                  </a:lnTo>
                  <a:lnTo>
                    <a:pt x="721" y="166"/>
                  </a:lnTo>
                  <a:lnTo>
                    <a:pt x="83" y="166"/>
                  </a:lnTo>
                  <a:lnTo>
                    <a:pt x="61" y="163"/>
                  </a:lnTo>
                  <a:lnTo>
                    <a:pt x="42" y="154"/>
                  </a:lnTo>
                  <a:lnTo>
                    <a:pt x="24" y="141"/>
                  </a:lnTo>
                  <a:lnTo>
                    <a:pt x="11" y="125"/>
                  </a:lnTo>
                  <a:lnTo>
                    <a:pt x="3" y="105"/>
                  </a:lnTo>
                  <a:lnTo>
                    <a:pt x="0" y="83"/>
                  </a:lnTo>
                  <a:lnTo>
                    <a:pt x="3" y="62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2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E65D052B-EF4E-4111-B0DD-38856C034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" y="502"/>
              <a:ext cx="47" cy="11"/>
            </a:xfrm>
            <a:custGeom>
              <a:avLst/>
              <a:gdLst>
                <a:gd name="T0" fmla="*/ 83 w 710"/>
                <a:gd name="T1" fmla="*/ 0 h 165"/>
                <a:gd name="T2" fmla="*/ 627 w 710"/>
                <a:gd name="T3" fmla="*/ 0 h 165"/>
                <a:gd name="T4" fmla="*/ 648 w 710"/>
                <a:gd name="T5" fmla="*/ 3 h 165"/>
                <a:gd name="T6" fmla="*/ 668 w 710"/>
                <a:gd name="T7" fmla="*/ 11 h 165"/>
                <a:gd name="T8" fmla="*/ 686 w 710"/>
                <a:gd name="T9" fmla="*/ 24 h 165"/>
                <a:gd name="T10" fmla="*/ 698 w 710"/>
                <a:gd name="T11" fmla="*/ 41 h 165"/>
                <a:gd name="T12" fmla="*/ 707 w 710"/>
                <a:gd name="T13" fmla="*/ 60 h 165"/>
                <a:gd name="T14" fmla="*/ 710 w 710"/>
                <a:gd name="T15" fmla="*/ 82 h 165"/>
                <a:gd name="T16" fmla="*/ 707 w 710"/>
                <a:gd name="T17" fmla="*/ 105 h 165"/>
                <a:gd name="T18" fmla="*/ 698 w 710"/>
                <a:gd name="T19" fmla="*/ 125 h 165"/>
                <a:gd name="T20" fmla="*/ 686 w 710"/>
                <a:gd name="T21" fmla="*/ 141 h 165"/>
                <a:gd name="T22" fmla="*/ 668 w 710"/>
                <a:gd name="T23" fmla="*/ 154 h 165"/>
                <a:gd name="T24" fmla="*/ 648 w 710"/>
                <a:gd name="T25" fmla="*/ 162 h 165"/>
                <a:gd name="T26" fmla="*/ 627 w 710"/>
                <a:gd name="T27" fmla="*/ 165 h 165"/>
                <a:gd name="T28" fmla="*/ 83 w 710"/>
                <a:gd name="T29" fmla="*/ 165 h 165"/>
                <a:gd name="T30" fmla="*/ 61 w 710"/>
                <a:gd name="T31" fmla="*/ 162 h 165"/>
                <a:gd name="T32" fmla="*/ 42 w 710"/>
                <a:gd name="T33" fmla="*/ 154 h 165"/>
                <a:gd name="T34" fmla="*/ 24 w 710"/>
                <a:gd name="T35" fmla="*/ 141 h 165"/>
                <a:gd name="T36" fmla="*/ 11 w 710"/>
                <a:gd name="T37" fmla="*/ 125 h 165"/>
                <a:gd name="T38" fmla="*/ 3 w 710"/>
                <a:gd name="T39" fmla="*/ 105 h 165"/>
                <a:gd name="T40" fmla="*/ 0 w 710"/>
                <a:gd name="T41" fmla="*/ 82 h 165"/>
                <a:gd name="T42" fmla="*/ 3 w 710"/>
                <a:gd name="T43" fmla="*/ 60 h 165"/>
                <a:gd name="T44" fmla="*/ 11 w 710"/>
                <a:gd name="T45" fmla="*/ 41 h 165"/>
                <a:gd name="T46" fmla="*/ 24 w 710"/>
                <a:gd name="T47" fmla="*/ 24 h 165"/>
                <a:gd name="T48" fmla="*/ 42 w 710"/>
                <a:gd name="T49" fmla="*/ 11 h 165"/>
                <a:gd name="T50" fmla="*/ 61 w 710"/>
                <a:gd name="T51" fmla="*/ 3 h 165"/>
                <a:gd name="T52" fmla="*/ 83 w 710"/>
                <a:gd name="T5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0" h="165">
                  <a:moveTo>
                    <a:pt x="83" y="0"/>
                  </a:moveTo>
                  <a:lnTo>
                    <a:pt x="627" y="0"/>
                  </a:lnTo>
                  <a:lnTo>
                    <a:pt x="648" y="3"/>
                  </a:lnTo>
                  <a:lnTo>
                    <a:pt x="668" y="11"/>
                  </a:lnTo>
                  <a:lnTo>
                    <a:pt x="686" y="24"/>
                  </a:lnTo>
                  <a:lnTo>
                    <a:pt x="698" y="41"/>
                  </a:lnTo>
                  <a:lnTo>
                    <a:pt x="707" y="60"/>
                  </a:lnTo>
                  <a:lnTo>
                    <a:pt x="710" y="82"/>
                  </a:lnTo>
                  <a:lnTo>
                    <a:pt x="707" y="105"/>
                  </a:lnTo>
                  <a:lnTo>
                    <a:pt x="698" y="125"/>
                  </a:lnTo>
                  <a:lnTo>
                    <a:pt x="686" y="141"/>
                  </a:lnTo>
                  <a:lnTo>
                    <a:pt x="668" y="154"/>
                  </a:lnTo>
                  <a:lnTo>
                    <a:pt x="648" y="162"/>
                  </a:lnTo>
                  <a:lnTo>
                    <a:pt x="627" y="165"/>
                  </a:lnTo>
                  <a:lnTo>
                    <a:pt x="83" y="165"/>
                  </a:lnTo>
                  <a:lnTo>
                    <a:pt x="61" y="162"/>
                  </a:lnTo>
                  <a:lnTo>
                    <a:pt x="42" y="154"/>
                  </a:lnTo>
                  <a:lnTo>
                    <a:pt x="24" y="141"/>
                  </a:lnTo>
                  <a:lnTo>
                    <a:pt x="11" y="125"/>
                  </a:lnTo>
                  <a:lnTo>
                    <a:pt x="3" y="105"/>
                  </a:lnTo>
                  <a:lnTo>
                    <a:pt x="0" y="82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1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Group 20">
            <a:extLst>
              <a:ext uri="{FF2B5EF4-FFF2-40B4-BE49-F238E27FC236}">
                <a16:creationId xmlns:a16="http://schemas.microsoft.com/office/drawing/2014/main" id="{9153A3A1-4586-483C-9B10-FA4E1CC8897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25429" y="2533636"/>
            <a:ext cx="212032" cy="230832"/>
            <a:chOff x="5510" y="341"/>
            <a:chExt cx="203" cy="221"/>
          </a:xfrm>
          <a:solidFill>
            <a:srgbClr val="00B050"/>
          </a:solidFill>
        </p:grpSpPr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1A094A9A-D0F5-4710-9EFC-DE98FEFAC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341"/>
              <a:ext cx="167" cy="220"/>
            </a:xfrm>
            <a:custGeom>
              <a:avLst/>
              <a:gdLst>
                <a:gd name="T0" fmla="*/ 193 w 2499"/>
                <a:gd name="T1" fmla="*/ 0 h 3301"/>
                <a:gd name="T2" fmla="*/ 1886 w 2499"/>
                <a:gd name="T3" fmla="*/ 0 h 3301"/>
                <a:gd name="T4" fmla="*/ 1904 w 2499"/>
                <a:gd name="T5" fmla="*/ 3 h 3301"/>
                <a:gd name="T6" fmla="*/ 1919 w 2499"/>
                <a:gd name="T7" fmla="*/ 9 h 3301"/>
                <a:gd name="T8" fmla="*/ 1932 w 2499"/>
                <a:gd name="T9" fmla="*/ 19 h 3301"/>
                <a:gd name="T10" fmla="*/ 2480 w 2499"/>
                <a:gd name="T11" fmla="*/ 566 h 3301"/>
                <a:gd name="T12" fmla="*/ 2490 w 2499"/>
                <a:gd name="T13" fmla="*/ 579 h 3301"/>
                <a:gd name="T14" fmla="*/ 2497 w 2499"/>
                <a:gd name="T15" fmla="*/ 594 h 3301"/>
                <a:gd name="T16" fmla="*/ 2499 w 2499"/>
                <a:gd name="T17" fmla="*/ 612 h 3301"/>
                <a:gd name="T18" fmla="*/ 2499 w 2499"/>
                <a:gd name="T19" fmla="*/ 2198 h 3301"/>
                <a:gd name="T20" fmla="*/ 2447 w 2499"/>
                <a:gd name="T21" fmla="*/ 2181 h 3301"/>
                <a:gd name="T22" fmla="*/ 2394 w 2499"/>
                <a:gd name="T23" fmla="*/ 2169 h 3301"/>
                <a:gd name="T24" fmla="*/ 2339 w 2499"/>
                <a:gd name="T25" fmla="*/ 2160 h 3301"/>
                <a:gd name="T26" fmla="*/ 2285 w 2499"/>
                <a:gd name="T27" fmla="*/ 2156 h 3301"/>
                <a:gd name="T28" fmla="*/ 2284 w 2499"/>
                <a:gd name="T29" fmla="*/ 730 h 3301"/>
                <a:gd name="T30" fmla="*/ 1861 w 2499"/>
                <a:gd name="T31" fmla="*/ 730 h 3301"/>
                <a:gd name="T32" fmla="*/ 1840 w 2499"/>
                <a:gd name="T33" fmla="*/ 727 h 3301"/>
                <a:gd name="T34" fmla="*/ 1821 w 2499"/>
                <a:gd name="T35" fmla="*/ 718 h 3301"/>
                <a:gd name="T36" fmla="*/ 1804 w 2499"/>
                <a:gd name="T37" fmla="*/ 706 h 3301"/>
                <a:gd name="T38" fmla="*/ 1791 w 2499"/>
                <a:gd name="T39" fmla="*/ 690 h 3301"/>
                <a:gd name="T40" fmla="*/ 1783 w 2499"/>
                <a:gd name="T41" fmla="*/ 671 h 3301"/>
                <a:gd name="T42" fmla="*/ 1781 w 2499"/>
                <a:gd name="T43" fmla="*/ 650 h 3301"/>
                <a:gd name="T44" fmla="*/ 1781 w 2499"/>
                <a:gd name="T45" fmla="*/ 215 h 3301"/>
                <a:gd name="T46" fmla="*/ 215 w 2499"/>
                <a:gd name="T47" fmla="*/ 215 h 3301"/>
                <a:gd name="T48" fmla="*/ 215 w 2499"/>
                <a:gd name="T49" fmla="*/ 3087 h 3301"/>
                <a:gd name="T50" fmla="*/ 1667 w 2499"/>
                <a:gd name="T51" fmla="*/ 3087 h 3301"/>
                <a:gd name="T52" fmla="*/ 1691 w 2499"/>
                <a:gd name="T53" fmla="*/ 3134 h 3301"/>
                <a:gd name="T54" fmla="*/ 1720 w 2499"/>
                <a:gd name="T55" fmla="*/ 3180 h 3301"/>
                <a:gd name="T56" fmla="*/ 1751 w 2499"/>
                <a:gd name="T57" fmla="*/ 3223 h 3301"/>
                <a:gd name="T58" fmla="*/ 1785 w 2499"/>
                <a:gd name="T59" fmla="*/ 3263 h 3301"/>
                <a:gd name="T60" fmla="*/ 1823 w 2499"/>
                <a:gd name="T61" fmla="*/ 3301 h 3301"/>
                <a:gd name="T62" fmla="*/ 193 w 2499"/>
                <a:gd name="T63" fmla="*/ 3301 h 3301"/>
                <a:gd name="T64" fmla="*/ 159 w 2499"/>
                <a:gd name="T65" fmla="*/ 3298 h 3301"/>
                <a:gd name="T66" fmla="*/ 126 w 2499"/>
                <a:gd name="T67" fmla="*/ 3289 h 3301"/>
                <a:gd name="T68" fmla="*/ 96 w 2499"/>
                <a:gd name="T69" fmla="*/ 3275 h 3301"/>
                <a:gd name="T70" fmla="*/ 69 w 2499"/>
                <a:gd name="T71" fmla="*/ 3255 h 3301"/>
                <a:gd name="T72" fmla="*/ 45 w 2499"/>
                <a:gd name="T73" fmla="*/ 3232 h 3301"/>
                <a:gd name="T74" fmla="*/ 26 w 2499"/>
                <a:gd name="T75" fmla="*/ 3205 h 3301"/>
                <a:gd name="T76" fmla="*/ 12 w 2499"/>
                <a:gd name="T77" fmla="*/ 3176 h 3301"/>
                <a:gd name="T78" fmla="*/ 3 w 2499"/>
                <a:gd name="T79" fmla="*/ 3142 h 3301"/>
                <a:gd name="T80" fmla="*/ 0 w 2499"/>
                <a:gd name="T81" fmla="*/ 3108 h 3301"/>
                <a:gd name="T82" fmla="*/ 0 w 2499"/>
                <a:gd name="T83" fmla="*/ 193 h 3301"/>
                <a:gd name="T84" fmla="*/ 3 w 2499"/>
                <a:gd name="T85" fmla="*/ 158 h 3301"/>
                <a:gd name="T86" fmla="*/ 12 w 2499"/>
                <a:gd name="T87" fmla="*/ 126 h 3301"/>
                <a:gd name="T88" fmla="*/ 26 w 2499"/>
                <a:gd name="T89" fmla="*/ 96 h 3301"/>
                <a:gd name="T90" fmla="*/ 45 w 2499"/>
                <a:gd name="T91" fmla="*/ 69 h 3301"/>
                <a:gd name="T92" fmla="*/ 69 w 2499"/>
                <a:gd name="T93" fmla="*/ 45 h 3301"/>
                <a:gd name="T94" fmla="*/ 96 w 2499"/>
                <a:gd name="T95" fmla="*/ 26 h 3301"/>
                <a:gd name="T96" fmla="*/ 126 w 2499"/>
                <a:gd name="T97" fmla="*/ 12 h 3301"/>
                <a:gd name="T98" fmla="*/ 159 w 2499"/>
                <a:gd name="T99" fmla="*/ 3 h 3301"/>
                <a:gd name="T100" fmla="*/ 193 w 2499"/>
                <a:gd name="T101" fmla="*/ 0 h 3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99" h="3301">
                  <a:moveTo>
                    <a:pt x="193" y="0"/>
                  </a:moveTo>
                  <a:lnTo>
                    <a:pt x="1886" y="0"/>
                  </a:lnTo>
                  <a:lnTo>
                    <a:pt x="1904" y="3"/>
                  </a:lnTo>
                  <a:lnTo>
                    <a:pt x="1919" y="9"/>
                  </a:lnTo>
                  <a:lnTo>
                    <a:pt x="1932" y="19"/>
                  </a:lnTo>
                  <a:lnTo>
                    <a:pt x="2480" y="566"/>
                  </a:lnTo>
                  <a:lnTo>
                    <a:pt x="2490" y="579"/>
                  </a:lnTo>
                  <a:lnTo>
                    <a:pt x="2497" y="594"/>
                  </a:lnTo>
                  <a:lnTo>
                    <a:pt x="2499" y="612"/>
                  </a:lnTo>
                  <a:lnTo>
                    <a:pt x="2499" y="2198"/>
                  </a:lnTo>
                  <a:lnTo>
                    <a:pt x="2447" y="2181"/>
                  </a:lnTo>
                  <a:lnTo>
                    <a:pt x="2394" y="2169"/>
                  </a:lnTo>
                  <a:lnTo>
                    <a:pt x="2339" y="2160"/>
                  </a:lnTo>
                  <a:lnTo>
                    <a:pt x="2285" y="2156"/>
                  </a:lnTo>
                  <a:lnTo>
                    <a:pt x="2284" y="730"/>
                  </a:lnTo>
                  <a:lnTo>
                    <a:pt x="1861" y="730"/>
                  </a:lnTo>
                  <a:lnTo>
                    <a:pt x="1840" y="727"/>
                  </a:lnTo>
                  <a:lnTo>
                    <a:pt x="1821" y="718"/>
                  </a:lnTo>
                  <a:lnTo>
                    <a:pt x="1804" y="706"/>
                  </a:lnTo>
                  <a:lnTo>
                    <a:pt x="1791" y="690"/>
                  </a:lnTo>
                  <a:lnTo>
                    <a:pt x="1783" y="671"/>
                  </a:lnTo>
                  <a:lnTo>
                    <a:pt x="1781" y="650"/>
                  </a:lnTo>
                  <a:lnTo>
                    <a:pt x="1781" y="215"/>
                  </a:lnTo>
                  <a:lnTo>
                    <a:pt x="215" y="215"/>
                  </a:lnTo>
                  <a:lnTo>
                    <a:pt x="215" y="3087"/>
                  </a:lnTo>
                  <a:lnTo>
                    <a:pt x="1667" y="3087"/>
                  </a:lnTo>
                  <a:lnTo>
                    <a:pt x="1691" y="3134"/>
                  </a:lnTo>
                  <a:lnTo>
                    <a:pt x="1720" y="3180"/>
                  </a:lnTo>
                  <a:lnTo>
                    <a:pt x="1751" y="3223"/>
                  </a:lnTo>
                  <a:lnTo>
                    <a:pt x="1785" y="3263"/>
                  </a:lnTo>
                  <a:lnTo>
                    <a:pt x="1823" y="3301"/>
                  </a:lnTo>
                  <a:lnTo>
                    <a:pt x="193" y="3301"/>
                  </a:lnTo>
                  <a:lnTo>
                    <a:pt x="159" y="3298"/>
                  </a:lnTo>
                  <a:lnTo>
                    <a:pt x="126" y="3289"/>
                  </a:lnTo>
                  <a:lnTo>
                    <a:pt x="96" y="3275"/>
                  </a:lnTo>
                  <a:lnTo>
                    <a:pt x="69" y="3255"/>
                  </a:lnTo>
                  <a:lnTo>
                    <a:pt x="45" y="3232"/>
                  </a:lnTo>
                  <a:lnTo>
                    <a:pt x="26" y="3205"/>
                  </a:lnTo>
                  <a:lnTo>
                    <a:pt x="12" y="3176"/>
                  </a:lnTo>
                  <a:lnTo>
                    <a:pt x="3" y="3142"/>
                  </a:lnTo>
                  <a:lnTo>
                    <a:pt x="0" y="3108"/>
                  </a:lnTo>
                  <a:lnTo>
                    <a:pt x="0" y="193"/>
                  </a:lnTo>
                  <a:lnTo>
                    <a:pt x="3" y="158"/>
                  </a:lnTo>
                  <a:lnTo>
                    <a:pt x="12" y="126"/>
                  </a:lnTo>
                  <a:lnTo>
                    <a:pt x="26" y="96"/>
                  </a:lnTo>
                  <a:lnTo>
                    <a:pt x="45" y="69"/>
                  </a:lnTo>
                  <a:lnTo>
                    <a:pt x="69" y="45"/>
                  </a:lnTo>
                  <a:lnTo>
                    <a:pt x="96" y="26"/>
                  </a:lnTo>
                  <a:lnTo>
                    <a:pt x="126" y="12"/>
                  </a:lnTo>
                  <a:lnTo>
                    <a:pt x="159" y="3"/>
                  </a:lnTo>
                  <a:lnTo>
                    <a:pt x="1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C76FCEE9-248D-4745-98BC-C01273FAB8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8" y="489"/>
              <a:ext cx="85" cy="73"/>
            </a:xfrm>
            <a:custGeom>
              <a:avLst/>
              <a:gdLst>
                <a:gd name="T0" fmla="*/ 1036 w 1282"/>
                <a:gd name="T1" fmla="*/ 131 h 1103"/>
                <a:gd name="T2" fmla="*/ 1012 w 1282"/>
                <a:gd name="T3" fmla="*/ 145 h 1103"/>
                <a:gd name="T4" fmla="*/ 467 w 1282"/>
                <a:gd name="T5" fmla="*/ 405 h 1103"/>
                <a:gd name="T6" fmla="*/ 443 w 1282"/>
                <a:gd name="T7" fmla="*/ 390 h 1103"/>
                <a:gd name="T8" fmla="*/ 416 w 1282"/>
                <a:gd name="T9" fmla="*/ 390 h 1103"/>
                <a:gd name="T10" fmla="*/ 390 w 1282"/>
                <a:gd name="T11" fmla="*/ 405 h 1103"/>
                <a:gd name="T12" fmla="*/ 339 w 1282"/>
                <a:gd name="T13" fmla="*/ 459 h 1103"/>
                <a:gd name="T14" fmla="*/ 332 w 1282"/>
                <a:gd name="T15" fmla="*/ 485 h 1103"/>
                <a:gd name="T16" fmla="*/ 339 w 1282"/>
                <a:gd name="T17" fmla="*/ 513 h 1103"/>
                <a:gd name="T18" fmla="*/ 571 w 1282"/>
                <a:gd name="T19" fmla="*/ 748 h 1103"/>
                <a:gd name="T20" fmla="*/ 595 w 1282"/>
                <a:gd name="T21" fmla="*/ 762 h 1103"/>
                <a:gd name="T22" fmla="*/ 610 w 1282"/>
                <a:gd name="T23" fmla="*/ 764 h 1103"/>
                <a:gd name="T24" fmla="*/ 637 w 1282"/>
                <a:gd name="T25" fmla="*/ 757 h 1103"/>
                <a:gd name="T26" fmla="*/ 1132 w 1282"/>
                <a:gd name="T27" fmla="*/ 265 h 1103"/>
                <a:gd name="T28" fmla="*/ 1146 w 1282"/>
                <a:gd name="T29" fmla="*/ 241 h 1103"/>
                <a:gd name="T30" fmla="*/ 1146 w 1282"/>
                <a:gd name="T31" fmla="*/ 213 h 1103"/>
                <a:gd name="T32" fmla="*/ 1132 w 1282"/>
                <a:gd name="T33" fmla="*/ 189 h 1103"/>
                <a:gd name="T34" fmla="*/ 1078 w 1282"/>
                <a:gd name="T35" fmla="*/ 136 h 1103"/>
                <a:gd name="T36" fmla="*/ 1050 w 1282"/>
                <a:gd name="T37" fmla="*/ 129 h 1103"/>
                <a:gd name="T38" fmla="*/ 1072 w 1282"/>
                <a:gd name="T39" fmla="*/ 2 h 1103"/>
                <a:gd name="T40" fmla="*/ 1120 w 1282"/>
                <a:gd name="T41" fmla="*/ 22 h 1103"/>
                <a:gd name="T42" fmla="*/ 1241 w 1282"/>
                <a:gd name="T43" fmla="*/ 140 h 1103"/>
                <a:gd name="T44" fmla="*/ 1271 w 1282"/>
                <a:gd name="T45" fmla="*/ 184 h 1103"/>
                <a:gd name="T46" fmla="*/ 1282 w 1282"/>
                <a:gd name="T47" fmla="*/ 235 h 1103"/>
                <a:gd name="T48" fmla="*/ 1271 w 1282"/>
                <a:gd name="T49" fmla="*/ 288 h 1103"/>
                <a:gd name="T50" fmla="*/ 1241 w 1282"/>
                <a:gd name="T51" fmla="*/ 331 h 1103"/>
                <a:gd name="T52" fmla="*/ 1006 w 1282"/>
                <a:gd name="T53" fmla="*/ 601 h 1103"/>
                <a:gd name="T54" fmla="*/ 994 w 1282"/>
                <a:gd name="T55" fmla="*/ 709 h 1103"/>
                <a:gd name="T56" fmla="*/ 960 w 1282"/>
                <a:gd name="T57" fmla="*/ 808 h 1103"/>
                <a:gd name="T58" fmla="*/ 909 w 1282"/>
                <a:gd name="T59" fmla="*/ 898 h 1103"/>
                <a:gd name="T60" fmla="*/ 839 w 1282"/>
                <a:gd name="T61" fmla="*/ 974 h 1103"/>
                <a:gd name="T62" fmla="*/ 756 w 1282"/>
                <a:gd name="T63" fmla="*/ 1034 h 1103"/>
                <a:gd name="T64" fmla="*/ 661 w 1282"/>
                <a:gd name="T65" fmla="*/ 1078 h 1103"/>
                <a:gd name="T66" fmla="*/ 557 w 1282"/>
                <a:gd name="T67" fmla="*/ 1100 h 1103"/>
                <a:gd name="T68" fmla="*/ 448 w 1282"/>
                <a:gd name="T69" fmla="*/ 1100 h 1103"/>
                <a:gd name="T70" fmla="*/ 344 w 1282"/>
                <a:gd name="T71" fmla="*/ 1078 h 1103"/>
                <a:gd name="T72" fmla="*/ 249 w 1282"/>
                <a:gd name="T73" fmla="*/ 1034 h 1103"/>
                <a:gd name="T74" fmla="*/ 166 w 1282"/>
                <a:gd name="T75" fmla="*/ 974 h 1103"/>
                <a:gd name="T76" fmla="*/ 97 w 1282"/>
                <a:gd name="T77" fmla="*/ 898 h 1103"/>
                <a:gd name="T78" fmla="*/ 45 w 1282"/>
                <a:gd name="T79" fmla="*/ 808 h 1103"/>
                <a:gd name="T80" fmla="*/ 11 w 1282"/>
                <a:gd name="T81" fmla="*/ 709 h 1103"/>
                <a:gd name="T82" fmla="*/ 0 w 1282"/>
                <a:gd name="T83" fmla="*/ 601 h 1103"/>
                <a:gd name="T84" fmla="*/ 11 w 1282"/>
                <a:gd name="T85" fmla="*/ 493 h 1103"/>
                <a:gd name="T86" fmla="*/ 45 w 1282"/>
                <a:gd name="T87" fmla="*/ 394 h 1103"/>
                <a:gd name="T88" fmla="*/ 97 w 1282"/>
                <a:gd name="T89" fmla="*/ 305 h 1103"/>
                <a:gd name="T90" fmla="*/ 166 w 1282"/>
                <a:gd name="T91" fmla="*/ 229 h 1103"/>
                <a:gd name="T92" fmla="*/ 249 w 1282"/>
                <a:gd name="T93" fmla="*/ 167 h 1103"/>
                <a:gd name="T94" fmla="*/ 344 w 1282"/>
                <a:gd name="T95" fmla="*/ 125 h 1103"/>
                <a:gd name="T96" fmla="*/ 448 w 1282"/>
                <a:gd name="T97" fmla="*/ 102 h 1103"/>
                <a:gd name="T98" fmla="*/ 556 w 1282"/>
                <a:gd name="T99" fmla="*/ 102 h 1103"/>
                <a:gd name="T100" fmla="*/ 659 w 1282"/>
                <a:gd name="T101" fmla="*/ 124 h 1103"/>
                <a:gd name="T102" fmla="*/ 752 w 1282"/>
                <a:gd name="T103" fmla="*/ 165 h 1103"/>
                <a:gd name="T104" fmla="*/ 949 w 1282"/>
                <a:gd name="T105" fmla="*/ 39 h 1103"/>
                <a:gd name="T106" fmla="*/ 994 w 1282"/>
                <a:gd name="T107" fmla="*/ 10 h 1103"/>
                <a:gd name="T108" fmla="*/ 1045 w 1282"/>
                <a:gd name="T109" fmla="*/ 0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82" h="1103">
                  <a:moveTo>
                    <a:pt x="1050" y="129"/>
                  </a:moveTo>
                  <a:lnTo>
                    <a:pt x="1036" y="131"/>
                  </a:lnTo>
                  <a:lnTo>
                    <a:pt x="1023" y="136"/>
                  </a:lnTo>
                  <a:lnTo>
                    <a:pt x="1012" y="145"/>
                  </a:lnTo>
                  <a:lnTo>
                    <a:pt x="610" y="546"/>
                  </a:lnTo>
                  <a:lnTo>
                    <a:pt x="467" y="405"/>
                  </a:lnTo>
                  <a:lnTo>
                    <a:pt x="456" y="396"/>
                  </a:lnTo>
                  <a:lnTo>
                    <a:pt x="443" y="390"/>
                  </a:lnTo>
                  <a:lnTo>
                    <a:pt x="429" y="388"/>
                  </a:lnTo>
                  <a:lnTo>
                    <a:pt x="416" y="390"/>
                  </a:lnTo>
                  <a:lnTo>
                    <a:pt x="402" y="396"/>
                  </a:lnTo>
                  <a:lnTo>
                    <a:pt x="390" y="405"/>
                  </a:lnTo>
                  <a:lnTo>
                    <a:pt x="348" y="447"/>
                  </a:lnTo>
                  <a:lnTo>
                    <a:pt x="339" y="459"/>
                  </a:lnTo>
                  <a:lnTo>
                    <a:pt x="334" y="472"/>
                  </a:lnTo>
                  <a:lnTo>
                    <a:pt x="332" y="485"/>
                  </a:lnTo>
                  <a:lnTo>
                    <a:pt x="334" y="499"/>
                  </a:lnTo>
                  <a:lnTo>
                    <a:pt x="339" y="513"/>
                  </a:lnTo>
                  <a:lnTo>
                    <a:pt x="348" y="524"/>
                  </a:lnTo>
                  <a:lnTo>
                    <a:pt x="571" y="748"/>
                  </a:lnTo>
                  <a:lnTo>
                    <a:pt x="583" y="757"/>
                  </a:lnTo>
                  <a:lnTo>
                    <a:pt x="595" y="762"/>
                  </a:lnTo>
                  <a:lnTo>
                    <a:pt x="610" y="764"/>
                  </a:lnTo>
                  <a:lnTo>
                    <a:pt x="610" y="764"/>
                  </a:lnTo>
                  <a:lnTo>
                    <a:pt x="624" y="762"/>
                  </a:lnTo>
                  <a:lnTo>
                    <a:pt x="637" y="757"/>
                  </a:lnTo>
                  <a:lnTo>
                    <a:pt x="648" y="748"/>
                  </a:lnTo>
                  <a:lnTo>
                    <a:pt x="1132" y="265"/>
                  </a:lnTo>
                  <a:lnTo>
                    <a:pt x="1141" y="254"/>
                  </a:lnTo>
                  <a:lnTo>
                    <a:pt x="1146" y="241"/>
                  </a:lnTo>
                  <a:lnTo>
                    <a:pt x="1148" y="227"/>
                  </a:lnTo>
                  <a:lnTo>
                    <a:pt x="1146" y="213"/>
                  </a:lnTo>
                  <a:lnTo>
                    <a:pt x="1141" y="201"/>
                  </a:lnTo>
                  <a:lnTo>
                    <a:pt x="1132" y="189"/>
                  </a:lnTo>
                  <a:lnTo>
                    <a:pt x="1089" y="145"/>
                  </a:lnTo>
                  <a:lnTo>
                    <a:pt x="1078" y="136"/>
                  </a:lnTo>
                  <a:lnTo>
                    <a:pt x="1065" y="131"/>
                  </a:lnTo>
                  <a:lnTo>
                    <a:pt x="1050" y="129"/>
                  </a:lnTo>
                  <a:close/>
                  <a:moveTo>
                    <a:pt x="1045" y="0"/>
                  </a:moveTo>
                  <a:lnTo>
                    <a:pt x="1072" y="2"/>
                  </a:lnTo>
                  <a:lnTo>
                    <a:pt x="1097" y="10"/>
                  </a:lnTo>
                  <a:lnTo>
                    <a:pt x="1120" y="22"/>
                  </a:lnTo>
                  <a:lnTo>
                    <a:pt x="1140" y="39"/>
                  </a:lnTo>
                  <a:lnTo>
                    <a:pt x="1241" y="140"/>
                  </a:lnTo>
                  <a:lnTo>
                    <a:pt x="1259" y="160"/>
                  </a:lnTo>
                  <a:lnTo>
                    <a:pt x="1271" y="184"/>
                  </a:lnTo>
                  <a:lnTo>
                    <a:pt x="1279" y="209"/>
                  </a:lnTo>
                  <a:lnTo>
                    <a:pt x="1282" y="235"/>
                  </a:lnTo>
                  <a:lnTo>
                    <a:pt x="1279" y="262"/>
                  </a:lnTo>
                  <a:lnTo>
                    <a:pt x="1271" y="288"/>
                  </a:lnTo>
                  <a:lnTo>
                    <a:pt x="1259" y="310"/>
                  </a:lnTo>
                  <a:lnTo>
                    <a:pt x="1241" y="331"/>
                  </a:lnTo>
                  <a:lnTo>
                    <a:pt x="1004" y="568"/>
                  </a:lnTo>
                  <a:lnTo>
                    <a:pt x="1006" y="601"/>
                  </a:lnTo>
                  <a:lnTo>
                    <a:pt x="1003" y="656"/>
                  </a:lnTo>
                  <a:lnTo>
                    <a:pt x="994" y="709"/>
                  </a:lnTo>
                  <a:lnTo>
                    <a:pt x="980" y="760"/>
                  </a:lnTo>
                  <a:lnTo>
                    <a:pt x="960" y="808"/>
                  </a:lnTo>
                  <a:lnTo>
                    <a:pt x="937" y="855"/>
                  </a:lnTo>
                  <a:lnTo>
                    <a:pt x="909" y="898"/>
                  </a:lnTo>
                  <a:lnTo>
                    <a:pt x="876" y="937"/>
                  </a:lnTo>
                  <a:lnTo>
                    <a:pt x="839" y="974"/>
                  </a:lnTo>
                  <a:lnTo>
                    <a:pt x="800" y="1006"/>
                  </a:lnTo>
                  <a:lnTo>
                    <a:pt x="756" y="1034"/>
                  </a:lnTo>
                  <a:lnTo>
                    <a:pt x="711" y="1059"/>
                  </a:lnTo>
                  <a:lnTo>
                    <a:pt x="661" y="1078"/>
                  </a:lnTo>
                  <a:lnTo>
                    <a:pt x="611" y="1092"/>
                  </a:lnTo>
                  <a:lnTo>
                    <a:pt x="557" y="1100"/>
                  </a:lnTo>
                  <a:lnTo>
                    <a:pt x="502" y="1103"/>
                  </a:lnTo>
                  <a:lnTo>
                    <a:pt x="448" y="1100"/>
                  </a:lnTo>
                  <a:lnTo>
                    <a:pt x="395" y="1092"/>
                  </a:lnTo>
                  <a:lnTo>
                    <a:pt x="344" y="1078"/>
                  </a:lnTo>
                  <a:lnTo>
                    <a:pt x="295" y="1059"/>
                  </a:lnTo>
                  <a:lnTo>
                    <a:pt x="249" y="1034"/>
                  </a:lnTo>
                  <a:lnTo>
                    <a:pt x="205" y="1006"/>
                  </a:lnTo>
                  <a:lnTo>
                    <a:pt x="166" y="974"/>
                  </a:lnTo>
                  <a:lnTo>
                    <a:pt x="129" y="937"/>
                  </a:lnTo>
                  <a:lnTo>
                    <a:pt x="97" y="898"/>
                  </a:lnTo>
                  <a:lnTo>
                    <a:pt x="69" y="855"/>
                  </a:lnTo>
                  <a:lnTo>
                    <a:pt x="45" y="808"/>
                  </a:lnTo>
                  <a:lnTo>
                    <a:pt x="25" y="760"/>
                  </a:lnTo>
                  <a:lnTo>
                    <a:pt x="11" y="709"/>
                  </a:lnTo>
                  <a:lnTo>
                    <a:pt x="3" y="656"/>
                  </a:lnTo>
                  <a:lnTo>
                    <a:pt x="0" y="601"/>
                  </a:lnTo>
                  <a:lnTo>
                    <a:pt x="3" y="547"/>
                  </a:lnTo>
                  <a:lnTo>
                    <a:pt x="11" y="493"/>
                  </a:lnTo>
                  <a:lnTo>
                    <a:pt x="25" y="443"/>
                  </a:lnTo>
                  <a:lnTo>
                    <a:pt x="45" y="394"/>
                  </a:lnTo>
                  <a:lnTo>
                    <a:pt x="69" y="348"/>
                  </a:lnTo>
                  <a:lnTo>
                    <a:pt x="97" y="305"/>
                  </a:lnTo>
                  <a:lnTo>
                    <a:pt x="129" y="265"/>
                  </a:lnTo>
                  <a:lnTo>
                    <a:pt x="166" y="229"/>
                  </a:lnTo>
                  <a:lnTo>
                    <a:pt x="205" y="196"/>
                  </a:lnTo>
                  <a:lnTo>
                    <a:pt x="249" y="167"/>
                  </a:lnTo>
                  <a:lnTo>
                    <a:pt x="295" y="144"/>
                  </a:lnTo>
                  <a:lnTo>
                    <a:pt x="344" y="125"/>
                  </a:lnTo>
                  <a:lnTo>
                    <a:pt x="395" y="111"/>
                  </a:lnTo>
                  <a:lnTo>
                    <a:pt x="448" y="102"/>
                  </a:lnTo>
                  <a:lnTo>
                    <a:pt x="502" y="99"/>
                  </a:lnTo>
                  <a:lnTo>
                    <a:pt x="556" y="102"/>
                  </a:lnTo>
                  <a:lnTo>
                    <a:pt x="609" y="111"/>
                  </a:lnTo>
                  <a:lnTo>
                    <a:pt x="659" y="124"/>
                  </a:lnTo>
                  <a:lnTo>
                    <a:pt x="707" y="142"/>
                  </a:lnTo>
                  <a:lnTo>
                    <a:pt x="752" y="165"/>
                  </a:lnTo>
                  <a:lnTo>
                    <a:pt x="796" y="193"/>
                  </a:lnTo>
                  <a:lnTo>
                    <a:pt x="949" y="39"/>
                  </a:lnTo>
                  <a:lnTo>
                    <a:pt x="971" y="22"/>
                  </a:lnTo>
                  <a:lnTo>
                    <a:pt x="994" y="10"/>
                  </a:lnTo>
                  <a:lnTo>
                    <a:pt x="1019" y="2"/>
                  </a:lnTo>
                  <a:lnTo>
                    <a:pt x="10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EB87476A-5056-4993-B0E1-ECED04BE4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7" y="374"/>
              <a:ext cx="64" cy="64"/>
            </a:xfrm>
            <a:custGeom>
              <a:avLst/>
              <a:gdLst>
                <a:gd name="T0" fmla="*/ 502 w 961"/>
                <a:gd name="T1" fmla="*/ 0 h 959"/>
                <a:gd name="T2" fmla="*/ 550 w 961"/>
                <a:gd name="T3" fmla="*/ 6 h 959"/>
                <a:gd name="T4" fmla="*/ 598 w 961"/>
                <a:gd name="T5" fmla="*/ 15 h 959"/>
                <a:gd name="T6" fmla="*/ 495 w 961"/>
                <a:gd name="T7" fmla="*/ 466 h 959"/>
                <a:gd name="T8" fmla="*/ 946 w 961"/>
                <a:gd name="T9" fmla="*/ 363 h 959"/>
                <a:gd name="T10" fmla="*/ 956 w 961"/>
                <a:gd name="T11" fmla="*/ 410 h 959"/>
                <a:gd name="T12" fmla="*/ 961 w 961"/>
                <a:gd name="T13" fmla="*/ 459 h 959"/>
                <a:gd name="T14" fmla="*/ 961 w 961"/>
                <a:gd name="T15" fmla="*/ 507 h 959"/>
                <a:gd name="T16" fmla="*/ 955 w 961"/>
                <a:gd name="T17" fmla="*/ 555 h 959"/>
                <a:gd name="T18" fmla="*/ 944 w 961"/>
                <a:gd name="T19" fmla="*/ 604 h 959"/>
                <a:gd name="T20" fmla="*/ 929 w 961"/>
                <a:gd name="T21" fmla="*/ 650 h 959"/>
                <a:gd name="T22" fmla="*/ 910 w 961"/>
                <a:gd name="T23" fmla="*/ 696 h 959"/>
                <a:gd name="T24" fmla="*/ 885 w 961"/>
                <a:gd name="T25" fmla="*/ 739 h 959"/>
                <a:gd name="T26" fmla="*/ 856 w 961"/>
                <a:gd name="T27" fmla="*/ 781 h 959"/>
                <a:gd name="T28" fmla="*/ 820 w 961"/>
                <a:gd name="T29" fmla="*/ 819 h 959"/>
                <a:gd name="T30" fmla="*/ 784 w 961"/>
                <a:gd name="T31" fmla="*/ 852 h 959"/>
                <a:gd name="T32" fmla="*/ 745 w 961"/>
                <a:gd name="T33" fmla="*/ 880 h 959"/>
                <a:gd name="T34" fmla="*/ 704 w 961"/>
                <a:gd name="T35" fmla="*/ 905 h 959"/>
                <a:gd name="T36" fmla="*/ 661 w 961"/>
                <a:gd name="T37" fmla="*/ 924 h 959"/>
                <a:gd name="T38" fmla="*/ 617 w 961"/>
                <a:gd name="T39" fmla="*/ 940 h 959"/>
                <a:gd name="T40" fmla="*/ 572 w 961"/>
                <a:gd name="T41" fmla="*/ 950 h 959"/>
                <a:gd name="T42" fmla="*/ 527 w 961"/>
                <a:gd name="T43" fmla="*/ 957 h 959"/>
                <a:gd name="T44" fmla="*/ 480 w 961"/>
                <a:gd name="T45" fmla="*/ 959 h 959"/>
                <a:gd name="T46" fmla="*/ 435 w 961"/>
                <a:gd name="T47" fmla="*/ 957 h 959"/>
                <a:gd name="T48" fmla="*/ 388 w 961"/>
                <a:gd name="T49" fmla="*/ 950 h 959"/>
                <a:gd name="T50" fmla="*/ 344 w 961"/>
                <a:gd name="T51" fmla="*/ 940 h 959"/>
                <a:gd name="T52" fmla="*/ 300 w 961"/>
                <a:gd name="T53" fmla="*/ 924 h 959"/>
                <a:gd name="T54" fmla="*/ 257 w 961"/>
                <a:gd name="T55" fmla="*/ 905 h 959"/>
                <a:gd name="T56" fmla="*/ 217 w 961"/>
                <a:gd name="T57" fmla="*/ 880 h 959"/>
                <a:gd name="T58" fmla="*/ 177 w 961"/>
                <a:gd name="T59" fmla="*/ 852 h 959"/>
                <a:gd name="T60" fmla="*/ 141 w 961"/>
                <a:gd name="T61" fmla="*/ 819 h 959"/>
                <a:gd name="T62" fmla="*/ 107 w 961"/>
                <a:gd name="T63" fmla="*/ 783 h 959"/>
                <a:gd name="T64" fmla="*/ 79 w 961"/>
                <a:gd name="T65" fmla="*/ 743 h 959"/>
                <a:gd name="T66" fmla="*/ 55 w 961"/>
                <a:gd name="T67" fmla="*/ 703 h 959"/>
                <a:gd name="T68" fmla="*/ 36 w 961"/>
                <a:gd name="T69" fmla="*/ 660 h 959"/>
                <a:gd name="T70" fmla="*/ 20 w 961"/>
                <a:gd name="T71" fmla="*/ 616 h 959"/>
                <a:gd name="T72" fmla="*/ 9 w 961"/>
                <a:gd name="T73" fmla="*/ 572 h 959"/>
                <a:gd name="T74" fmla="*/ 2 w 961"/>
                <a:gd name="T75" fmla="*/ 525 h 959"/>
                <a:gd name="T76" fmla="*/ 0 w 961"/>
                <a:gd name="T77" fmla="*/ 480 h 959"/>
                <a:gd name="T78" fmla="*/ 2 w 961"/>
                <a:gd name="T79" fmla="*/ 433 h 959"/>
                <a:gd name="T80" fmla="*/ 9 w 961"/>
                <a:gd name="T81" fmla="*/ 388 h 959"/>
                <a:gd name="T82" fmla="*/ 20 w 961"/>
                <a:gd name="T83" fmla="*/ 344 h 959"/>
                <a:gd name="T84" fmla="*/ 36 w 961"/>
                <a:gd name="T85" fmla="*/ 299 h 959"/>
                <a:gd name="T86" fmla="*/ 55 w 961"/>
                <a:gd name="T87" fmla="*/ 257 h 959"/>
                <a:gd name="T88" fmla="*/ 79 w 961"/>
                <a:gd name="T89" fmla="*/ 215 h 959"/>
                <a:gd name="T90" fmla="*/ 107 w 961"/>
                <a:gd name="T91" fmla="*/ 177 h 959"/>
                <a:gd name="T92" fmla="*/ 141 w 961"/>
                <a:gd name="T93" fmla="*/ 141 h 959"/>
                <a:gd name="T94" fmla="*/ 179 w 961"/>
                <a:gd name="T95" fmla="*/ 105 h 959"/>
                <a:gd name="T96" fmla="*/ 221 w 961"/>
                <a:gd name="T97" fmla="*/ 76 h 959"/>
                <a:gd name="T98" fmla="*/ 264 w 961"/>
                <a:gd name="T99" fmla="*/ 51 h 959"/>
                <a:gd name="T100" fmla="*/ 310 w 961"/>
                <a:gd name="T101" fmla="*/ 32 h 959"/>
                <a:gd name="T102" fmla="*/ 356 w 961"/>
                <a:gd name="T103" fmla="*/ 17 h 959"/>
                <a:gd name="T104" fmla="*/ 405 w 961"/>
                <a:gd name="T105" fmla="*/ 7 h 959"/>
                <a:gd name="T106" fmla="*/ 453 w 961"/>
                <a:gd name="T107" fmla="*/ 0 h 959"/>
                <a:gd name="T108" fmla="*/ 502 w 961"/>
                <a:gd name="T109" fmla="*/ 0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61" h="959">
                  <a:moveTo>
                    <a:pt x="502" y="0"/>
                  </a:moveTo>
                  <a:lnTo>
                    <a:pt x="550" y="6"/>
                  </a:lnTo>
                  <a:lnTo>
                    <a:pt x="598" y="15"/>
                  </a:lnTo>
                  <a:lnTo>
                    <a:pt x="495" y="466"/>
                  </a:lnTo>
                  <a:lnTo>
                    <a:pt x="946" y="363"/>
                  </a:lnTo>
                  <a:lnTo>
                    <a:pt x="956" y="410"/>
                  </a:lnTo>
                  <a:lnTo>
                    <a:pt x="961" y="459"/>
                  </a:lnTo>
                  <a:lnTo>
                    <a:pt x="961" y="507"/>
                  </a:lnTo>
                  <a:lnTo>
                    <a:pt x="955" y="555"/>
                  </a:lnTo>
                  <a:lnTo>
                    <a:pt x="944" y="604"/>
                  </a:lnTo>
                  <a:lnTo>
                    <a:pt x="929" y="650"/>
                  </a:lnTo>
                  <a:lnTo>
                    <a:pt x="910" y="696"/>
                  </a:lnTo>
                  <a:lnTo>
                    <a:pt x="885" y="739"/>
                  </a:lnTo>
                  <a:lnTo>
                    <a:pt x="856" y="781"/>
                  </a:lnTo>
                  <a:lnTo>
                    <a:pt x="820" y="819"/>
                  </a:lnTo>
                  <a:lnTo>
                    <a:pt x="784" y="852"/>
                  </a:lnTo>
                  <a:lnTo>
                    <a:pt x="745" y="880"/>
                  </a:lnTo>
                  <a:lnTo>
                    <a:pt x="704" y="905"/>
                  </a:lnTo>
                  <a:lnTo>
                    <a:pt x="661" y="924"/>
                  </a:lnTo>
                  <a:lnTo>
                    <a:pt x="617" y="940"/>
                  </a:lnTo>
                  <a:lnTo>
                    <a:pt x="572" y="950"/>
                  </a:lnTo>
                  <a:lnTo>
                    <a:pt x="527" y="957"/>
                  </a:lnTo>
                  <a:lnTo>
                    <a:pt x="480" y="959"/>
                  </a:lnTo>
                  <a:lnTo>
                    <a:pt x="435" y="957"/>
                  </a:lnTo>
                  <a:lnTo>
                    <a:pt x="388" y="950"/>
                  </a:lnTo>
                  <a:lnTo>
                    <a:pt x="344" y="940"/>
                  </a:lnTo>
                  <a:lnTo>
                    <a:pt x="300" y="924"/>
                  </a:lnTo>
                  <a:lnTo>
                    <a:pt x="257" y="905"/>
                  </a:lnTo>
                  <a:lnTo>
                    <a:pt x="217" y="880"/>
                  </a:lnTo>
                  <a:lnTo>
                    <a:pt x="177" y="852"/>
                  </a:lnTo>
                  <a:lnTo>
                    <a:pt x="141" y="819"/>
                  </a:lnTo>
                  <a:lnTo>
                    <a:pt x="107" y="783"/>
                  </a:lnTo>
                  <a:lnTo>
                    <a:pt x="79" y="743"/>
                  </a:lnTo>
                  <a:lnTo>
                    <a:pt x="55" y="703"/>
                  </a:lnTo>
                  <a:lnTo>
                    <a:pt x="36" y="660"/>
                  </a:lnTo>
                  <a:lnTo>
                    <a:pt x="20" y="616"/>
                  </a:lnTo>
                  <a:lnTo>
                    <a:pt x="9" y="572"/>
                  </a:lnTo>
                  <a:lnTo>
                    <a:pt x="2" y="525"/>
                  </a:lnTo>
                  <a:lnTo>
                    <a:pt x="0" y="480"/>
                  </a:lnTo>
                  <a:lnTo>
                    <a:pt x="2" y="433"/>
                  </a:lnTo>
                  <a:lnTo>
                    <a:pt x="9" y="388"/>
                  </a:lnTo>
                  <a:lnTo>
                    <a:pt x="20" y="344"/>
                  </a:lnTo>
                  <a:lnTo>
                    <a:pt x="36" y="299"/>
                  </a:lnTo>
                  <a:lnTo>
                    <a:pt x="55" y="257"/>
                  </a:lnTo>
                  <a:lnTo>
                    <a:pt x="79" y="215"/>
                  </a:lnTo>
                  <a:lnTo>
                    <a:pt x="107" y="177"/>
                  </a:lnTo>
                  <a:lnTo>
                    <a:pt x="141" y="141"/>
                  </a:lnTo>
                  <a:lnTo>
                    <a:pt x="179" y="105"/>
                  </a:lnTo>
                  <a:lnTo>
                    <a:pt x="221" y="76"/>
                  </a:lnTo>
                  <a:lnTo>
                    <a:pt x="264" y="51"/>
                  </a:lnTo>
                  <a:lnTo>
                    <a:pt x="310" y="32"/>
                  </a:lnTo>
                  <a:lnTo>
                    <a:pt x="356" y="17"/>
                  </a:lnTo>
                  <a:lnTo>
                    <a:pt x="405" y="7"/>
                  </a:lnTo>
                  <a:lnTo>
                    <a:pt x="453" y="0"/>
                  </a:lnTo>
                  <a:lnTo>
                    <a:pt x="5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CC79565D-649A-4B6B-8CE1-E8F957455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" y="366"/>
              <a:ext cx="30" cy="30"/>
            </a:xfrm>
            <a:custGeom>
              <a:avLst/>
              <a:gdLst>
                <a:gd name="T0" fmla="*/ 103 w 452"/>
                <a:gd name="T1" fmla="*/ 0 h 451"/>
                <a:gd name="T2" fmla="*/ 144 w 452"/>
                <a:gd name="T3" fmla="*/ 13 h 451"/>
                <a:gd name="T4" fmla="*/ 183 w 452"/>
                <a:gd name="T5" fmla="*/ 28 h 451"/>
                <a:gd name="T6" fmla="*/ 221 w 452"/>
                <a:gd name="T7" fmla="*/ 47 h 451"/>
                <a:gd name="T8" fmla="*/ 258 w 452"/>
                <a:gd name="T9" fmla="*/ 70 h 451"/>
                <a:gd name="T10" fmla="*/ 293 w 452"/>
                <a:gd name="T11" fmla="*/ 96 h 451"/>
                <a:gd name="T12" fmla="*/ 326 w 452"/>
                <a:gd name="T13" fmla="*/ 127 h 451"/>
                <a:gd name="T14" fmla="*/ 356 w 452"/>
                <a:gd name="T15" fmla="*/ 159 h 451"/>
                <a:gd name="T16" fmla="*/ 382 w 452"/>
                <a:gd name="T17" fmla="*/ 194 h 451"/>
                <a:gd name="T18" fmla="*/ 405 w 452"/>
                <a:gd name="T19" fmla="*/ 231 h 451"/>
                <a:gd name="T20" fmla="*/ 425 w 452"/>
                <a:gd name="T21" fmla="*/ 269 h 451"/>
                <a:gd name="T22" fmla="*/ 440 w 452"/>
                <a:gd name="T23" fmla="*/ 308 h 451"/>
                <a:gd name="T24" fmla="*/ 452 w 452"/>
                <a:gd name="T25" fmla="*/ 349 h 451"/>
                <a:gd name="T26" fmla="*/ 0 w 452"/>
                <a:gd name="T27" fmla="*/ 451 h 451"/>
                <a:gd name="T28" fmla="*/ 103 w 452"/>
                <a:gd name="T29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2" h="451">
                  <a:moveTo>
                    <a:pt x="103" y="0"/>
                  </a:moveTo>
                  <a:lnTo>
                    <a:pt x="144" y="13"/>
                  </a:lnTo>
                  <a:lnTo>
                    <a:pt x="183" y="28"/>
                  </a:lnTo>
                  <a:lnTo>
                    <a:pt x="221" y="47"/>
                  </a:lnTo>
                  <a:lnTo>
                    <a:pt x="258" y="70"/>
                  </a:lnTo>
                  <a:lnTo>
                    <a:pt x="293" y="96"/>
                  </a:lnTo>
                  <a:lnTo>
                    <a:pt x="326" y="127"/>
                  </a:lnTo>
                  <a:lnTo>
                    <a:pt x="356" y="159"/>
                  </a:lnTo>
                  <a:lnTo>
                    <a:pt x="382" y="194"/>
                  </a:lnTo>
                  <a:lnTo>
                    <a:pt x="405" y="231"/>
                  </a:lnTo>
                  <a:lnTo>
                    <a:pt x="425" y="269"/>
                  </a:lnTo>
                  <a:lnTo>
                    <a:pt x="440" y="308"/>
                  </a:lnTo>
                  <a:lnTo>
                    <a:pt x="452" y="349"/>
                  </a:lnTo>
                  <a:lnTo>
                    <a:pt x="0" y="451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2B304775-DF68-45F0-A63C-940F50918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" y="461"/>
              <a:ext cx="22" cy="11"/>
            </a:xfrm>
            <a:custGeom>
              <a:avLst/>
              <a:gdLst>
                <a:gd name="T0" fmla="*/ 83 w 332"/>
                <a:gd name="T1" fmla="*/ 0 h 166"/>
                <a:gd name="T2" fmla="*/ 249 w 332"/>
                <a:gd name="T3" fmla="*/ 0 h 166"/>
                <a:gd name="T4" fmla="*/ 271 w 332"/>
                <a:gd name="T5" fmla="*/ 3 h 166"/>
                <a:gd name="T6" fmla="*/ 290 w 332"/>
                <a:gd name="T7" fmla="*/ 11 h 166"/>
                <a:gd name="T8" fmla="*/ 308 w 332"/>
                <a:gd name="T9" fmla="*/ 24 h 166"/>
                <a:gd name="T10" fmla="*/ 321 w 332"/>
                <a:gd name="T11" fmla="*/ 41 h 166"/>
                <a:gd name="T12" fmla="*/ 329 w 332"/>
                <a:gd name="T13" fmla="*/ 61 h 166"/>
                <a:gd name="T14" fmla="*/ 332 w 332"/>
                <a:gd name="T15" fmla="*/ 83 h 166"/>
                <a:gd name="T16" fmla="*/ 329 w 332"/>
                <a:gd name="T17" fmla="*/ 104 h 166"/>
                <a:gd name="T18" fmla="*/ 321 w 332"/>
                <a:gd name="T19" fmla="*/ 124 h 166"/>
                <a:gd name="T20" fmla="*/ 308 w 332"/>
                <a:gd name="T21" fmla="*/ 142 h 166"/>
                <a:gd name="T22" fmla="*/ 290 w 332"/>
                <a:gd name="T23" fmla="*/ 155 h 166"/>
                <a:gd name="T24" fmla="*/ 271 w 332"/>
                <a:gd name="T25" fmla="*/ 163 h 166"/>
                <a:gd name="T26" fmla="*/ 249 w 332"/>
                <a:gd name="T27" fmla="*/ 166 h 166"/>
                <a:gd name="T28" fmla="*/ 83 w 332"/>
                <a:gd name="T29" fmla="*/ 166 h 166"/>
                <a:gd name="T30" fmla="*/ 61 w 332"/>
                <a:gd name="T31" fmla="*/ 163 h 166"/>
                <a:gd name="T32" fmla="*/ 42 w 332"/>
                <a:gd name="T33" fmla="*/ 155 h 166"/>
                <a:gd name="T34" fmla="*/ 24 w 332"/>
                <a:gd name="T35" fmla="*/ 142 h 166"/>
                <a:gd name="T36" fmla="*/ 11 w 332"/>
                <a:gd name="T37" fmla="*/ 124 h 166"/>
                <a:gd name="T38" fmla="*/ 3 w 332"/>
                <a:gd name="T39" fmla="*/ 104 h 166"/>
                <a:gd name="T40" fmla="*/ 0 w 332"/>
                <a:gd name="T41" fmla="*/ 83 h 166"/>
                <a:gd name="T42" fmla="*/ 3 w 332"/>
                <a:gd name="T43" fmla="*/ 61 h 166"/>
                <a:gd name="T44" fmla="*/ 11 w 332"/>
                <a:gd name="T45" fmla="*/ 41 h 166"/>
                <a:gd name="T46" fmla="*/ 24 w 332"/>
                <a:gd name="T47" fmla="*/ 24 h 166"/>
                <a:gd name="T48" fmla="*/ 42 w 332"/>
                <a:gd name="T49" fmla="*/ 11 h 166"/>
                <a:gd name="T50" fmla="*/ 61 w 332"/>
                <a:gd name="T51" fmla="*/ 3 h 166"/>
                <a:gd name="T52" fmla="*/ 83 w 332"/>
                <a:gd name="T5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2" h="166">
                  <a:moveTo>
                    <a:pt x="83" y="0"/>
                  </a:moveTo>
                  <a:lnTo>
                    <a:pt x="249" y="0"/>
                  </a:lnTo>
                  <a:lnTo>
                    <a:pt x="271" y="3"/>
                  </a:lnTo>
                  <a:lnTo>
                    <a:pt x="290" y="11"/>
                  </a:lnTo>
                  <a:lnTo>
                    <a:pt x="308" y="24"/>
                  </a:lnTo>
                  <a:lnTo>
                    <a:pt x="321" y="41"/>
                  </a:lnTo>
                  <a:lnTo>
                    <a:pt x="329" y="61"/>
                  </a:lnTo>
                  <a:lnTo>
                    <a:pt x="332" y="83"/>
                  </a:lnTo>
                  <a:lnTo>
                    <a:pt x="329" y="104"/>
                  </a:lnTo>
                  <a:lnTo>
                    <a:pt x="321" y="124"/>
                  </a:lnTo>
                  <a:lnTo>
                    <a:pt x="308" y="142"/>
                  </a:lnTo>
                  <a:lnTo>
                    <a:pt x="290" y="155"/>
                  </a:lnTo>
                  <a:lnTo>
                    <a:pt x="271" y="163"/>
                  </a:lnTo>
                  <a:lnTo>
                    <a:pt x="249" y="166"/>
                  </a:lnTo>
                  <a:lnTo>
                    <a:pt x="83" y="166"/>
                  </a:lnTo>
                  <a:lnTo>
                    <a:pt x="61" y="163"/>
                  </a:lnTo>
                  <a:lnTo>
                    <a:pt x="42" y="155"/>
                  </a:lnTo>
                  <a:lnTo>
                    <a:pt x="24" y="142"/>
                  </a:lnTo>
                  <a:lnTo>
                    <a:pt x="11" y="124"/>
                  </a:lnTo>
                  <a:lnTo>
                    <a:pt x="3" y="104"/>
                  </a:lnTo>
                  <a:lnTo>
                    <a:pt x="0" y="83"/>
                  </a:lnTo>
                  <a:lnTo>
                    <a:pt x="3" y="61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1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45" name="Freeform 27">
              <a:extLst>
                <a:ext uri="{FF2B5EF4-FFF2-40B4-BE49-F238E27FC236}">
                  <a16:creationId xmlns:a16="http://schemas.microsoft.com/office/drawing/2014/main" id="{0ACE8736-B3E6-4363-94E4-4CC97320B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" y="481"/>
              <a:ext cx="54" cy="12"/>
            </a:xfrm>
            <a:custGeom>
              <a:avLst/>
              <a:gdLst>
                <a:gd name="T0" fmla="*/ 83 w 804"/>
                <a:gd name="T1" fmla="*/ 0 h 166"/>
                <a:gd name="T2" fmla="*/ 721 w 804"/>
                <a:gd name="T3" fmla="*/ 0 h 166"/>
                <a:gd name="T4" fmla="*/ 743 w 804"/>
                <a:gd name="T5" fmla="*/ 3 h 166"/>
                <a:gd name="T6" fmla="*/ 762 w 804"/>
                <a:gd name="T7" fmla="*/ 12 h 166"/>
                <a:gd name="T8" fmla="*/ 780 w 804"/>
                <a:gd name="T9" fmla="*/ 24 h 166"/>
                <a:gd name="T10" fmla="*/ 793 w 804"/>
                <a:gd name="T11" fmla="*/ 41 h 166"/>
                <a:gd name="T12" fmla="*/ 801 w 804"/>
                <a:gd name="T13" fmla="*/ 62 h 166"/>
                <a:gd name="T14" fmla="*/ 804 w 804"/>
                <a:gd name="T15" fmla="*/ 83 h 166"/>
                <a:gd name="T16" fmla="*/ 801 w 804"/>
                <a:gd name="T17" fmla="*/ 105 h 166"/>
                <a:gd name="T18" fmla="*/ 793 w 804"/>
                <a:gd name="T19" fmla="*/ 125 h 166"/>
                <a:gd name="T20" fmla="*/ 780 w 804"/>
                <a:gd name="T21" fmla="*/ 141 h 166"/>
                <a:gd name="T22" fmla="*/ 762 w 804"/>
                <a:gd name="T23" fmla="*/ 154 h 166"/>
                <a:gd name="T24" fmla="*/ 743 w 804"/>
                <a:gd name="T25" fmla="*/ 163 h 166"/>
                <a:gd name="T26" fmla="*/ 721 w 804"/>
                <a:gd name="T27" fmla="*/ 166 h 166"/>
                <a:gd name="T28" fmla="*/ 83 w 804"/>
                <a:gd name="T29" fmla="*/ 166 h 166"/>
                <a:gd name="T30" fmla="*/ 61 w 804"/>
                <a:gd name="T31" fmla="*/ 163 h 166"/>
                <a:gd name="T32" fmla="*/ 42 w 804"/>
                <a:gd name="T33" fmla="*/ 154 h 166"/>
                <a:gd name="T34" fmla="*/ 24 w 804"/>
                <a:gd name="T35" fmla="*/ 141 h 166"/>
                <a:gd name="T36" fmla="*/ 11 w 804"/>
                <a:gd name="T37" fmla="*/ 125 h 166"/>
                <a:gd name="T38" fmla="*/ 3 w 804"/>
                <a:gd name="T39" fmla="*/ 105 h 166"/>
                <a:gd name="T40" fmla="*/ 0 w 804"/>
                <a:gd name="T41" fmla="*/ 83 h 166"/>
                <a:gd name="T42" fmla="*/ 3 w 804"/>
                <a:gd name="T43" fmla="*/ 62 h 166"/>
                <a:gd name="T44" fmla="*/ 11 w 804"/>
                <a:gd name="T45" fmla="*/ 41 h 166"/>
                <a:gd name="T46" fmla="*/ 24 w 804"/>
                <a:gd name="T47" fmla="*/ 24 h 166"/>
                <a:gd name="T48" fmla="*/ 42 w 804"/>
                <a:gd name="T49" fmla="*/ 12 h 166"/>
                <a:gd name="T50" fmla="*/ 61 w 804"/>
                <a:gd name="T51" fmla="*/ 3 h 166"/>
                <a:gd name="T52" fmla="*/ 83 w 804"/>
                <a:gd name="T5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04" h="166">
                  <a:moveTo>
                    <a:pt x="83" y="0"/>
                  </a:moveTo>
                  <a:lnTo>
                    <a:pt x="721" y="0"/>
                  </a:lnTo>
                  <a:lnTo>
                    <a:pt x="743" y="3"/>
                  </a:lnTo>
                  <a:lnTo>
                    <a:pt x="762" y="12"/>
                  </a:lnTo>
                  <a:lnTo>
                    <a:pt x="780" y="24"/>
                  </a:lnTo>
                  <a:lnTo>
                    <a:pt x="793" y="41"/>
                  </a:lnTo>
                  <a:lnTo>
                    <a:pt x="801" y="62"/>
                  </a:lnTo>
                  <a:lnTo>
                    <a:pt x="804" y="83"/>
                  </a:lnTo>
                  <a:lnTo>
                    <a:pt x="801" y="105"/>
                  </a:lnTo>
                  <a:lnTo>
                    <a:pt x="793" y="125"/>
                  </a:lnTo>
                  <a:lnTo>
                    <a:pt x="780" y="141"/>
                  </a:lnTo>
                  <a:lnTo>
                    <a:pt x="762" y="154"/>
                  </a:lnTo>
                  <a:lnTo>
                    <a:pt x="743" y="163"/>
                  </a:lnTo>
                  <a:lnTo>
                    <a:pt x="721" y="166"/>
                  </a:lnTo>
                  <a:lnTo>
                    <a:pt x="83" y="166"/>
                  </a:lnTo>
                  <a:lnTo>
                    <a:pt x="61" y="163"/>
                  </a:lnTo>
                  <a:lnTo>
                    <a:pt x="42" y="154"/>
                  </a:lnTo>
                  <a:lnTo>
                    <a:pt x="24" y="141"/>
                  </a:lnTo>
                  <a:lnTo>
                    <a:pt x="11" y="125"/>
                  </a:lnTo>
                  <a:lnTo>
                    <a:pt x="3" y="105"/>
                  </a:lnTo>
                  <a:lnTo>
                    <a:pt x="0" y="83"/>
                  </a:lnTo>
                  <a:lnTo>
                    <a:pt x="3" y="62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2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46" name="Freeform 28">
              <a:extLst>
                <a:ext uri="{FF2B5EF4-FFF2-40B4-BE49-F238E27FC236}">
                  <a16:creationId xmlns:a16="http://schemas.microsoft.com/office/drawing/2014/main" id="{D6266E1B-24FF-4BDE-BAF1-615A0FF85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" y="502"/>
              <a:ext cx="47" cy="11"/>
            </a:xfrm>
            <a:custGeom>
              <a:avLst/>
              <a:gdLst>
                <a:gd name="T0" fmla="*/ 83 w 710"/>
                <a:gd name="T1" fmla="*/ 0 h 165"/>
                <a:gd name="T2" fmla="*/ 627 w 710"/>
                <a:gd name="T3" fmla="*/ 0 h 165"/>
                <a:gd name="T4" fmla="*/ 648 w 710"/>
                <a:gd name="T5" fmla="*/ 3 h 165"/>
                <a:gd name="T6" fmla="*/ 668 w 710"/>
                <a:gd name="T7" fmla="*/ 11 h 165"/>
                <a:gd name="T8" fmla="*/ 686 w 710"/>
                <a:gd name="T9" fmla="*/ 24 h 165"/>
                <a:gd name="T10" fmla="*/ 698 w 710"/>
                <a:gd name="T11" fmla="*/ 41 h 165"/>
                <a:gd name="T12" fmla="*/ 707 w 710"/>
                <a:gd name="T13" fmla="*/ 60 h 165"/>
                <a:gd name="T14" fmla="*/ 710 w 710"/>
                <a:gd name="T15" fmla="*/ 82 h 165"/>
                <a:gd name="T16" fmla="*/ 707 w 710"/>
                <a:gd name="T17" fmla="*/ 105 h 165"/>
                <a:gd name="T18" fmla="*/ 698 w 710"/>
                <a:gd name="T19" fmla="*/ 125 h 165"/>
                <a:gd name="T20" fmla="*/ 686 w 710"/>
                <a:gd name="T21" fmla="*/ 141 h 165"/>
                <a:gd name="T22" fmla="*/ 668 w 710"/>
                <a:gd name="T23" fmla="*/ 154 h 165"/>
                <a:gd name="T24" fmla="*/ 648 w 710"/>
                <a:gd name="T25" fmla="*/ 162 h 165"/>
                <a:gd name="T26" fmla="*/ 627 w 710"/>
                <a:gd name="T27" fmla="*/ 165 h 165"/>
                <a:gd name="T28" fmla="*/ 83 w 710"/>
                <a:gd name="T29" fmla="*/ 165 h 165"/>
                <a:gd name="T30" fmla="*/ 61 w 710"/>
                <a:gd name="T31" fmla="*/ 162 h 165"/>
                <a:gd name="T32" fmla="*/ 42 w 710"/>
                <a:gd name="T33" fmla="*/ 154 h 165"/>
                <a:gd name="T34" fmla="*/ 24 w 710"/>
                <a:gd name="T35" fmla="*/ 141 h 165"/>
                <a:gd name="T36" fmla="*/ 11 w 710"/>
                <a:gd name="T37" fmla="*/ 125 h 165"/>
                <a:gd name="T38" fmla="*/ 3 w 710"/>
                <a:gd name="T39" fmla="*/ 105 h 165"/>
                <a:gd name="T40" fmla="*/ 0 w 710"/>
                <a:gd name="T41" fmla="*/ 82 h 165"/>
                <a:gd name="T42" fmla="*/ 3 w 710"/>
                <a:gd name="T43" fmla="*/ 60 h 165"/>
                <a:gd name="T44" fmla="*/ 11 w 710"/>
                <a:gd name="T45" fmla="*/ 41 h 165"/>
                <a:gd name="T46" fmla="*/ 24 w 710"/>
                <a:gd name="T47" fmla="*/ 24 h 165"/>
                <a:gd name="T48" fmla="*/ 42 w 710"/>
                <a:gd name="T49" fmla="*/ 11 h 165"/>
                <a:gd name="T50" fmla="*/ 61 w 710"/>
                <a:gd name="T51" fmla="*/ 3 h 165"/>
                <a:gd name="T52" fmla="*/ 83 w 710"/>
                <a:gd name="T5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0" h="165">
                  <a:moveTo>
                    <a:pt x="83" y="0"/>
                  </a:moveTo>
                  <a:lnTo>
                    <a:pt x="627" y="0"/>
                  </a:lnTo>
                  <a:lnTo>
                    <a:pt x="648" y="3"/>
                  </a:lnTo>
                  <a:lnTo>
                    <a:pt x="668" y="11"/>
                  </a:lnTo>
                  <a:lnTo>
                    <a:pt x="686" y="24"/>
                  </a:lnTo>
                  <a:lnTo>
                    <a:pt x="698" y="41"/>
                  </a:lnTo>
                  <a:lnTo>
                    <a:pt x="707" y="60"/>
                  </a:lnTo>
                  <a:lnTo>
                    <a:pt x="710" y="82"/>
                  </a:lnTo>
                  <a:lnTo>
                    <a:pt x="707" y="105"/>
                  </a:lnTo>
                  <a:lnTo>
                    <a:pt x="698" y="125"/>
                  </a:lnTo>
                  <a:lnTo>
                    <a:pt x="686" y="141"/>
                  </a:lnTo>
                  <a:lnTo>
                    <a:pt x="668" y="154"/>
                  </a:lnTo>
                  <a:lnTo>
                    <a:pt x="648" y="162"/>
                  </a:lnTo>
                  <a:lnTo>
                    <a:pt x="627" y="165"/>
                  </a:lnTo>
                  <a:lnTo>
                    <a:pt x="83" y="165"/>
                  </a:lnTo>
                  <a:lnTo>
                    <a:pt x="61" y="162"/>
                  </a:lnTo>
                  <a:lnTo>
                    <a:pt x="42" y="154"/>
                  </a:lnTo>
                  <a:lnTo>
                    <a:pt x="24" y="141"/>
                  </a:lnTo>
                  <a:lnTo>
                    <a:pt x="11" y="125"/>
                  </a:lnTo>
                  <a:lnTo>
                    <a:pt x="3" y="105"/>
                  </a:lnTo>
                  <a:lnTo>
                    <a:pt x="0" y="82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1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20">
            <a:extLst>
              <a:ext uri="{FF2B5EF4-FFF2-40B4-BE49-F238E27FC236}">
                <a16:creationId xmlns:a16="http://schemas.microsoft.com/office/drawing/2014/main" id="{F0CB5308-EEB6-45B3-A455-E8711B7D091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11033" y="2519134"/>
            <a:ext cx="212032" cy="230832"/>
            <a:chOff x="5510" y="341"/>
            <a:chExt cx="203" cy="221"/>
          </a:xfrm>
          <a:solidFill>
            <a:srgbClr val="00B050"/>
          </a:solidFill>
        </p:grpSpPr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0A69D4C3-9455-4019-8808-B9BAD070B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341"/>
              <a:ext cx="167" cy="220"/>
            </a:xfrm>
            <a:custGeom>
              <a:avLst/>
              <a:gdLst>
                <a:gd name="T0" fmla="*/ 193 w 2499"/>
                <a:gd name="T1" fmla="*/ 0 h 3301"/>
                <a:gd name="T2" fmla="*/ 1886 w 2499"/>
                <a:gd name="T3" fmla="*/ 0 h 3301"/>
                <a:gd name="T4" fmla="*/ 1904 w 2499"/>
                <a:gd name="T5" fmla="*/ 3 h 3301"/>
                <a:gd name="T6" fmla="*/ 1919 w 2499"/>
                <a:gd name="T7" fmla="*/ 9 h 3301"/>
                <a:gd name="T8" fmla="*/ 1932 w 2499"/>
                <a:gd name="T9" fmla="*/ 19 h 3301"/>
                <a:gd name="T10" fmla="*/ 2480 w 2499"/>
                <a:gd name="T11" fmla="*/ 566 h 3301"/>
                <a:gd name="T12" fmla="*/ 2490 w 2499"/>
                <a:gd name="T13" fmla="*/ 579 h 3301"/>
                <a:gd name="T14" fmla="*/ 2497 w 2499"/>
                <a:gd name="T15" fmla="*/ 594 h 3301"/>
                <a:gd name="T16" fmla="*/ 2499 w 2499"/>
                <a:gd name="T17" fmla="*/ 612 h 3301"/>
                <a:gd name="T18" fmla="*/ 2499 w 2499"/>
                <a:gd name="T19" fmla="*/ 2198 h 3301"/>
                <a:gd name="T20" fmla="*/ 2447 w 2499"/>
                <a:gd name="T21" fmla="*/ 2181 h 3301"/>
                <a:gd name="T22" fmla="*/ 2394 w 2499"/>
                <a:gd name="T23" fmla="*/ 2169 h 3301"/>
                <a:gd name="T24" fmla="*/ 2339 w 2499"/>
                <a:gd name="T25" fmla="*/ 2160 h 3301"/>
                <a:gd name="T26" fmla="*/ 2285 w 2499"/>
                <a:gd name="T27" fmla="*/ 2156 h 3301"/>
                <a:gd name="T28" fmla="*/ 2284 w 2499"/>
                <a:gd name="T29" fmla="*/ 730 h 3301"/>
                <a:gd name="T30" fmla="*/ 1861 w 2499"/>
                <a:gd name="T31" fmla="*/ 730 h 3301"/>
                <a:gd name="T32" fmla="*/ 1840 w 2499"/>
                <a:gd name="T33" fmla="*/ 727 h 3301"/>
                <a:gd name="T34" fmla="*/ 1821 w 2499"/>
                <a:gd name="T35" fmla="*/ 718 h 3301"/>
                <a:gd name="T36" fmla="*/ 1804 w 2499"/>
                <a:gd name="T37" fmla="*/ 706 h 3301"/>
                <a:gd name="T38" fmla="*/ 1791 w 2499"/>
                <a:gd name="T39" fmla="*/ 690 h 3301"/>
                <a:gd name="T40" fmla="*/ 1783 w 2499"/>
                <a:gd name="T41" fmla="*/ 671 h 3301"/>
                <a:gd name="T42" fmla="*/ 1781 w 2499"/>
                <a:gd name="T43" fmla="*/ 650 h 3301"/>
                <a:gd name="T44" fmla="*/ 1781 w 2499"/>
                <a:gd name="T45" fmla="*/ 215 h 3301"/>
                <a:gd name="T46" fmla="*/ 215 w 2499"/>
                <a:gd name="T47" fmla="*/ 215 h 3301"/>
                <a:gd name="T48" fmla="*/ 215 w 2499"/>
                <a:gd name="T49" fmla="*/ 3087 h 3301"/>
                <a:gd name="T50" fmla="*/ 1667 w 2499"/>
                <a:gd name="T51" fmla="*/ 3087 h 3301"/>
                <a:gd name="T52" fmla="*/ 1691 w 2499"/>
                <a:gd name="T53" fmla="*/ 3134 h 3301"/>
                <a:gd name="T54" fmla="*/ 1720 w 2499"/>
                <a:gd name="T55" fmla="*/ 3180 h 3301"/>
                <a:gd name="T56" fmla="*/ 1751 w 2499"/>
                <a:gd name="T57" fmla="*/ 3223 h 3301"/>
                <a:gd name="T58" fmla="*/ 1785 w 2499"/>
                <a:gd name="T59" fmla="*/ 3263 h 3301"/>
                <a:gd name="T60" fmla="*/ 1823 w 2499"/>
                <a:gd name="T61" fmla="*/ 3301 h 3301"/>
                <a:gd name="T62" fmla="*/ 193 w 2499"/>
                <a:gd name="T63" fmla="*/ 3301 h 3301"/>
                <a:gd name="T64" fmla="*/ 159 w 2499"/>
                <a:gd name="T65" fmla="*/ 3298 h 3301"/>
                <a:gd name="T66" fmla="*/ 126 w 2499"/>
                <a:gd name="T67" fmla="*/ 3289 h 3301"/>
                <a:gd name="T68" fmla="*/ 96 w 2499"/>
                <a:gd name="T69" fmla="*/ 3275 h 3301"/>
                <a:gd name="T70" fmla="*/ 69 w 2499"/>
                <a:gd name="T71" fmla="*/ 3255 h 3301"/>
                <a:gd name="T72" fmla="*/ 45 w 2499"/>
                <a:gd name="T73" fmla="*/ 3232 h 3301"/>
                <a:gd name="T74" fmla="*/ 26 w 2499"/>
                <a:gd name="T75" fmla="*/ 3205 h 3301"/>
                <a:gd name="T76" fmla="*/ 12 w 2499"/>
                <a:gd name="T77" fmla="*/ 3176 h 3301"/>
                <a:gd name="T78" fmla="*/ 3 w 2499"/>
                <a:gd name="T79" fmla="*/ 3142 h 3301"/>
                <a:gd name="T80" fmla="*/ 0 w 2499"/>
                <a:gd name="T81" fmla="*/ 3108 h 3301"/>
                <a:gd name="T82" fmla="*/ 0 w 2499"/>
                <a:gd name="T83" fmla="*/ 193 h 3301"/>
                <a:gd name="T84" fmla="*/ 3 w 2499"/>
                <a:gd name="T85" fmla="*/ 158 h 3301"/>
                <a:gd name="T86" fmla="*/ 12 w 2499"/>
                <a:gd name="T87" fmla="*/ 126 h 3301"/>
                <a:gd name="T88" fmla="*/ 26 w 2499"/>
                <a:gd name="T89" fmla="*/ 96 h 3301"/>
                <a:gd name="T90" fmla="*/ 45 w 2499"/>
                <a:gd name="T91" fmla="*/ 69 h 3301"/>
                <a:gd name="T92" fmla="*/ 69 w 2499"/>
                <a:gd name="T93" fmla="*/ 45 h 3301"/>
                <a:gd name="T94" fmla="*/ 96 w 2499"/>
                <a:gd name="T95" fmla="*/ 26 h 3301"/>
                <a:gd name="T96" fmla="*/ 126 w 2499"/>
                <a:gd name="T97" fmla="*/ 12 h 3301"/>
                <a:gd name="T98" fmla="*/ 159 w 2499"/>
                <a:gd name="T99" fmla="*/ 3 h 3301"/>
                <a:gd name="T100" fmla="*/ 193 w 2499"/>
                <a:gd name="T101" fmla="*/ 0 h 3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99" h="3301">
                  <a:moveTo>
                    <a:pt x="193" y="0"/>
                  </a:moveTo>
                  <a:lnTo>
                    <a:pt x="1886" y="0"/>
                  </a:lnTo>
                  <a:lnTo>
                    <a:pt x="1904" y="3"/>
                  </a:lnTo>
                  <a:lnTo>
                    <a:pt x="1919" y="9"/>
                  </a:lnTo>
                  <a:lnTo>
                    <a:pt x="1932" y="19"/>
                  </a:lnTo>
                  <a:lnTo>
                    <a:pt x="2480" y="566"/>
                  </a:lnTo>
                  <a:lnTo>
                    <a:pt x="2490" y="579"/>
                  </a:lnTo>
                  <a:lnTo>
                    <a:pt x="2497" y="594"/>
                  </a:lnTo>
                  <a:lnTo>
                    <a:pt x="2499" y="612"/>
                  </a:lnTo>
                  <a:lnTo>
                    <a:pt x="2499" y="2198"/>
                  </a:lnTo>
                  <a:lnTo>
                    <a:pt x="2447" y="2181"/>
                  </a:lnTo>
                  <a:lnTo>
                    <a:pt x="2394" y="2169"/>
                  </a:lnTo>
                  <a:lnTo>
                    <a:pt x="2339" y="2160"/>
                  </a:lnTo>
                  <a:lnTo>
                    <a:pt x="2285" y="2156"/>
                  </a:lnTo>
                  <a:lnTo>
                    <a:pt x="2284" y="730"/>
                  </a:lnTo>
                  <a:lnTo>
                    <a:pt x="1861" y="730"/>
                  </a:lnTo>
                  <a:lnTo>
                    <a:pt x="1840" y="727"/>
                  </a:lnTo>
                  <a:lnTo>
                    <a:pt x="1821" y="718"/>
                  </a:lnTo>
                  <a:lnTo>
                    <a:pt x="1804" y="706"/>
                  </a:lnTo>
                  <a:lnTo>
                    <a:pt x="1791" y="690"/>
                  </a:lnTo>
                  <a:lnTo>
                    <a:pt x="1783" y="671"/>
                  </a:lnTo>
                  <a:lnTo>
                    <a:pt x="1781" y="650"/>
                  </a:lnTo>
                  <a:lnTo>
                    <a:pt x="1781" y="215"/>
                  </a:lnTo>
                  <a:lnTo>
                    <a:pt x="215" y="215"/>
                  </a:lnTo>
                  <a:lnTo>
                    <a:pt x="215" y="3087"/>
                  </a:lnTo>
                  <a:lnTo>
                    <a:pt x="1667" y="3087"/>
                  </a:lnTo>
                  <a:lnTo>
                    <a:pt x="1691" y="3134"/>
                  </a:lnTo>
                  <a:lnTo>
                    <a:pt x="1720" y="3180"/>
                  </a:lnTo>
                  <a:lnTo>
                    <a:pt x="1751" y="3223"/>
                  </a:lnTo>
                  <a:lnTo>
                    <a:pt x="1785" y="3263"/>
                  </a:lnTo>
                  <a:lnTo>
                    <a:pt x="1823" y="3301"/>
                  </a:lnTo>
                  <a:lnTo>
                    <a:pt x="193" y="3301"/>
                  </a:lnTo>
                  <a:lnTo>
                    <a:pt x="159" y="3298"/>
                  </a:lnTo>
                  <a:lnTo>
                    <a:pt x="126" y="3289"/>
                  </a:lnTo>
                  <a:lnTo>
                    <a:pt x="96" y="3275"/>
                  </a:lnTo>
                  <a:lnTo>
                    <a:pt x="69" y="3255"/>
                  </a:lnTo>
                  <a:lnTo>
                    <a:pt x="45" y="3232"/>
                  </a:lnTo>
                  <a:lnTo>
                    <a:pt x="26" y="3205"/>
                  </a:lnTo>
                  <a:lnTo>
                    <a:pt x="12" y="3176"/>
                  </a:lnTo>
                  <a:lnTo>
                    <a:pt x="3" y="3142"/>
                  </a:lnTo>
                  <a:lnTo>
                    <a:pt x="0" y="3108"/>
                  </a:lnTo>
                  <a:lnTo>
                    <a:pt x="0" y="193"/>
                  </a:lnTo>
                  <a:lnTo>
                    <a:pt x="3" y="158"/>
                  </a:lnTo>
                  <a:lnTo>
                    <a:pt x="12" y="126"/>
                  </a:lnTo>
                  <a:lnTo>
                    <a:pt x="26" y="96"/>
                  </a:lnTo>
                  <a:lnTo>
                    <a:pt x="45" y="69"/>
                  </a:lnTo>
                  <a:lnTo>
                    <a:pt x="69" y="45"/>
                  </a:lnTo>
                  <a:lnTo>
                    <a:pt x="96" y="26"/>
                  </a:lnTo>
                  <a:lnTo>
                    <a:pt x="126" y="12"/>
                  </a:lnTo>
                  <a:lnTo>
                    <a:pt x="159" y="3"/>
                  </a:lnTo>
                  <a:lnTo>
                    <a:pt x="1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49" name="Freeform 23">
              <a:extLst>
                <a:ext uri="{FF2B5EF4-FFF2-40B4-BE49-F238E27FC236}">
                  <a16:creationId xmlns:a16="http://schemas.microsoft.com/office/drawing/2014/main" id="{835B03AD-F33A-499A-9A63-C2C4BC0C30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8" y="489"/>
              <a:ext cx="85" cy="73"/>
            </a:xfrm>
            <a:custGeom>
              <a:avLst/>
              <a:gdLst>
                <a:gd name="T0" fmla="*/ 1036 w 1282"/>
                <a:gd name="T1" fmla="*/ 131 h 1103"/>
                <a:gd name="T2" fmla="*/ 1012 w 1282"/>
                <a:gd name="T3" fmla="*/ 145 h 1103"/>
                <a:gd name="T4" fmla="*/ 467 w 1282"/>
                <a:gd name="T5" fmla="*/ 405 h 1103"/>
                <a:gd name="T6" fmla="*/ 443 w 1282"/>
                <a:gd name="T7" fmla="*/ 390 h 1103"/>
                <a:gd name="T8" fmla="*/ 416 w 1282"/>
                <a:gd name="T9" fmla="*/ 390 h 1103"/>
                <a:gd name="T10" fmla="*/ 390 w 1282"/>
                <a:gd name="T11" fmla="*/ 405 h 1103"/>
                <a:gd name="T12" fmla="*/ 339 w 1282"/>
                <a:gd name="T13" fmla="*/ 459 h 1103"/>
                <a:gd name="T14" fmla="*/ 332 w 1282"/>
                <a:gd name="T15" fmla="*/ 485 h 1103"/>
                <a:gd name="T16" fmla="*/ 339 w 1282"/>
                <a:gd name="T17" fmla="*/ 513 h 1103"/>
                <a:gd name="T18" fmla="*/ 571 w 1282"/>
                <a:gd name="T19" fmla="*/ 748 h 1103"/>
                <a:gd name="T20" fmla="*/ 595 w 1282"/>
                <a:gd name="T21" fmla="*/ 762 h 1103"/>
                <a:gd name="T22" fmla="*/ 610 w 1282"/>
                <a:gd name="T23" fmla="*/ 764 h 1103"/>
                <a:gd name="T24" fmla="*/ 637 w 1282"/>
                <a:gd name="T25" fmla="*/ 757 h 1103"/>
                <a:gd name="T26" fmla="*/ 1132 w 1282"/>
                <a:gd name="T27" fmla="*/ 265 h 1103"/>
                <a:gd name="T28" fmla="*/ 1146 w 1282"/>
                <a:gd name="T29" fmla="*/ 241 h 1103"/>
                <a:gd name="T30" fmla="*/ 1146 w 1282"/>
                <a:gd name="T31" fmla="*/ 213 h 1103"/>
                <a:gd name="T32" fmla="*/ 1132 w 1282"/>
                <a:gd name="T33" fmla="*/ 189 h 1103"/>
                <a:gd name="T34" fmla="*/ 1078 w 1282"/>
                <a:gd name="T35" fmla="*/ 136 h 1103"/>
                <a:gd name="T36" fmla="*/ 1050 w 1282"/>
                <a:gd name="T37" fmla="*/ 129 h 1103"/>
                <a:gd name="T38" fmla="*/ 1072 w 1282"/>
                <a:gd name="T39" fmla="*/ 2 h 1103"/>
                <a:gd name="T40" fmla="*/ 1120 w 1282"/>
                <a:gd name="T41" fmla="*/ 22 h 1103"/>
                <a:gd name="T42" fmla="*/ 1241 w 1282"/>
                <a:gd name="T43" fmla="*/ 140 h 1103"/>
                <a:gd name="T44" fmla="*/ 1271 w 1282"/>
                <a:gd name="T45" fmla="*/ 184 h 1103"/>
                <a:gd name="T46" fmla="*/ 1282 w 1282"/>
                <a:gd name="T47" fmla="*/ 235 h 1103"/>
                <a:gd name="T48" fmla="*/ 1271 w 1282"/>
                <a:gd name="T49" fmla="*/ 288 h 1103"/>
                <a:gd name="T50" fmla="*/ 1241 w 1282"/>
                <a:gd name="T51" fmla="*/ 331 h 1103"/>
                <a:gd name="T52" fmla="*/ 1006 w 1282"/>
                <a:gd name="T53" fmla="*/ 601 h 1103"/>
                <a:gd name="T54" fmla="*/ 994 w 1282"/>
                <a:gd name="T55" fmla="*/ 709 h 1103"/>
                <a:gd name="T56" fmla="*/ 960 w 1282"/>
                <a:gd name="T57" fmla="*/ 808 h 1103"/>
                <a:gd name="T58" fmla="*/ 909 w 1282"/>
                <a:gd name="T59" fmla="*/ 898 h 1103"/>
                <a:gd name="T60" fmla="*/ 839 w 1282"/>
                <a:gd name="T61" fmla="*/ 974 h 1103"/>
                <a:gd name="T62" fmla="*/ 756 w 1282"/>
                <a:gd name="T63" fmla="*/ 1034 h 1103"/>
                <a:gd name="T64" fmla="*/ 661 w 1282"/>
                <a:gd name="T65" fmla="*/ 1078 h 1103"/>
                <a:gd name="T66" fmla="*/ 557 w 1282"/>
                <a:gd name="T67" fmla="*/ 1100 h 1103"/>
                <a:gd name="T68" fmla="*/ 448 w 1282"/>
                <a:gd name="T69" fmla="*/ 1100 h 1103"/>
                <a:gd name="T70" fmla="*/ 344 w 1282"/>
                <a:gd name="T71" fmla="*/ 1078 h 1103"/>
                <a:gd name="T72" fmla="*/ 249 w 1282"/>
                <a:gd name="T73" fmla="*/ 1034 h 1103"/>
                <a:gd name="T74" fmla="*/ 166 w 1282"/>
                <a:gd name="T75" fmla="*/ 974 h 1103"/>
                <a:gd name="T76" fmla="*/ 97 w 1282"/>
                <a:gd name="T77" fmla="*/ 898 h 1103"/>
                <a:gd name="T78" fmla="*/ 45 w 1282"/>
                <a:gd name="T79" fmla="*/ 808 h 1103"/>
                <a:gd name="T80" fmla="*/ 11 w 1282"/>
                <a:gd name="T81" fmla="*/ 709 h 1103"/>
                <a:gd name="T82" fmla="*/ 0 w 1282"/>
                <a:gd name="T83" fmla="*/ 601 h 1103"/>
                <a:gd name="T84" fmla="*/ 11 w 1282"/>
                <a:gd name="T85" fmla="*/ 493 h 1103"/>
                <a:gd name="T86" fmla="*/ 45 w 1282"/>
                <a:gd name="T87" fmla="*/ 394 h 1103"/>
                <a:gd name="T88" fmla="*/ 97 w 1282"/>
                <a:gd name="T89" fmla="*/ 305 h 1103"/>
                <a:gd name="T90" fmla="*/ 166 w 1282"/>
                <a:gd name="T91" fmla="*/ 229 h 1103"/>
                <a:gd name="T92" fmla="*/ 249 w 1282"/>
                <a:gd name="T93" fmla="*/ 167 h 1103"/>
                <a:gd name="T94" fmla="*/ 344 w 1282"/>
                <a:gd name="T95" fmla="*/ 125 h 1103"/>
                <a:gd name="T96" fmla="*/ 448 w 1282"/>
                <a:gd name="T97" fmla="*/ 102 h 1103"/>
                <a:gd name="T98" fmla="*/ 556 w 1282"/>
                <a:gd name="T99" fmla="*/ 102 h 1103"/>
                <a:gd name="T100" fmla="*/ 659 w 1282"/>
                <a:gd name="T101" fmla="*/ 124 h 1103"/>
                <a:gd name="T102" fmla="*/ 752 w 1282"/>
                <a:gd name="T103" fmla="*/ 165 h 1103"/>
                <a:gd name="T104" fmla="*/ 949 w 1282"/>
                <a:gd name="T105" fmla="*/ 39 h 1103"/>
                <a:gd name="T106" fmla="*/ 994 w 1282"/>
                <a:gd name="T107" fmla="*/ 10 h 1103"/>
                <a:gd name="T108" fmla="*/ 1045 w 1282"/>
                <a:gd name="T109" fmla="*/ 0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82" h="1103">
                  <a:moveTo>
                    <a:pt x="1050" y="129"/>
                  </a:moveTo>
                  <a:lnTo>
                    <a:pt x="1036" y="131"/>
                  </a:lnTo>
                  <a:lnTo>
                    <a:pt x="1023" y="136"/>
                  </a:lnTo>
                  <a:lnTo>
                    <a:pt x="1012" y="145"/>
                  </a:lnTo>
                  <a:lnTo>
                    <a:pt x="610" y="546"/>
                  </a:lnTo>
                  <a:lnTo>
                    <a:pt x="467" y="405"/>
                  </a:lnTo>
                  <a:lnTo>
                    <a:pt x="456" y="396"/>
                  </a:lnTo>
                  <a:lnTo>
                    <a:pt x="443" y="390"/>
                  </a:lnTo>
                  <a:lnTo>
                    <a:pt x="429" y="388"/>
                  </a:lnTo>
                  <a:lnTo>
                    <a:pt x="416" y="390"/>
                  </a:lnTo>
                  <a:lnTo>
                    <a:pt x="402" y="396"/>
                  </a:lnTo>
                  <a:lnTo>
                    <a:pt x="390" y="405"/>
                  </a:lnTo>
                  <a:lnTo>
                    <a:pt x="348" y="447"/>
                  </a:lnTo>
                  <a:lnTo>
                    <a:pt x="339" y="459"/>
                  </a:lnTo>
                  <a:lnTo>
                    <a:pt x="334" y="472"/>
                  </a:lnTo>
                  <a:lnTo>
                    <a:pt x="332" y="485"/>
                  </a:lnTo>
                  <a:lnTo>
                    <a:pt x="334" y="499"/>
                  </a:lnTo>
                  <a:lnTo>
                    <a:pt x="339" y="513"/>
                  </a:lnTo>
                  <a:lnTo>
                    <a:pt x="348" y="524"/>
                  </a:lnTo>
                  <a:lnTo>
                    <a:pt x="571" y="748"/>
                  </a:lnTo>
                  <a:lnTo>
                    <a:pt x="583" y="757"/>
                  </a:lnTo>
                  <a:lnTo>
                    <a:pt x="595" y="762"/>
                  </a:lnTo>
                  <a:lnTo>
                    <a:pt x="610" y="764"/>
                  </a:lnTo>
                  <a:lnTo>
                    <a:pt x="610" y="764"/>
                  </a:lnTo>
                  <a:lnTo>
                    <a:pt x="624" y="762"/>
                  </a:lnTo>
                  <a:lnTo>
                    <a:pt x="637" y="757"/>
                  </a:lnTo>
                  <a:lnTo>
                    <a:pt x="648" y="748"/>
                  </a:lnTo>
                  <a:lnTo>
                    <a:pt x="1132" y="265"/>
                  </a:lnTo>
                  <a:lnTo>
                    <a:pt x="1141" y="254"/>
                  </a:lnTo>
                  <a:lnTo>
                    <a:pt x="1146" y="241"/>
                  </a:lnTo>
                  <a:lnTo>
                    <a:pt x="1148" y="227"/>
                  </a:lnTo>
                  <a:lnTo>
                    <a:pt x="1146" y="213"/>
                  </a:lnTo>
                  <a:lnTo>
                    <a:pt x="1141" y="201"/>
                  </a:lnTo>
                  <a:lnTo>
                    <a:pt x="1132" y="189"/>
                  </a:lnTo>
                  <a:lnTo>
                    <a:pt x="1089" y="145"/>
                  </a:lnTo>
                  <a:lnTo>
                    <a:pt x="1078" y="136"/>
                  </a:lnTo>
                  <a:lnTo>
                    <a:pt x="1065" y="131"/>
                  </a:lnTo>
                  <a:lnTo>
                    <a:pt x="1050" y="129"/>
                  </a:lnTo>
                  <a:close/>
                  <a:moveTo>
                    <a:pt x="1045" y="0"/>
                  </a:moveTo>
                  <a:lnTo>
                    <a:pt x="1072" y="2"/>
                  </a:lnTo>
                  <a:lnTo>
                    <a:pt x="1097" y="10"/>
                  </a:lnTo>
                  <a:lnTo>
                    <a:pt x="1120" y="22"/>
                  </a:lnTo>
                  <a:lnTo>
                    <a:pt x="1140" y="39"/>
                  </a:lnTo>
                  <a:lnTo>
                    <a:pt x="1241" y="140"/>
                  </a:lnTo>
                  <a:lnTo>
                    <a:pt x="1259" y="160"/>
                  </a:lnTo>
                  <a:lnTo>
                    <a:pt x="1271" y="184"/>
                  </a:lnTo>
                  <a:lnTo>
                    <a:pt x="1279" y="209"/>
                  </a:lnTo>
                  <a:lnTo>
                    <a:pt x="1282" y="235"/>
                  </a:lnTo>
                  <a:lnTo>
                    <a:pt x="1279" y="262"/>
                  </a:lnTo>
                  <a:lnTo>
                    <a:pt x="1271" y="288"/>
                  </a:lnTo>
                  <a:lnTo>
                    <a:pt x="1259" y="310"/>
                  </a:lnTo>
                  <a:lnTo>
                    <a:pt x="1241" y="331"/>
                  </a:lnTo>
                  <a:lnTo>
                    <a:pt x="1004" y="568"/>
                  </a:lnTo>
                  <a:lnTo>
                    <a:pt x="1006" y="601"/>
                  </a:lnTo>
                  <a:lnTo>
                    <a:pt x="1003" y="656"/>
                  </a:lnTo>
                  <a:lnTo>
                    <a:pt x="994" y="709"/>
                  </a:lnTo>
                  <a:lnTo>
                    <a:pt x="980" y="760"/>
                  </a:lnTo>
                  <a:lnTo>
                    <a:pt x="960" y="808"/>
                  </a:lnTo>
                  <a:lnTo>
                    <a:pt x="937" y="855"/>
                  </a:lnTo>
                  <a:lnTo>
                    <a:pt x="909" y="898"/>
                  </a:lnTo>
                  <a:lnTo>
                    <a:pt x="876" y="937"/>
                  </a:lnTo>
                  <a:lnTo>
                    <a:pt x="839" y="974"/>
                  </a:lnTo>
                  <a:lnTo>
                    <a:pt x="800" y="1006"/>
                  </a:lnTo>
                  <a:lnTo>
                    <a:pt x="756" y="1034"/>
                  </a:lnTo>
                  <a:lnTo>
                    <a:pt x="711" y="1059"/>
                  </a:lnTo>
                  <a:lnTo>
                    <a:pt x="661" y="1078"/>
                  </a:lnTo>
                  <a:lnTo>
                    <a:pt x="611" y="1092"/>
                  </a:lnTo>
                  <a:lnTo>
                    <a:pt x="557" y="1100"/>
                  </a:lnTo>
                  <a:lnTo>
                    <a:pt x="502" y="1103"/>
                  </a:lnTo>
                  <a:lnTo>
                    <a:pt x="448" y="1100"/>
                  </a:lnTo>
                  <a:lnTo>
                    <a:pt x="395" y="1092"/>
                  </a:lnTo>
                  <a:lnTo>
                    <a:pt x="344" y="1078"/>
                  </a:lnTo>
                  <a:lnTo>
                    <a:pt x="295" y="1059"/>
                  </a:lnTo>
                  <a:lnTo>
                    <a:pt x="249" y="1034"/>
                  </a:lnTo>
                  <a:lnTo>
                    <a:pt x="205" y="1006"/>
                  </a:lnTo>
                  <a:lnTo>
                    <a:pt x="166" y="974"/>
                  </a:lnTo>
                  <a:lnTo>
                    <a:pt x="129" y="937"/>
                  </a:lnTo>
                  <a:lnTo>
                    <a:pt x="97" y="898"/>
                  </a:lnTo>
                  <a:lnTo>
                    <a:pt x="69" y="855"/>
                  </a:lnTo>
                  <a:lnTo>
                    <a:pt x="45" y="808"/>
                  </a:lnTo>
                  <a:lnTo>
                    <a:pt x="25" y="760"/>
                  </a:lnTo>
                  <a:lnTo>
                    <a:pt x="11" y="709"/>
                  </a:lnTo>
                  <a:lnTo>
                    <a:pt x="3" y="656"/>
                  </a:lnTo>
                  <a:lnTo>
                    <a:pt x="0" y="601"/>
                  </a:lnTo>
                  <a:lnTo>
                    <a:pt x="3" y="547"/>
                  </a:lnTo>
                  <a:lnTo>
                    <a:pt x="11" y="493"/>
                  </a:lnTo>
                  <a:lnTo>
                    <a:pt x="25" y="443"/>
                  </a:lnTo>
                  <a:lnTo>
                    <a:pt x="45" y="394"/>
                  </a:lnTo>
                  <a:lnTo>
                    <a:pt x="69" y="348"/>
                  </a:lnTo>
                  <a:lnTo>
                    <a:pt x="97" y="305"/>
                  </a:lnTo>
                  <a:lnTo>
                    <a:pt x="129" y="265"/>
                  </a:lnTo>
                  <a:lnTo>
                    <a:pt x="166" y="229"/>
                  </a:lnTo>
                  <a:lnTo>
                    <a:pt x="205" y="196"/>
                  </a:lnTo>
                  <a:lnTo>
                    <a:pt x="249" y="167"/>
                  </a:lnTo>
                  <a:lnTo>
                    <a:pt x="295" y="144"/>
                  </a:lnTo>
                  <a:lnTo>
                    <a:pt x="344" y="125"/>
                  </a:lnTo>
                  <a:lnTo>
                    <a:pt x="395" y="111"/>
                  </a:lnTo>
                  <a:lnTo>
                    <a:pt x="448" y="102"/>
                  </a:lnTo>
                  <a:lnTo>
                    <a:pt x="502" y="99"/>
                  </a:lnTo>
                  <a:lnTo>
                    <a:pt x="556" y="102"/>
                  </a:lnTo>
                  <a:lnTo>
                    <a:pt x="609" y="111"/>
                  </a:lnTo>
                  <a:lnTo>
                    <a:pt x="659" y="124"/>
                  </a:lnTo>
                  <a:lnTo>
                    <a:pt x="707" y="142"/>
                  </a:lnTo>
                  <a:lnTo>
                    <a:pt x="752" y="165"/>
                  </a:lnTo>
                  <a:lnTo>
                    <a:pt x="796" y="193"/>
                  </a:lnTo>
                  <a:lnTo>
                    <a:pt x="949" y="39"/>
                  </a:lnTo>
                  <a:lnTo>
                    <a:pt x="971" y="22"/>
                  </a:lnTo>
                  <a:lnTo>
                    <a:pt x="994" y="10"/>
                  </a:lnTo>
                  <a:lnTo>
                    <a:pt x="1019" y="2"/>
                  </a:lnTo>
                  <a:lnTo>
                    <a:pt x="10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50" name="Freeform 24">
              <a:extLst>
                <a:ext uri="{FF2B5EF4-FFF2-40B4-BE49-F238E27FC236}">
                  <a16:creationId xmlns:a16="http://schemas.microsoft.com/office/drawing/2014/main" id="{D97E2CCB-427E-4738-A575-F1FC8365A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7" y="374"/>
              <a:ext cx="64" cy="64"/>
            </a:xfrm>
            <a:custGeom>
              <a:avLst/>
              <a:gdLst>
                <a:gd name="T0" fmla="*/ 502 w 961"/>
                <a:gd name="T1" fmla="*/ 0 h 959"/>
                <a:gd name="T2" fmla="*/ 550 w 961"/>
                <a:gd name="T3" fmla="*/ 6 h 959"/>
                <a:gd name="T4" fmla="*/ 598 w 961"/>
                <a:gd name="T5" fmla="*/ 15 h 959"/>
                <a:gd name="T6" fmla="*/ 495 w 961"/>
                <a:gd name="T7" fmla="*/ 466 h 959"/>
                <a:gd name="T8" fmla="*/ 946 w 961"/>
                <a:gd name="T9" fmla="*/ 363 h 959"/>
                <a:gd name="T10" fmla="*/ 956 w 961"/>
                <a:gd name="T11" fmla="*/ 410 h 959"/>
                <a:gd name="T12" fmla="*/ 961 w 961"/>
                <a:gd name="T13" fmla="*/ 459 h 959"/>
                <a:gd name="T14" fmla="*/ 961 w 961"/>
                <a:gd name="T15" fmla="*/ 507 h 959"/>
                <a:gd name="T16" fmla="*/ 955 w 961"/>
                <a:gd name="T17" fmla="*/ 555 h 959"/>
                <a:gd name="T18" fmla="*/ 944 w 961"/>
                <a:gd name="T19" fmla="*/ 604 h 959"/>
                <a:gd name="T20" fmla="*/ 929 w 961"/>
                <a:gd name="T21" fmla="*/ 650 h 959"/>
                <a:gd name="T22" fmla="*/ 910 w 961"/>
                <a:gd name="T23" fmla="*/ 696 h 959"/>
                <a:gd name="T24" fmla="*/ 885 w 961"/>
                <a:gd name="T25" fmla="*/ 739 h 959"/>
                <a:gd name="T26" fmla="*/ 856 w 961"/>
                <a:gd name="T27" fmla="*/ 781 h 959"/>
                <a:gd name="T28" fmla="*/ 820 w 961"/>
                <a:gd name="T29" fmla="*/ 819 h 959"/>
                <a:gd name="T30" fmla="*/ 784 w 961"/>
                <a:gd name="T31" fmla="*/ 852 h 959"/>
                <a:gd name="T32" fmla="*/ 745 w 961"/>
                <a:gd name="T33" fmla="*/ 880 h 959"/>
                <a:gd name="T34" fmla="*/ 704 w 961"/>
                <a:gd name="T35" fmla="*/ 905 h 959"/>
                <a:gd name="T36" fmla="*/ 661 w 961"/>
                <a:gd name="T37" fmla="*/ 924 h 959"/>
                <a:gd name="T38" fmla="*/ 617 w 961"/>
                <a:gd name="T39" fmla="*/ 940 h 959"/>
                <a:gd name="T40" fmla="*/ 572 w 961"/>
                <a:gd name="T41" fmla="*/ 950 h 959"/>
                <a:gd name="T42" fmla="*/ 527 w 961"/>
                <a:gd name="T43" fmla="*/ 957 h 959"/>
                <a:gd name="T44" fmla="*/ 480 w 961"/>
                <a:gd name="T45" fmla="*/ 959 h 959"/>
                <a:gd name="T46" fmla="*/ 435 w 961"/>
                <a:gd name="T47" fmla="*/ 957 h 959"/>
                <a:gd name="T48" fmla="*/ 388 w 961"/>
                <a:gd name="T49" fmla="*/ 950 h 959"/>
                <a:gd name="T50" fmla="*/ 344 w 961"/>
                <a:gd name="T51" fmla="*/ 940 h 959"/>
                <a:gd name="T52" fmla="*/ 300 w 961"/>
                <a:gd name="T53" fmla="*/ 924 h 959"/>
                <a:gd name="T54" fmla="*/ 257 w 961"/>
                <a:gd name="T55" fmla="*/ 905 h 959"/>
                <a:gd name="T56" fmla="*/ 217 w 961"/>
                <a:gd name="T57" fmla="*/ 880 h 959"/>
                <a:gd name="T58" fmla="*/ 177 w 961"/>
                <a:gd name="T59" fmla="*/ 852 h 959"/>
                <a:gd name="T60" fmla="*/ 141 w 961"/>
                <a:gd name="T61" fmla="*/ 819 h 959"/>
                <a:gd name="T62" fmla="*/ 107 w 961"/>
                <a:gd name="T63" fmla="*/ 783 h 959"/>
                <a:gd name="T64" fmla="*/ 79 w 961"/>
                <a:gd name="T65" fmla="*/ 743 h 959"/>
                <a:gd name="T66" fmla="*/ 55 w 961"/>
                <a:gd name="T67" fmla="*/ 703 h 959"/>
                <a:gd name="T68" fmla="*/ 36 w 961"/>
                <a:gd name="T69" fmla="*/ 660 h 959"/>
                <a:gd name="T70" fmla="*/ 20 w 961"/>
                <a:gd name="T71" fmla="*/ 616 h 959"/>
                <a:gd name="T72" fmla="*/ 9 w 961"/>
                <a:gd name="T73" fmla="*/ 572 h 959"/>
                <a:gd name="T74" fmla="*/ 2 w 961"/>
                <a:gd name="T75" fmla="*/ 525 h 959"/>
                <a:gd name="T76" fmla="*/ 0 w 961"/>
                <a:gd name="T77" fmla="*/ 480 h 959"/>
                <a:gd name="T78" fmla="*/ 2 w 961"/>
                <a:gd name="T79" fmla="*/ 433 h 959"/>
                <a:gd name="T80" fmla="*/ 9 w 961"/>
                <a:gd name="T81" fmla="*/ 388 h 959"/>
                <a:gd name="T82" fmla="*/ 20 w 961"/>
                <a:gd name="T83" fmla="*/ 344 h 959"/>
                <a:gd name="T84" fmla="*/ 36 w 961"/>
                <a:gd name="T85" fmla="*/ 299 h 959"/>
                <a:gd name="T86" fmla="*/ 55 w 961"/>
                <a:gd name="T87" fmla="*/ 257 h 959"/>
                <a:gd name="T88" fmla="*/ 79 w 961"/>
                <a:gd name="T89" fmla="*/ 215 h 959"/>
                <a:gd name="T90" fmla="*/ 107 w 961"/>
                <a:gd name="T91" fmla="*/ 177 h 959"/>
                <a:gd name="T92" fmla="*/ 141 w 961"/>
                <a:gd name="T93" fmla="*/ 141 h 959"/>
                <a:gd name="T94" fmla="*/ 179 w 961"/>
                <a:gd name="T95" fmla="*/ 105 h 959"/>
                <a:gd name="T96" fmla="*/ 221 w 961"/>
                <a:gd name="T97" fmla="*/ 76 h 959"/>
                <a:gd name="T98" fmla="*/ 264 w 961"/>
                <a:gd name="T99" fmla="*/ 51 h 959"/>
                <a:gd name="T100" fmla="*/ 310 w 961"/>
                <a:gd name="T101" fmla="*/ 32 h 959"/>
                <a:gd name="T102" fmla="*/ 356 w 961"/>
                <a:gd name="T103" fmla="*/ 17 h 959"/>
                <a:gd name="T104" fmla="*/ 405 w 961"/>
                <a:gd name="T105" fmla="*/ 7 h 959"/>
                <a:gd name="T106" fmla="*/ 453 w 961"/>
                <a:gd name="T107" fmla="*/ 0 h 959"/>
                <a:gd name="T108" fmla="*/ 502 w 961"/>
                <a:gd name="T109" fmla="*/ 0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61" h="959">
                  <a:moveTo>
                    <a:pt x="502" y="0"/>
                  </a:moveTo>
                  <a:lnTo>
                    <a:pt x="550" y="6"/>
                  </a:lnTo>
                  <a:lnTo>
                    <a:pt x="598" y="15"/>
                  </a:lnTo>
                  <a:lnTo>
                    <a:pt x="495" y="466"/>
                  </a:lnTo>
                  <a:lnTo>
                    <a:pt x="946" y="363"/>
                  </a:lnTo>
                  <a:lnTo>
                    <a:pt x="956" y="410"/>
                  </a:lnTo>
                  <a:lnTo>
                    <a:pt x="961" y="459"/>
                  </a:lnTo>
                  <a:lnTo>
                    <a:pt x="961" y="507"/>
                  </a:lnTo>
                  <a:lnTo>
                    <a:pt x="955" y="555"/>
                  </a:lnTo>
                  <a:lnTo>
                    <a:pt x="944" y="604"/>
                  </a:lnTo>
                  <a:lnTo>
                    <a:pt x="929" y="650"/>
                  </a:lnTo>
                  <a:lnTo>
                    <a:pt x="910" y="696"/>
                  </a:lnTo>
                  <a:lnTo>
                    <a:pt x="885" y="739"/>
                  </a:lnTo>
                  <a:lnTo>
                    <a:pt x="856" y="781"/>
                  </a:lnTo>
                  <a:lnTo>
                    <a:pt x="820" y="819"/>
                  </a:lnTo>
                  <a:lnTo>
                    <a:pt x="784" y="852"/>
                  </a:lnTo>
                  <a:lnTo>
                    <a:pt x="745" y="880"/>
                  </a:lnTo>
                  <a:lnTo>
                    <a:pt x="704" y="905"/>
                  </a:lnTo>
                  <a:lnTo>
                    <a:pt x="661" y="924"/>
                  </a:lnTo>
                  <a:lnTo>
                    <a:pt x="617" y="940"/>
                  </a:lnTo>
                  <a:lnTo>
                    <a:pt x="572" y="950"/>
                  </a:lnTo>
                  <a:lnTo>
                    <a:pt x="527" y="957"/>
                  </a:lnTo>
                  <a:lnTo>
                    <a:pt x="480" y="959"/>
                  </a:lnTo>
                  <a:lnTo>
                    <a:pt x="435" y="957"/>
                  </a:lnTo>
                  <a:lnTo>
                    <a:pt x="388" y="950"/>
                  </a:lnTo>
                  <a:lnTo>
                    <a:pt x="344" y="940"/>
                  </a:lnTo>
                  <a:lnTo>
                    <a:pt x="300" y="924"/>
                  </a:lnTo>
                  <a:lnTo>
                    <a:pt x="257" y="905"/>
                  </a:lnTo>
                  <a:lnTo>
                    <a:pt x="217" y="880"/>
                  </a:lnTo>
                  <a:lnTo>
                    <a:pt x="177" y="852"/>
                  </a:lnTo>
                  <a:lnTo>
                    <a:pt x="141" y="819"/>
                  </a:lnTo>
                  <a:lnTo>
                    <a:pt x="107" y="783"/>
                  </a:lnTo>
                  <a:lnTo>
                    <a:pt x="79" y="743"/>
                  </a:lnTo>
                  <a:lnTo>
                    <a:pt x="55" y="703"/>
                  </a:lnTo>
                  <a:lnTo>
                    <a:pt x="36" y="660"/>
                  </a:lnTo>
                  <a:lnTo>
                    <a:pt x="20" y="616"/>
                  </a:lnTo>
                  <a:lnTo>
                    <a:pt x="9" y="572"/>
                  </a:lnTo>
                  <a:lnTo>
                    <a:pt x="2" y="525"/>
                  </a:lnTo>
                  <a:lnTo>
                    <a:pt x="0" y="480"/>
                  </a:lnTo>
                  <a:lnTo>
                    <a:pt x="2" y="433"/>
                  </a:lnTo>
                  <a:lnTo>
                    <a:pt x="9" y="388"/>
                  </a:lnTo>
                  <a:lnTo>
                    <a:pt x="20" y="344"/>
                  </a:lnTo>
                  <a:lnTo>
                    <a:pt x="36" y="299"/>
                  </a:lnTo>
                  <a:lnTo>
                    <a:pt x="55" y="257"/>
                  </a:lnTo>
                  <a:lnTo>
                    <a:pt x="79" y="215"/>
                  </a:lnTo>
                  <a:lnTo>
                    <a:pt x="107" y="177"/>
                  </a:lnTo>
                  <a:lnTo>
                    <a:pt x="141" y="141"/>
                  </a:lnTo>
                  <a:lnTo>
                    <a:pt x="179" y="105"/>
                  </a:lnTo>
                  <a:lnTo>
                    <a:pt x="221" y="76"/>
                  </a:lnTo>
                  <a:lnTo>
                    <a:pt x="264" y="51"/>
                  </a:lnTo>
                  <a:lnTo>
                    <a:pt x="310" y="32"/>
                  </a:lnTo>
                  <a:lnTo>
                    <a:pt x="356" y="17"/>
                  </a:lnTo>
                  <a:lnTo>
                    <a:pt x="405" y="7"/>
                  </a:lnTo>
                  <a:lnTo>
                    <a:pt x="453" y="0"/>
                  </a:lnTo>
                  <a:lnTo>
                    <a:pt x="5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51" name="Freeform 25">
              <a:extLst>
                <a:ext uri="{FF2B5EF4-FFF2-40B4-BE49-F238E27FC236}">
                  <a16:creationId xmlns:a16="http://schemas.microsoft.com/office/drawing/2014/main" id="{CE3765CB-0E83-4945-A10C-8A1C97426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" y="366"/>
              <a:ext cx="30" cy="30"/>
            </a:xfrm>
            <a:custGeom>
              <a:avLst/>
              <a:gdLst>
                <a:gd name="T0" fmla="*/ 103 w 452"/>
                <a:gd name="T1" fmla="*/ 0 h 451"/>
                <a:gd name="T2" fmla="*/ 144 w 452"/>
                <a:gd name="T3" fmla="*/ 13 h 451"/>
                <a:gd name="T4" fmla="*/ 183 w 452"/>
                <a:gd name="T5" fmla="*/ 28 h 451"/>
                <a:gd name="T6" fmla="*/ 221 w 452"/>
                <a:gd name="T7" fmla="*/ 47 h 451"/>
                <a:gd name="T8" fmla="*/ 258 w 452"/>
                <a:gd name="T9" fmla="*/ 70 h 451"/>
                <a:gd name="T10" fmla="*/ 293 w 452"/>
                <a:gd name="T11" fmla="*/ 96 h 451"/>
                <a:gd name="T12" fmla="*/ 326 w 452"/>
                <a:gd name="T13" fmla="*/ 127 h 451"/>
                <a:gd name="T14" fmla="*/ 356 w 452"/>
                <a:gd name="T15" fmla="*/ 159 h 451"/>
                <a:gd name="T16" fmla="*/ 382 w 452"/>
                <a:gd name="T17" fmla="*/ 194 h 451"/>
                <a:gd name="T18" fmla="*/ 405 w 452"/>
                <a:gd name="T19" fmla="*/ 231 h 451"/>
                <a:gd name="T20" fmla="*/ 425 w 452"/>
                <a:gd name="T21" fmla="*/ 269 h 451"/>
                <a:gd name="T22" fmla="*/ 440 w 452"/>
                <a:gd name="T23" fmla="*/ 308 h 451"/>
                <a:gd name="T24" fmla="*/ 452 w 452"/>
                <a:gd name="T25" fmla="*/ 349 h 451"/>
                <a:gd name="T26" fmla="*/ 0 w 452"/>
                <a:gd name="T27" fmla="*/ 451 h 451"/>
                <a:gd name="T28" fmla="*/ 103 w 452"/>
                <a:gd name="T29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2" h="451">
                  <a:moveTo>
                    <a:pt x="103" y="0"/>
                  </a:moveTo>
                  <a:lnTo>
                    <a:pt x="144" y="13"/>
                  </a:lnTo>
                  <a:lnTo>
                    <a:pt x="183" y="28"/>
                  </a:lnTo>
                  <a:lnTo>
                    <a:pt x="221" y="47"/>
                  </a:lnTo>
                  <a:lnTo>
                    <a:pt x="258" y="70"/>
                  </a:lnTo>
                  <a:lnTo>
                    <a:pt x="293" y="96"/>
                  </a:lnTo>
                  <a:lnTo>
                    <a:pt x="326" y="127"/>
                  </a:lnTo>
                  <a:lnTo>
                    <a:pt x="356" y="159"/>
                  </a:lnTo>
                  <a:lnTo>
                    <a:pt x="382" y="194"/>
                  </a:lnTo>
                  <a:lnTo>
                    <a:pt x="405" y="231"/>
                  </a:lnTo>
                  <a:lnTo>
                    <a:pt x="425" y="269"/>
                  </a:lnTo>
                  <a:lnTo>
                    <a:pt x="440" y="308"/>
                  </a:lnTo>
                  <a:lnTo>
                    <a:pt x="452" y="349"/>
                  </a:lnTo>
                  <a:lnTo>
                    <a:pt x="0" y="451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52" name="Freeform 26">
              <a:extLst>
                <a:ext uri="{FF2B5EF4-FFF2-40B4-BE49-F238E27FC236}">
                  <a16:creationId xmlns:a16="http://schemas.microsoft.com/office/drawing/2014/main" id="{9C52EB0C-6C4F-40F7-9E2A-FA40383BF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" y="461"/>
              <a:ext cx="22" cy="11"/>
            </a:xfrm>
            <a:custGeom>
              <a:avLst/>
              <a:gdLst>
                <a:gd name="T0" fmla="*/ 83 w 332"/>
                <a:gd name="T1" fmla="*/ 0 h 166"/>
                <a:gd name="T2" fmla="*/ 249 w 332"/>
                <a:gd name="T3" fmla="*/ 0 h 166"/>
                <a:gd name="T4" fmla="*/ 271 w 332"/>
                <a:gd name="T5" fmla="*/ 3 h 166"/>
                <a:gd name="T6" fmla="*/ 290 w 332"/>
                <a:gd name="T7" fmla="*/ 11 h 166"/>
                <a:gd name="T8" fmla="*/ 308 w 332"/>
                <a:gd name="T9" fmla="*/ 24 h 166"/>
                <a:gd name="T10" fmla="*/ 321 w 332"/>
                <a:gd name="T11" fmla="*/ 41 h 166"/>
                <a:gd name="T12" fmla="*/ 329 w 332"/>
                <a:gd name="T13" fmla="*/ 61 h 166"/>
                <a:gd name="T14" fmla="*/ 332 w 332"/>
                <a:gd name="T15" fmla="*/ 83 h 166"/>
                <a:gd name="T16" fmla="*/ 329 w 332"/>
                <a:gd name="T17" fmla="*/ 104 h 166"/>
                <a:gd name="T18" fmla="*/ 321 w 332"/>
                <a:gd name="T19" fmla="*/ 124 h 166"/>
                <a:gd name="T20" fmla="*/ 308 w 332"/>
                <a:gd name="T21" fmla="*/ 142 h 166"/>
                <a:gd name="T22" fmla="*/ 290 w 332"/>
                <a:gd name="T23" fmla="*/ 155 h 166"/>
                <a:gd name="T24" fmla="*/ 271 w 332"/>
                <a:gd name="T25" fmla="*/ 163 h 166"/>
                <a:gd name="T26" fmla="*/ 249 w 332"/>
                <a:gd name="T27" fmla="*/ 166 h 166"/>
                <a:gd name="T28" fmla="*/ 83 w 332"/>
                <a:gd name="T29" fmla="*/ 166 h 166"/>
                <a:gd name="T30" fmla="*/ 61 w 332"/>
                <a:gd name="T31" fmla="*/ 163 h 166"/>
                <a:gd name="T32" fmla="*/ 42 w 332"/>
                <a:gd name="T33" fmla="*/ 155 h 166"/>
                <a:gd name="T34" fmla="*/ 24 w 332"/>
                <a:gd name="T35" fmla="*/ 142 h 166"/>
                <a:gd name="T36" fmla="*/ 11 w 332"/>
                <a:gd name="T37" fmla="*/ 124 h 166"/>
                <a:gd name="T38" fmla="*/ 3 w 332"/>
                <a:gd name="T39" fmla="*/ 104 h 166"/>
                <a:gd name="T40" fmla="*/ 0 w 332"/>
                <a:gd name="T41" fmla="*/ 83 h 166"/>
                <a:gd name="T42" fmla="*/ 3 w 332"/>
                <a:gd name="T43" fmla="*/ 61 h 166"/>
                <a:gd name="T44" fmla="*/ 11 w 332"/>
                <a:gd name="T45" fmla="*/ 41 h 166"/>
                <a:gd name="T46" fmla="*/ 24 w 332"/>
                <a:gd name="T47" fmla="*/ 24 h 166"/>
                <a:gd name="T48" fmla="*/ 42 w 332"/>
                <a:gd name="T49" fmla="*/ 11 h 166"/>
                <a:gd name="T50" fmla="*/ 61 w 332"/>
                <a:gd name="T51" fmla="*/ 3 h 166"/>
                <a:gd name="T52" fmla="*/ 83 w 332"/>
                <a:gd name="T5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2" h="166">
                  <a:moveTo>
                    <a:pt x="83" y="0"/>
                  </a:moveTo>
                  <a:lnTo>
                    <a:pt x="249" y="0"/>
                  </a:lnTo>
                  <a:lnTo>
                    <a:pt x="271" y="3"/>
                  </a:lnTo>
                  <a:lnTo>
                    <a:pt x="290" y="11"/>
                  </a:lnTo>
                  <a:lnTo>
                    <a:pt x="308" y="24"/>
                  </a:lnTo>
                  <a:lnTo>
                    <a:pt x="321" y="41"/>
                  </a:lnTo>
                  <a:lnTo>
                    <a:pt x="329" y="61"/>
                  </a:lnTo>
                  <a:lnTo>
                    <a:pt x="332" y="83"/>
                  </a:lnTo>
                  <a:lnTo>
                    <a:pt x="329" y="104"/>
                  </a:lnTo>
                  <a:lnTo>
                    <a:pt x="321" y="124"/>
                  </a:lnTo>
                  <a:lnTo>
                    <a:pt x="308" y="142"/>
                  </a:lnTo>
                  <a:lnTo>
                    <a:pt x="290" y="155"/>
                  </a:lnTo>
                  <a:lnTo>
                    <a:pt x="271" y="163"/>
                  </a:lnTo>
                  <a:lnTo>
                    <a:pt x="249" y="166"/>
                  </a:lnTo>
                  <a:lnTo>
                    <a:pt x="83" y="166"/>
                  </a:lnTo>
                  <a:lnTo>
                    <a:pt x="61" y="163"/>
                  </a:lnTo>
                  <a:lnTo>
                    <a:pt x="42" y="155"/>
                  </a:lnTo>
                  <a:lnTo>
                    <a:pt x="24" y="142"/>
                  </a:lnTo>
                  <a:lnTo>
                    <a:pt x="11" y="124"/>
                  </a:lnTo>
                  <a:lnTo>
                    <a:pt x="3" y="104"/>
                  </a:lnTo>
                  <a:lnTo>
                    <a:pt x="0" y="83"/>
                  </a:lnTo>
                  <a:lnTo>
                    <a:pt x="3" y="61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1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53" name="Freeform 27">
              <a:extLst>
                <a:ext uri="{FF2B5EF4-FFF2-40B4-BE49-F238E27FC236}">
                  <a16:creationId xmlns:a16="http://schemas.microsoft.com/office/drawing/2014/main" id="{DBBCD225-3C55-4EE6-A7F9-700319D41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" y="481"/>
              <a:ext cx="54" cy="12"/>
            </a:xfrm>
            <a:custGeom>
              <a:avLst/>
              <a:gdLst>
                <a:gd name="T0" fmla="*/ 83 w 804"/>
                <a:gd name="T1" fmla="*/ 0 h 166"/>
                <a:gd name="T2" fmla="*/ 721 w 804"/>
                <a:gd name="T3" fmla="*/ 0 h 166"/>
                <a:gd name="T4" fmla="*/ 743 w 804"/>
                <a:gd name="T5" fmla="*/ 3 h 166"/>
                <a:gd name="T6" fmla="*/ 762 w 804"/>
                <a:gd name="T7" fmla="*/ 12 h 166"/>
                <a:gd name="T8" fmla="*/ 780 w 804"/>
                <a:gd name="T9" fmla="*/ 24 h 166"/>
                <a:gd name="T10" fmla="*/ 793 w 804"/>
                <a:gd name="T11" fmla="*/ 41 h 166"/>
                <a:gd name="T12" fmla="*/ 801 w 804"/>
                <a:gd name="T13" fmla="*/ 62 h 166"/>
                <a:gd name="T14" fmla="*/ 804 w 804"/>
                <a:gd name="T15" fmla="*/ 83 h 166"/>
                <a:gd name="T16" fmla="*/ 801 w 804"/>
                <a:gd name="T17" fmla="*/ 105 h 166"/>
                <a:gd name="T18" fmla="*/ 793 w 804"/>
                <a:gd name="T19" fmla="*/ 125 h 166"/>
                <a:gd name="T20" fmla="*/ 780 w 804"/>
                <a:gd name="T21" fmla="*/ 141 h 166"/>
                <a:gd name="T22" fmla="*/ 762 w 804"/>
                <a:gd name="T23" fmla="*/ 154 h 166"/>
                <a:gd name="T24" fmla="*/ 743 w 804"/>
                <a:gd name="T25" fmla="*/ 163 h 166"/>
                <a:gd name="T26" fmla="*/ 721 w 804"/>
                <a:gd name="T27" fmla="*/ 166 h 166"/>
                <a:gd name="T28" fmla="*/ 83 w 804"/>
                <a:gd name="T29" fmla="*/ 166 h 166"/>
                <a:gd name="T30" fmla="*/ 61 w 804"/>
                <a:gd name="T31" fmla="*/ 163 h 166"/>
                <a:gd name="T32" fmla="*/ 42 w 804"/>
                <a:gd name="T33" fmla="*/ 154 h 166"/>
                <a:gd name="T34" fmla="*/ 24 w 804"/>
                <a:gd name="T35" fmla="*/ 141 h 166"/>
                <a:gd name="T36" fmla="*/ 11 w 804"/>
                <a:gd name="T37" fmla="*/ 125 h 166"/>
                <a:gd name="T38" fmla="*/ 3 w 804"/>
                <a:gd name="T39" fmla="*/ 105 h 166"/>
                <a:gd name="T40" fmla="*/ 0 w 804"/>
                <a:gd name="T41" fmla="*/ 83 h 166"/>
                <a:gd name="T42" fmla="*/ 3 w 804"/>
                <a:gd name="T43" fmla="*/ 62 h 166"/>
                <a:gd name="T44" fmla="*/ 11 w 804"/>
                <a:gd name="T45" fmla="*/ 41 h 166"/>
                <a:gd name="T46" fmla="*/ 24 w 804"/>
                <a:gd name="T47" fmla="*/ 24 h 166"/>
                <a:gd name="T48" fmla="*/ 42 w 804"/>
                <a:gd name="T49" fmla="*/ 12 h 166"/>
                <a:gd name="T50" fmla="*/ 61 w 804"/>
                <a:gd name="T51" fmla="*/ 3 h 166"/>
                <a:gd name="T52" fmla="*/ 83 w 804"/>
                <a:gd name="T5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04" h="166">
                  <a:moveTo>
                    <a:pt x="83" y="0"/>
                  </a:moveTo>
                  <a:lnTo>
                    <a:pt x="721" y="0"/>
                  </a:lnTo>
                  <a:lnTo>
                    <a:pt x="743" y="3"/>
                  </a:lnTo>
                  <a:lnTo>
                    <a:pt x="762" y="12"/>
                  </a:lnTo>
                  <a:lnTo>
                    <a:pt x="780" y="24"/>
                  </a:lnTo>
                  <a:lnTo>
                    <a:pt x="793" y="41"/>
                  </a:lnTo>
                  <a:lnTo>
                    <a:pt x="801" y="62"/>
                  </a:lnTo>
                  <a:lnTo>
                    <a:pt x="804" y="83"/>
                  </a:lnTo>
                  <a:lnTo>
                    <a:pt x="801" y="105"/>
                  </a:lnTo>
                  <a:lnTo>
                    <a:pt x="793" y="125"/>
                  </a:lnTo>
                  <a:lnTo>
                    <a:pt x="780" y="141"/>
                  </a:lnTo>
                  <a:lnTo>
                    <a:pt x="762" y="154"/>
                  </a:lnTo>
                  <a:lnTo>
                    <a:pt x="743" y="163"/>
                  </a:lnTo>
                  <a:lnTo>
                    <a:pt x="721" y="166"/>
                  </a:lnTo>
                  <a:lnTo>
                    <a:pt x="83" y="166"/>
                  </a:lnTo>
                  <a:lnTo>
                    <a:pt x="61" y="163"/>
                  </a:lnTo>
                  <a:lnTo>
                    <a:pt x="42" y="154"/>
                  </a:lnTo>
                  <a:lnTo>
                    <a:pt x="24" y="141"/>
                  </a:lnTo>
                  <a:lnTo>
                    <a:pt x="11" y="125"/>
                  </a:lnTo>
                  <a:lnTo>
                    <a:pt x="3" y="105"/>
                  </a:lnTo>
                  <a:lnTo>
                    <a:pt x="0" y="83"/>
                  </a:lnTo>
                  <a:lnTo>
                    <a:pt x="3" y="62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2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BBA4A430-F2E8-47B5-84DC-58C81C3AF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" y="502"/>
              <a:ext cx="47" cy="11"/>
            </a:xfrm>
            <a:custGeom>
              <a:avLst/>
              <a:gdLst>
                <a:gd name="T0" fmla="*/ 83 w 710"/>
                <a:gd name="T1" fmla="*/ 0 h 165"/>
                <a:gd name="T2" fmla="*/ 627 w 710"/>
                <a:gd name="T3" fmla="*/ 0 h 165"/>
                <a:gd name="T4" fmla="*/ 648 w 710"/>
                <a:gd name="T5" fmla="*/ 3 h 165"/>
                <a:gd name="T6" fmla="*/ 668 w 710"/>
                <a:gd name="T7" fmla="*/ 11 h 165"/>
                <a:gd name="T8" fmla="*/ 686 w 710"/>
                <a:gd name="T9" fmla="*/ 24 h 165"/>
                <a:gd name="T10" fmla="*/ 698 w 710"/>
                <a:gd name="T11" fmla="*/ 41 h 165"/>
                <a:gd name="T12" fmla="*/ 707 w 710"/>
                <a:gd name="T13" fmla="*/ 60 h 165"/>
                <a:gd name="T14" fmla="*/ 710 w 710"/>
                <a:gd name="T15" fmla="*/ 82 h 165"/>
                <a:gd name="T16" fmla="*/ 707 w 710"/>
                <a:gd name="T17" fmla="*/ 105 h 165"/>
                <a:gd name="T18" fmla="*/ 698 w 710"/>
                <a:gd name="T19" fmla="*/ 125 h 165"/>
                <a:gd name="T20" fmla="*/ 686 w 710"/>
                <a:gd name="T21" fmla="*/ 141 h 165"/>
                <a:gd name="T22" fmla="*/ 668 w 710"/>
                <a:gd name="T23" fmla="*/ 154 h 165"/>
                <a:gd name="T24" fmla="*/ 648 w 710"/>
                <a:gd name="T25" fmla="*/ 162 h 165"/>
                <a:gd name="T26" fmla="*/ 627 w 710"/>
                <a:gd name="T27" fmla="*/ 165 h 165"/>
                <a:gd name="T28" fmla="*/ 83 w 710"/>
                <a:gd name="T29" fmla="*/ 165 h 165"/>
                <a:gd name="T30" fmla="*/ 61 w 710"/>
                <a:gd name="T31" fmla="*/ 162 h 165"/>
                <a:gd name="T32" fmla="*/ 42 w 710"/>
                <a:gd name="T33" fmla="*/ 154 h 165"/>
                <a:gd name="T34" fmla="*/ 24 w 710"/>
                <a:gd name="T35" fmla="*/ 141 h 165"/>
                <a:gd name="T36" fmla="*/ 11 w 710"/>
                <a:gd name="T37" fmla="*/ 125 h 165"/>
                <a:gd name="T38" fmla="*/ 3 w 710"/>
                <a:gd name="T39" fmla="*/ 105 h 165"/>
                <a:gd name="T40" fmla="*/ 0 w 710"/>
                <a:gd name="T41" fmla="*/ 82 h 165"/>
                <a:gd name="T42" fmla="*/ 3 w 710"/>
                <a:gd name="T43" fmla="*/ 60 h 165"/>
                <a:gd name="T44" fmla="*/ 11 w 710"/>
                <a:gd name="T45" fmla="*/ 41 h 165"/>
                <a:gd name="T46" fmla="*/ 24 w 710"/>
                <a:gd name="T47" fmla="*/ 24 h 165"/>
                <a:gd name="T48" fmla="*/ 42 w 710"/>
                <a:gd name="T49" fmla="*/ 11 h 165"/>
                <a:gd name="T50" fmla="*/ 61 w 710"/>
                <a:gd name="T51" fmla="*/ 3 h 165"/>
                <a:gd name="T52" fmla="*/ 83 w 710"/>
                <a:gd name="T5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0" h="165">
                  <a:moveTo>
                    <a:pt x="83" y="0"/>
                  </a:moveTo>
                  <a:lnTo>
                    <a:pt x="627" y="0"/>
                  </a:lnTo>
                  <a:lnTo>
                    <a:pt x="648" y="3"/>
                  </a:lnTo>
                  <a:lnTo>
                    <a:pt x="668" y="11"/>
                  </a:lnTo>
                  <a:lnTo>
                    <a:pt x="686" y="24"/>
                  </a:lnTo>
                  <a:lnTo>
                    <a:pt x="698" y="41"/>
                  </a:lnTo>
                  <a:lnTo>
                    <a:pt x="707" y="60"/>
                  </a:lnTo>
                  <a:lnTo>
                    <a:pt x="710" y="82"/>
                  </a:lnTo>
                  <a:lnTo>
                    <a:pt x="707" y="105"/>
                  </a:lnTo>
                  <a:lnTo>
                    <a:pt x="698" y="125"/>
                  </a:lnTo>
                  <a:lnTo>
                    <a:pt x="686" y="141"/>
                  </a:lnTo>
                  <a:lnTo>
                    <a:pt x="668" y="154"/>
                  </a:lnTo>
                  <a:lnTo>
                    <a:pt x="648" y="162"/>
                  </a:lnTo>
                  <a:lnTo>
                    <a:pt x="627" y="165"/>
                  </a:lnTo>
                  <a:lnTo>
                    <a:pt x="83" y="165"/>
                  </a:lnTo>
                  <a:lnTo>
                    <a:pt x="61" y="162"/>
                  </a:lnTo>
                  <a:lnTo>
                    <a:pt x="42" y="154"/>
                  </a:lnTo>
                  <a:lnTo>
                    <a:pt x="24" y="141"/>
                  </a:lnTo>
                  <a:lnTo>
                    <a:pt x="11" y="125"/>
                  </a:lnTo>
                  <a:lnTo>
                    <a:pt x="3" y="105"/>
                  </a:lnTo>
                  <a:lnTo>
                    <a:pt x="0" y="82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1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ADEBA0F-882B-456B-ABA4-1326504AC8B6}"/>
              </a:ext>
            </a:extLst>
          </p:cNvPr>
          <p:cNvCxnSpPr>
            <a:cxnSpLocks/>
          </p:cNvCxnSpPr>
          <p:nvPr/>
        </p:nvCxnSpPr>
        <p:spPr>
          <a:xfrm>
            <a:off x="5936766" y="2854613"/>
            <a:ext cx="0" cy="574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C6D8579-0E56-4C6D-8B6F-E5F725CF4128}"/>
              </a:ext>
            </a:extLst>
          </p:cNvPr>
          <p:cNvSpPr txBox="1"/>
          <p:nvPr/>
        </p:nvSpPr>
        <p:spPr>
          <a:xfrm>
            <a:off x="5923866" y="2958562"/>
            <a:ext cx="28948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Selects the report to be generated &amp; Enters the Batch Id</a:t>
            </a:r>
            <a:endParaRPr lang="en-IN" sz="900" dirty="0"/>
          </a:p>
        </p:txBody>
      </p:sp>
      <p:grpSp>
        <p:nvGrpSpPr>
          <p:cNvPr id="58" name="Group 20">
            <a:extLst>
              <a:ext uri="{FF2B5EF4-FFF2-40B4-BE49-F238E27FC236}">
                <a16:creationId xmlns:a16="http://schemas.microsoft.com/office/drawing/2014/main" id="{CB9A8DE6-A0A4-4DAD-9366-4FFAFF180FB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70614" y="3526133"/>
            <a:ext cx="212032" cy="230832"/>
            <a:chOff x="5510" y="341"/>
            <a:chExt cx="203" cy="221"/>
          </a:xfrm>
          <a:solidFill>
            <a:schemeClr val="accent1"/>
          </a:solidFill>
        </p:grpSpPr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E72C476B-2BDC-4C7A-9ADF-6511FE1DD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341"/>
              <a:ext cx="167" cy="220"/>
            </a:xfrm>
            <a:custGeom>
              <a:avLst/>
              <a:gdLst>
                <a:gd name="T0" fmla="*/ 193 w 2499"/>
                <a:gd name="T1" fmla="*/ 0 h 3301"/>
                <a:gd name="T2" fmla="*/ 1886 w 2499"/>
                <a:gd name="T3" fmla="*/ 0 h 3301"/>
                <a:gd name="T4" fmla="*/ 1904 w 2499"/>
                <a:gd name="T5" fmla="*/ 3 h 3301"/>
                <a:gd name="T6" fmla="*/ 1919 w 2499"/>
                <a:gd name="T7" fmla="*/ 9 h 3301"/>
                <a:gd name="T8" fmla="*/ 1932 w 2499"/>
                <a:gd name="T9" fmla="*/ 19 h 3301"/>
                <a:gd name="T10" fmla="*/ 2480 w 2499"/>
                <a:gd name="T11" fmla="*/ 566 h 3301"/>
                <a:gd name="T12" fmla="*/ 2490 w 2499"/>
                <a:gd name="T13" fmla="*/ 579 h 3301"/>
                <a:gd name="T14" fmla="*/ 2497 w 2499"/>
                <a:gd name="T15" fmla="*/ 594 h 3301"/>
                <a:gd name="T16" fmla="*/ 2499 w 2499"/>
                <a:gd name="T17" fmla="*/ 612 h 3301"/>
                <a:gd name="T18" fmla="*/ 2499 w 2499"/>
                <a:gd name="T19" fmla="*/ 2198 h 3301"/>
                <a:gd name="T20" fmla="*/ 2447 w 2499"/>
                <a:gd name="T21" fmla="*/ 2181 h 3301"/>
                <a:gd name="T22" fmla="*/ 2394 w 2499"/>
                <a:gd name="T23" fmla="*/ 2169 h 3301"/>
                <a:gd name="T24" fmla="*/ 2339 w 2499"/>
                <a:gd name="T25" fmla="*/ 2160 h 3301"/>
                <a:gd name="T26" fmla="*/ 2285 w 2499"/>
                <a:gd name="T27" fmla="*/ 2156 h 3301"/>
                <a:gd name="T28" fmla="*/ 2284 w 2499"/>
                <a:gd name="T29" fmla="*/ 730 h 3301"/>
                <a:gd name="T30" fmla="*/ 1861 w 2499"/>
                <a:gd name="T31" fmla="*/ 730 h 3301"/>
                <a:gd name="T32" fmla="*/ 1840 w 2499"/>
                <a:gd name="T33" fmla="*/ 727 h 3301"/>
                <a:gd name="T34" fmla="*/ 1821 w 2499"/>
                <a:gd name="T35" fmla="*/ 718 h 3301"/>
                <a:gd name="T36" fmla="*/ 1804 w 2499"/>
                <a:gd name="T37" fmla="*/ 706 h 3301"/>
                <a:gd name="T38" fmla="*/ 1791 w 2499"/>
                <a:gd name="T39" fmla="*/ 690 h 3301"/>
                <a:gd name="T40" fmla="*/ 1783 w 2499"/>
                <a:gd name="T41" fmla="*/ 671 h 3301"/>
                <a:gd name="T42" fmla="*/ 1781 w 2499"/>
                <a:gd name="T43" fmla="*/ 650 h 3301"/>
                <a:gd name="T44" fmla="*/ 1781 w 2499"/>
                <a:gd name="T45" fmla="*/ 215 h 3301"/>
                <a:gd name="T46" fmla="*/ 215 w 2499"/>
                <a:gd name="T47" fmla="*/ 215 h 3301"/>
                <a:gd name="T48" fmla="*/ 215 w 2499"/>
                <a:gd name="T49" fmla="*/ 3087 h 3301"/>
                <a:gd name="T50" fmla="*/ 1667 w 2499"/>
                <a:gd name="T51" fmla="*/ 3087 h 3301"/>
                <a:gd name="T52" fmla="*/ 1691 w 2499"/>
                <a:gd name="T53" fmla="*/ 3134 h 3301"/>
                <a:gd name="T54" fmla="*/ 1720 w 2499"/>
                <a:gd name="T55" fmla="*/ 3180 h 3301"/>
                <a:gd name="T56" fmla="*/ 1751 w 2499"/>
                <a:gd name="T57" fmla="*/ 3223 h 3301"/>
                <a:gd name="T58" fmla="*/ 1785 w 2499"/>
                <a:gd name="T59" fmla="*/ 3263 h 3301"/>
                <a:gd name="T60" fmla="*/ 1823 w 2499"/>
                <a:gd name="T61" fmla="*/ 3301 h 3301"/>
                <a:gd name="T62" fmla="*/ 193 w 2499"/>
                <a:gd name="T63" fmla="*/ 3301 h 3301"/>
                <a:gd name="T64" fmla="*/ 159 w 2499"/>
                <a:gd name="T65" fmla="*/ 3298 h 3301"/>
                <a:gd name="T66" fmla="*/ 126 w 2499"/>
                <a:gd name="T67" fmla="*/ 3289 h 3301"/>
                <a:gd name="T68" fmla="*/ 96 w 2499"/>
                <a:gd name="T69" fmla="*/ 3275 h 3301"/>
                <a:gd name="T70" fmla="*/ 69 w 2499"/>
                <a:gd name="T71" fmla="*/ 3255 h 3301"/>
                <a:gd name="T72" fmla="*/ 45 w 2499"/>
                <a:gd name="T73" fmla="*/ 3232 h 3301"/>
                <a:gd name="T74" fmla="*/ 26 w 2499"/>
                <a:gd name="T75" fmla="*/ 3205 h 3301"/>
                <a:gd name="T76" fmla="*/ 12 w 2499"/>
                <a:gd name="T77" fmla="*/ 3176 h 3301"/>
                <a:gd name="T78" fmla="*/ 3 w 2499"/>
                <a:gd name="T79" fmla="*/ 3142 h 3301"/>
                <a:gd name="T80" fmla="*/ 0 w 2499"/>
                <a:gd name="T81" fmla="*/ 3108 h 3301"/>
                <a:gd name="T82" fmla="*/ 0 w 2499"/>
                <a:gd name="T83" fmla="*/ 193 h 3301"/>
                <a:gd name="T84" fmla="*/ 3 w 2499"/>
                <a:gd name="T85" fmla="*/ 158 h 3301"/>
                <a:gd name="T86" fmla="*/ 12 w 2499"/>
                <a:gd name="T87" fmla="*/ 126 h 3301"/>
                <a:gd name="T88" fmla="*/ 26 w 2499"/>
                <a:gd name="T89" fmla="*/ 96 h 3301"/>
                <a:gd name="T90" fmla="*/ 45 w 2499"/>
                <a:gd name="T91" fmla="*/ 69 h 3301"/>
                <a:gd name="T92" fmla="*/ 69 w 2499"/>
                <a:gd name="T93" fmla="*/ 45 h 3301"/>
                <a:gd name="T94" fmla="*/ 96 w 2499"/>
                <a:gd name="T95" fmla="*/ 26 h 3301"/>
                <a:gd name="T96" fmla="*/ 126 w 2499"/>
                <a:gd name="T97" fmla="*/ 12 h 3301"/>
                <a:gd name="T98" fmla="*/ 159 w 2499"/>
                <a:gd name="T99" fmla="*/ 3 h 3301"/>
                <a:gd name="T100" fmla="*/ 193 w 2499"/>
                <a:gd name="T101" fmla="*/ 0 h 3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99" h="3301">
                  <a:moveTo>
                    <a:pt x="193" y="0"/>
                  </a:moveTo>
                  <a:lnTo>
                    <a:pt x="1886" y="0"/>
                  </a:lnTo>
                  <a:lnTo>
                    <a:pt x="1904" y="3"/>
                  </a:lnTo>
                  <a:lnTo>
                    <a:pt x="1919" y="9"/>
                  </a:lnTo>
                  <a:lnTo>
                    <a:pt x="1932" y="19"/>
                  </a:lnTo>
                  <a:lnTo>
                    <a:pt x="2480" y="566"/>
                  </a:lnTo>
                  <a:lnTo>
                    <a:pt x="2490" y="579"/>
                  </a:lnTo>
                  <a:lnTo>
                    <a:pt x="2497" y="594"/>
                  </a:lnTo>
                  <a:lnTo>
                    <a:pt x="2499" y="612"/>
                  </a:lnTo>
                  <a:lnTo>
                    <a:pt x="2499" y="2198"/>
                  </a:lnTo>
                  <a:lnTo>
                    <a:pt x="2447" y="2181"/>
                  </a:lnTo>
                  <a:lnTo>
                    <a:pt x="2394" y="2169"/>
                  </a:lnTo>
                  <a:lnTo>
                    <a:pt x="2339" y="2160"/>
                  </a:lnTo>
                  <a:lnTo>
                    <a:pt x="2285" y="2156"/>
                  </a:lnTo>
                  <a:lnTo>
                    <a:pt x="2284" y="730"/>
                  </a:lnTo>
                  <a:lnTo>
                    <a:pt x="1861" y="730"/>
                  </a:lnTo>
                  <a:lnTo>
                    <a:pt x="1840" y="727"/>
                  </a:lnTo>
                  <a:lnTo>
                    <a:pt x="1821" y="718"/>
                  </a:lnTo>
                  <a:lnTo>
                    <a:pt x="1804" y="706"/>
                  </a:lnTo>
                  <a:lnTo>
                    <a:pt x="1791" y="690"/>
                  </a:lnTo>
                  <a:lnTo>
                    <a:pt x="1783" y="671"/>
                  </a:lnTo>
                  <a:lnTo>
                    <a:pt x="1781" y="650"/>
                  </a:lnTo>
                  <a:lnTo>
                    <a:pt x="1781" y="215"/>
                  </a:lnTo>
                  <a:lnTo>
                    <a:pt x="215" y="215"/>
                  </a:lnTo>
                  <a:lnTo>
                    <a:pt x="215" y="3087"/>
                  </a:lnTo>
                  <a:lnTo>
                    <a:pt x="1667" y="3087"/>
                  </a:lnTo>
                  <a:lnTo>
                    <a:pt x="1691" y="3134"/>
                  </a:lnTo>
                  <a:lnTo>
                    <a:pt x="1720" y="3180"/>
                  </a:lnTo>
                  <a:lnTo>
                    <a:pt x="1751" y="3223"/>
                  </a:lnTo>
                  <a:lnTo>
                    <a:pt x="1785" y="3263"/>
                  </a:lnTo>
                  <a:lnTo>
                    <a:pt x="1823" y="3301"/>
                  </a:lnTo>
                  <a:lnTo>
                    <a:pt x="193" y="3301"/>
                  </a:lnTo>
                  <a:lnTo>
                    <a:pt x="159" y="3298"/>
                  </a:lnTo>
                  <a:lnTo>
                    <a:pt x="126" y="3289"/>
                  </a:lnTo>
                  <a:lnTo>
                    <a:pt x="96" y="3275"/>
                  </a:lnTo>
                  <a:lnTo>
                    <a:pt x="69" y="3255"/>
                  </a:lnTo>
                  <a:lnTo>
                    <a:pt x="45" y="3232"/>
                  </a:lnTo>
                  <a:lnTo>
                    <a:pt x="26" y="3205"/>
                  </a:lnTo>
                  <a:lnTo>
                    <a:pt x="12" y="3176"/>
                  </a:lnTo>
                  <a:lnTo>
                    <a:pt x="3" y="3142"/>
                  </a:lnTo>
                  <a:lnTo>
                    <a:pt x="0" y="3108"/>
                  </a:lnTo>
                  <a:lnTo>
                    <a:pt x="0" y="193"/>
                  </a:lnTo>
                  <a:lnTo>
                    <a:pt x="3" y="158"/>
                  </a:lnTo>
                  <a:lnTo>
                    <a:pt x="12" y="126"/>
                  </a:lnTo>
                  <a:lnTo>
                    <a:pt x="26" y="96"/>
                  </a:lnTo>
                  <a:lnTo>
                    <a:pt x="45" y="69"/>
                  </a:lnTo>
                  <a:lnTo>
                    <a:pt x="69" y="45"/>
                  </a:lnTo>
                  <a:lnTo>
                    <a:pt x="96" y="26"/>
                  </a:lnTo>
                  <a:lnTo>
                    <a:pt x="126" y="12"/>
                  </a:lnTo>
                  <a:lnTo>
                    <a:pt x="159" y="3"/>
                  </a:lnTo>
                  <a:lnTo>
                    <a:pt x="1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A307DB47-0B6C-4AD1-9AD4-E8B4CFABC6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8" y="489"/>
              <a:ext cx="85" cy="73"/>
            </a:xfrm>
            <a:custGeom>
              <a:avLst/>
              <a:gdLst>
                <a:gd name="T0" fmla="*/ 1036 w 1282"/>
                <a:gd name="T1" fmla="*/ 131 h 1103"/>
                <a:gd name="T2" fmla="*/ 1012 w 1282"/>
                <a:gd name="T3" fmla="*/ 145 h 1103"/>
                <a:gd name="T4" fmla="*/ 467 w 1282"/>
                <a:gd name="T5" fmla="*/ 405 h 1103"/>
                <a:gd name="T6" fmla="*/ 443 w 1282"/>
                <a:gd name="T7" fmla="*/ 390 h 1103"/>
                <a:gd name="T8" fmla="*/ 416 w 1282"/>
                <a:gd name="T9" fmla="*/ 390 h 1103"/>
                <a:gd name="T10" fmla="*/ 390 w 1282"/>
                <a:gd name="T11" fmla="*/ 405 h 1103"/>
                <a:gd name="T12" fmla="*/ 339 w 1282"/>
                <a:gd name="T13" fmla="*/ 459 h 1103"/>
                <a:gd name="T14" fmla="*/ 332 w 1282"/>
                <a:gd name="T15" fmla="*/ 485 h 1103"/>
                <a:gd name="T16" fmla="*/ 339 w 1282"/>
                <a:gd name="T17" fmla="*/ 513 h 1103"/>
                <a:gd name="T18" fmla="*/ 571 w 1282"/>
                <a:gd name="T19" fmla="*/ 748 h 1103"/>
                <a:gd name="T20" fmla="*/ 595 w 1282"/>
                <a:gd name="T21" fmla="*/ 762 h 1103"/>
                <a:gd name="T22" fmla="*/ 610 w 1282"/>
                <a:gd name="T23" fmla="*/ 764 h 1103"/>
                <a:gd name="T24" fmla="*/ 637 w 1282"/>
                <a:gd name="T25" fmla="*/ 757 h 1103"/>
                <a:gd name="T26" fmla="*/ 1132 w 1282"/>
                <a:gd name="T27" fmla="*/ 265 h 1103"/>
                <a:gd name="T28" fmla="*/ 1146 w 1282"/>
                <a:gd name="T29" fmla="*/ 241 h 1103"/>
                <a:gd name="T30" fmla="*/ 1146 w 1282"/>
                <a:gd name="T31" fmla="*/ 213 h 1103"/>
                <a:gd name="T32" fmla="*/ 1132 w 1282"/>
                <a:gd name="T33" fmla="*/ 189 h 1103"/>
                <a:gd name="T34" fmla="*/ 1078 w 1282"/>
                <a:gd name="T35" fmla="*/ 136 h 1103"/>
                <a:gd name="T36" fmla="*/ 1050 w 1282"/>
                <a:gd name="T37" fmla="*/ 129 h 1103"/>
                <a:gd name="T38" fmla="*/ 1072 w 1282"/>
                <a:gd name="T39" fmla="*/ 2 h 1103"/>
                <a:gd name="T40" fmla="*/ 1120 w 1282"/>
                <a:gd name="T41" fmla="*/ 22 h 1103"/>
                <a:gd name="T42" fmla="*/ 1241 w 1282"/>
                <a:gd name="T43" fmla="*/ 140 h 1103"/>
                <a:gd name="T44" fmla="*/ 1271 w 1282"/>
                <a:gd name="T45" fmla="*/ 184 h 1103"/>
                <a:gd name="T46" fmla="*/ 1282 w 1282"/>
                <a:gd name="T47" fmla="*/ 235 h 1103"/>
                <a:gd name="T48" fmla="*/ 1271 w 1282"/>
                <a:gd name="T49" fmla="*/ 288 h 1103"/>
                <a:gd name="T50" fmla="*/ 1241 w 1282"/>
                <a:gd name="T51" fmla="*/ 331 h 1103"/>
                <a:gd name="T52" fmla="*/ 1006 w 1282"/>
                <a:gd name="T53" fmla="*/ 601 h 1103"/>
                <a:gd name="T54" fmla="*/ 994 w 1282"/>
                <a:gd name="T55" fmla="*/ 709 h 1103"/>
                <a:gd name="T56" fmla="*/ 960 w 1282"/>
                <a:gd name="T57" fmla="*/ 808 h 1103"/>
                <a:gd name="T58" fmla="*/ 909 w 1282"/>
                <a:gd name="T59" fmla="*/ 898 h 1103"/>
                <a:gd name="T60" fmla="*/ 839 w 1282"/>
                <a:gd name="T61" fmla="*/ 974 h 1103"/>
                <a:gd name="T62" fmla="*/ 756 w 1282"/>
                <a:gd name="T63" fmla="*/ 1034 h 1103"/>
                <a:gd name="T64" fmla="*/ 661 w 1282"/>
                <a:gd name="T65" fmla="*/ 1078 h 1103"/>
                <a:gd name="T66" fmla="*/ 557 w 1282"/>
                <a:gd name="T67" fmla="*/ 1100 h 1103"/>
                <a:gd name="T68" fmla="*/ 448 w 1282"/>
                <a:gd name="T69" fmla="*/ 1100 h 1103"/>
                <a:gd name="T70" fmla="*/ 344 w 1282"/>
                <a:gd name="T71" fmla="*/ 1078 h 1103"/>
                <a:gd name="T72" fmla="*/ 249 w 1282"/>
                <a:gd name="T73" fmla="*/ 1034 h 1103"/>
                <a:gd name="T74" fmla="*/ 166 w 1282"/>
                <a:gd name="T75" fmla="*/ 974 h 1103"/>
                <a:gd name="T76" fmla="*/ 97 w 1282"/>
                <a:gd name="T77" fmla="*/ 898 h 1103"/>
                <a:gd name="T78" fmla="*/ 45 w 1282"/>
                <a:gd name="T79" fmla="*/ 808 h 1103"/>
                <a:gd name="T80" fmla="*/ 11 w 1282"/>
                <a:gd name="T81" fmla="*/ 709 h 1103"/>
                <a:gd name="T82" fmla="*/ 0 w 1282"/>
                <a:gd name="T83" fmla="*/ 601 h 1103"/>
                <a:gd name="T84" fmla="*/ 11 w 1282"/>
                <a:gd name="T85" fmla="*/ 493 h 1103"/>
                <a:gd name="T86" fmla="*/ 45 w 1282"/>
                <a:gd name="T87" fmla="*/ 394 h 1103"/>
                <a:gd name="T88" fmla="*/ 97 w 1282"/>
                <a:gd name="T89" fmla="*/ 305 h 1103"/>
                <a:gd name="T90" fmla="*/ 166 w 1282"/>
                <a:gd name="T91" fmla="*/ 229 h 1103"/>
                <a:gd name="T92" fmla="*/ 249 w 1282"/>
                <a:gd name="T93" fmla="*/ 167 h 1103"/>
                <a:gd name="T94" fmla="*/ 344 w 1282"/>
                <a:gd name="T95" fmla="*/ 125 h 1103"/>
                <a:gd name="T96" fmla="*/ 448 w 1282"/>
                <a:gd name="T97" fmla="*/ 102 h 1103"/>
                <a:gd name="T98" fmla="*/ 556 w 1282"/>
                <a:gd name="T99" fmla="*/ 102 h 1103"/>
                <a:gd name="T100" fmla="*/ 659 w 1282"/>
                <a:gd name="T101" fmla="*/ 124 h 1103"/>
                <a:gd name="T102" fmla="*/ 752 w 1282"/>
                <a:gd name="T103" fmla="*/ 165 h 1103"/>
                <a:gd name="T104" fmla="*/ 949 w 1282"/>
                <a:gd name="T105" fmla="*/ 39 h 1103"/>
                <a:gd name="T106" fmla="*/ 994 w 1282"/>
                <a:gd name="T107" fmla="*/ 10 h 1103"/>
                <a:gd name="T108" fmla="*/ 1045 w 1282"/>
                <a:gd name="T109" fmla="*/ 0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82" h="1103">
                  <a:moveTo>
                    <a:pt x="1050" y="129"/>
                  </a:moveTo>
                  <a:lnTo>
                    <a:pt x="1036" y="131"/>
                  </a:lnTo>
                  <a:lnTo>
                    <a:pt x="1023" y="136"/>
                  </a:lnTo>
                  <a:lnTo>
                    <a:pt x="1012" y="145"/>
                  </a:lnTo>
                  <a:lnTo>
                    <a:pt x="610" y="546"/>
                  </a:lnTo>
                  <a:lnTo>
                    <a:pt x="467" y="405"/>
                  </a:lnTo>
                  <a:lnTo>
                    <a:pt x="456" y="396"/>
                  </a:lnTo>
                  <a:lnTo>
                    <a:pt x="443" y="390"/>
                  </a:lnTo>
                  <a:lnTo>
                    <a:pt x="429" y="388"/>
                  </a:lnTo>
                  <a:lnTo>
                    <a:pt x="416" y="390"/>
                  </a:lnTo>
                  <a:lnTo>
                    <a:pt x="402" y="396"/>
                  </a:lnTo>
                  <a:lnTo>
                    <a:pt x="390" y="405"/>
                  </a:lnTo>
                  <a:lnTo>
                    <a:pt x="348" y="447"/>
                  </a:lnTo>
                  <a:lnTo>
                    <a:pt x="339" y="459"/>
                  </a:lnTo>
                  <a:lnTo>
                    <a:pt x="334" y="472"/>
                  </a:lnTo>
                  <a:lnTo>
                    <a:pt x="332" y="485"/>
                  </a:lnTo>
                  <a:lnTo>
                    <a:pt x="334" y="499"/>
                  </a:lnTo>
                  <a:lnTo>
                    <a:pt x="339" y="513"/>
                  </a:lnTo>
                  <a:lnTo>
                    <a:pt x="348" y="524"/>
                  </a:lnTo>
                  <a:lnTo>
                    <a:pt x="571" y="748"/>
                  </a:lnTo>
                  <a:lnTo>
                    <a:pt x="583" y="757"/>
                  </a:lnTo>
                  <a:lnTo>
                    <a:pt x="595" y="762"/>
                  </a:lnTo>
                  <a:lnTo>
                    <a:pt x="610" y="764"/>
                  </a:lnTo>
                  <a:lnTo>
                    <a:pt x="610" y="764"/>
                  </a:lnTo>
                  <a:lnTo>
                    <a:pt x="624" y="762"/>
                  </a:lnTo>
                  <a:lnTo>
                    <a:pt x="637" y="757"/>
                  </a:lnTo>
                  <a:lnTo>
                    <a:pt x="648" y="748"/>
                  </a:lnTo>
                  <a:lnTo>
                    <a:pt x="1132" y="265"/>
                  </a:lnTo>
                  <a:lnTo>
                    <a:pt x="1141" y="254"/>
                  </a:lnTo>
                  <a:lnTo>
                    <a:pt x="1146" y="241"/>
                  </a:lnTo>
                  <a:lnTo>
                    <a:pt x="1148" y="227"/>
                  </a:lnTo>
                  <a:lnTo>
                    <a:pt x="1146" y="213"/>
                  </a:lnTo>
                  <a:lnTo>
                    <a:pt x="1141" y="201"/>
                  </a:lnTo>
                  <a:lnTo>
                    <a:pt x="1132" y="189"/>
                  </a:lnTo>
                  <a:lnTo>
                    <a:pt x="1089" y="145"/>
                  </a:lnTo>
                  <a:lnTo>
                    <a:pt x="1078" y="136"/>
                  </a:lnTo>
                  <a:lnTo>
                    <a:pt x="1065" y="131"/>
                  </a:lnTo>
                  <a:lnTo>
                    <a:pt x="1050" y="129"/>
                  </a:lnTo>
                  <a:close/>
                  <a:moveTo>
                    <a:pt x="1045" y="0"/>
                  </a:moveTo>
                  <a:lnTo>
                    <a:pt x="1072" y="2"/>
                  </a:lnTo>
                  <a:lnTo>
                    <a:pt x="1097" y="10"/>
                  </a:lnTo>
                  <a:lnTo>
                    <a:pt x="1120" y="22"/>
                  </a:lnTo>
                  <a:lnTo>
                    <a:pt x="1140" y="39"/>
                  </a:lnTo>
                  <a:lnTo>
                    <a:pt x="1241" y="140"/>
                  </a:lnTo>
                  <a:lnTo>
                    <a:pt x="1259" y="160"/>
                  </a:lnTo>
                  <a:lnTo>
                    <a:pt x="1271" y="184"/>
                  </a:lnTo>
                  <a:lnTo>
                    <a:pt x="1279" y="209"/>
                  </a:lnTo>
                  <a:lnTo>
                    <a:pt x="1282" y="235"/>
                  </a:lnTo>
                  <a:lnTo>
                    <a:pt x="1279" y="262"/>
                  </a:lnTo>
                  <a:lnTo>
                    <a:pt x="1271" y="288"/>
                  </a:lnTo>
                  <a:lnTo>
                    <a:pt x="1259" y="310"/>
                  </a:lnTo>
                  <a:lnTo>
                    <a:pt x="1241" y="331"/>
                  </a:lnTo>
                  <a:lnTo>
                    <a:pt x="1004" y="568"/>
                  </a:lnTo>
                  <a:lnTo>
                    <a:pt x="1006" y="601"/>
                  </a:lnTo>
                  <a:lnTo>
                    <a:pt x="1003" y="656"/>
                  </a:lnTo>
                  <a:lnTo>
                    <a:pt x="994" y="709"/>
                  </a:lnTo>
                  <a:lnTo>
                    <a:pt x="980" y="760"/>
                  </a:lnTo>
                  <a:lnTo>
                    <a:pt x="960" y="808"/>
                  </a:lnTo>
                  <a:lnTo>
                    <a:pt x="937" y="855"/>
                  </a:lnTo>
                  <a:lnTo>
                    <a:pt x="909" y="898"/>
                  </a:lnTo>
                  <a:lnTo>
                    <a:pt x="876" y="937"/>
                  </a:lnTo>
                  <a:lnTo>
                    <a:pt x="839" y="974"/>
                  </a:lnTo>
                  <a:lnTo>
                    <a:pt x="800" y="1006"/>
                  </a:lnTo>
                  <a:lnTo>
                    <a:pt x="756" y="1034"/>
                  </a:lnTo>
                  <a:lnTo>
                    <a:pt x="711" y="1059"/>
                  </a:lnTo>
                  <a:lnTo>
                    <a:pt x="661" y="1078"/>
                  </a:lnTo>
                  <a:lnTo>
                    <a:pt x="611" y="1092"/>
                  </a:lnTo>
                  <a:lnTo>
                    <a:pt x="557" y="1100"/>
                  </a:lnTo>
                  <a:lnTo>
                    <a:pt x="502" y="1103"/>
                  </a:lnTo>
                  <a:lnTo>
                    <a:pt x="448" y="1100"/>
                  </a:lnTo>
                  <a:lnTo>
                    <a:pt x="395" y="1092"/>
                  </a:lnTo>
                  <a:lnTo>
                    <a:pt x="344" y="1078"/>
                  </a:lnTo>
                  <a:lnTo>
                    <a:pt x="295" y="1059"/>
                  </a:lnTo>
                  <a:lnTo>
                    <a:pt x="249" y="1034"/>
                  </a:lnTo>
                  <a:lnTo>
                    <a:pt x="205" y="1006"/>
                  </a:lnTo>
                  <a:lnTo>
                    <a:pt x="166" y="974"/>
                  </a:lnTo>
                  <a:lnTo>
                    <a:pt x="129" y="937"/>
                  </a:lnTo>
                  <a:lnTo>
                    <a:pt x="97" y="898"/>
                  </a:lnTo>
                  <a:lnTo>
                    <a:pt x="69" y="855"/>
                  </a:lnTo>
                  <a:lnTo>
                    <a:pt x="45" y="808"/>
                  </a:lnTo>
                  <a:lnTo>
                    <a:pt x="25" y="760"/>
                  </a:lnTo>
                  <a:lnTo>
                    <a:pt x="11" y="709"/>
                  </a:lnTo>
                  <a:lnTo>
                    <a:pt x="3" y="656"/>
                  </a:lnTo>
                  <a:lnTo>
                    <a:pt x="0" y="601"/>
                  </a:lnTo>
                  <a:lnTo>
                    <a:pt x="3" y="547"/>
                  </a:lnTo>
                  <a:lnTo>
                    <a:pt x="11" y="493"/>
                  </a:lnTo>
                  <a:lnTo>
                    <a:pt x="25" y="443"/>
                  </a:lnTo>
                  <a:lnTo>
                    <a:pt x="45" y="394"/>
                  </a:lnTo>
                  <a:lnTo>
                    <a:pt x="69" y="348"/>
                  </a:lnTo>
                  <a:lnTo>
                    <a:pt x="97" y="305"/>
                  </a:lnTo>
                  <a:lnTo>
                    <a:pt x="129" y="265"/>
                  </a:lnTo>
                  <a:lnTo>
                    <a:pt x="166" y="229"/>
                  </a:lnTo>
                  <a:lnTo>
                    <a:pt x="205" y="196"/>
                  </a:lnTo>
                  <a:lnTo>
                    <a:pt x="249" y="167"/>
                  </a:lnTo>
                  <a:lnTo>
                    <a:pt x="295" y="144"/>
                  </a:lnTo>
                  <a:lnTo>
                    <a:pt x="344" y="125"/>
                  </a:lnTo>
                  <a:lnTo>
                    <a:pt x="395" y="111"/>
                  </a:lnTo>
                  <a:lnTo>
                    <a:pt x="448" y="102"/>
                  </a:lnTo>
                  <a:lnTo>
                    <a:pt x="502" y="99"/>
                  </a:lnTo>
                  <a:lnTo>
                    <a:pt x="556" y="102"/>
                  </a:lnTo>
                  <a:lnTo>
                    <a:pt x="609" y="111"/>
                  </a:lnTo>
                  <a:lnTo>
                    <a:pt x="659" y="124"/>
                  </a:lnTo>
                  <a:lnTo>
                    <a:pt x="707" y="142"/>
                  </a:lnTo>
                  <a:lnTo>
                    <a:pt x="752" y="165"/>
                  </a:lnTo>
                  <a:lnTo>
                    <a:pt x="796" y="193"/>
                  </a:lnTo>
                  <a:lnTo>
                    <a:pt x="949" y="39"/>
                  </a:lnTo>
                  <a:lnTo>
                    <a:pt x="971" y="22"/>
                  </a:lnTo>
                  <a:lnTo>
                    <a:pt x="994" y="10"/>
                  </a:lnTo>
                  <a:lnTo>
                    <a:pt x="1019" y="2"/>
                  </a:lnTo>
                  <a:lnTo>
                    <a:pt x="10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 dirty="0">
                <a:solidFill>
                  <a:prstClr val="black"/>
                </a:solidFill>
              </a:endParaRPr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0AFD8CB1-4AD6-4667-A362-C197A3C7C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7" y="374"/>
              <a:ext cx="64" cy="64"/>
            </a:xfrm>
            <a:custGeom>
              <a:avLst/>
              <a:gdLst>
                <a:gd name="T0" fmla="*/ 502 w 961"/>
                <a:gd name="T1" fmla="*/ 0 h 959"/>
                <a:gd name="T2" fmla="*/ 550 w 961"/>
                <a:gd name="T3" fmla="*/ 6 h 959"/>
                <a:gd name="T4" fmla="*/ 598 w 961"/>
                <a:gd name="T5" fmla="*/ 15 h 959"/>
                <a:gd name="T6" fmla="*/ 495 w 961"/>
                <a:gd name="T7" fmla="*/ 466 h 959"/>
                <a:gd name="T8" fmla="*/ 946 w 961"/>
                <a:gd name="T9" fmla="*/ 363 h 959"/>
                <a:gd name="T10" fmla="*/ 956 w 961"/>
                <a:gd name="T11" fmla="*/ 410 h 959"/>
                <a:gd name="T12" fmla="*/ 961 w 961"/>
                <a:gd name="T13" fmla="*/ 459 h 959"/>
                <a:gd name="T14" fmla="*/ 961 w 961"/>
                <a:gd name="T15" fmla="*/ 507 h 959"/>
                <a:gd name="T16" fmla="*/ 955 w 961"/>
                <a:gd name="T17" fmla="*/ 555 h 959"/>
                <a:gd name="T18" fmla="*/ 944 w 961"/>
                <a:gd name="T19" fmla="*/ 604 h 959"/>
                <a:gd name="T20" fmla="*/ 929 w 961"/>
                <a:gd name="T21" fmla="*/ 650 h 959"/>
                <a:gd name="T22" fmla="*/ 910 w 961"/>
                <a:gd name="T23" fmla="*/ 696 h 959"/>
                <a:gd name="T24" fmla="*/ 885 w 961"/>
                <a:gd name="T25" fmla="*/ 739 h 959"/>
                <a:gd name="T26" fmla="*/ 856 w 961"/>
                <a:gd name="T27" fmla="*/ 781 h 959"/>
                <a:gd name="T28" fmla="*/ 820 w 961"/>
                <a:gd name="T29" fmla="*/ 819 h 959"/>
                <a:gd name="T30" fmla="*/ 784 w 961"/>
                <a:gd name="T31" fmla="*/ 852 h 959"/>
                <a:gd name="T32" fmla="*/ 745 w 961"/>
                <a:gd name="T33" fmla="*/ 880 h 959"/>
                <a:gd name="T34" fmla="*/ 704 w 961"/>
                <a:gd name="T35" fmla="*/ 905 h 959"/>
                <a:gd name="T36" fmla="*/ 661 w 961"/>
                <a:gd name="T37" fmla="*/ 924 h 959"/>
                <a:gd name="T38" fmla="*/ 617 w 961"/>
                <a:gd name="T39" fmla="*/ 940 h 959"/>
                <a:gd name="T40" fmla="*/ 572 w 961"/>
                <a:gd name="T41" fmla="*/ 950 h 959"/>
                <a:gd name="T42" fmla="*/ 527 w 961"/>
                <a:gd name="T43" fmla="*/ 957 h 959"/>
                <a:gd name="T44" fmla="*/ 480 w 961"/>
                <a:gd name="T45" fmla="*/ 959 h 959"/>
                <a:gd name="T46" fmla="*/ 435 w 961"/>
                <a:gd name="T47" fmla="*/ 957 h 959"/>
                <a:gd name="T48" fmla="*/ 388 w 961"/>
                <a:gd name="T49" fmla="*/ 950 h 959"/>
                <a:gd name="T50" fmla="*/ 344 w 961"/>
                <a:gd name="T51" fmla="*/ 940 h 959"/>
                <a:gd name="T52" fmla="*/ 300 w 961"/>
                <a:gd name="T53" fmla="*/ 924 h 959"/>
                <a:gd name="T54" fmla="*/ 257 w 961"/>
                <a:gd name="T55" fmla="*/ 905 h 959"/>
                <a:gd name="T56" fmla="*/ 217 w 961"/>
                <a:gd name="T57" fmla="*/ 880 h 959"/>
                <a:gd name="T58" fmla="*/ 177 w 961"/>
                <a:gd name="T59" fmla="*/ 852 h 959"/>
                <a:gd name="T60" fmla="*/ 141 w 961"/>
                <a:gd name="T61" fmla="*/ 819 h 959"/>
                <a:gd name="T62" fmla="*/ 107 w 961"/>
                <a:gd name="T63" fmla="*/ 783 h 959"/>
                <a:gd name="T64" fmla="*/ 79 w 961"/>
                <a:gd name="T65" fmla="*/ 743 h 959"/>
                <a:gd name="T66" fmla="*/ 55 w 961"/>
                <a:gd name="T67" fmla="*/ 703 h 959"/>
                <a:gd name="T68" fmla="*/ 36 w 961"/>
                <a:gd name="T69" fmla="*/ 660 h 959"/>
                <a:gd name="T70" fmla="*/ 20 w 961"/>
                <a:gd name="T71" fmla="*/ 616 h 959"/>
                <a:gd name="T72" fmla="*/ 9 w 961"/>
                <a:gd name="T73" fmla="*/ 572 h 959"/>
                <a:gd name="T74" fmla="*/ 2 w 961"/>
                <a:gd name="T75" fmla="*/ 525 h 959"/>
                <a:gd name="T76" fmla="*/ 0 w 961"/>
                <a:gd name="T77" fmla="*/ 480 h 959"/>
                <a:gd name="T78" fmla="*/ 2 w 961"/>
                <a:gd name="T79" fmla="*/ 433 h 959"/>
                <a:gd name="T80" fmla="*/ 9 w 961"/>
                <a:gd name="T81" fmla="*/ 388 h 959"/>
                <a:gd name="T82" fmla="*/ 20 w 961"/>
                <a:gd name="T83" fmla="*/ 344 h 959"/>
                <a:gd name="T84" fmla="*/ 36 w 961"/>
                <a:gd name="T85" fmla="*/ 299 h 959"/>
                <a:gd name="T86" fmla="*/ 55 w 961"/>
                <a:gd name="T87" fmla="*/ 257 h 959"/>
                <a:gd name="T88" fmla="*/ 79 w 961"/>
                <a:gd name="T89" fmla="*/ 215 h 959"/>
                <a:gd name="T90" fmla="*/ 107 w 961"/>
                <a:gd name="T91" fmla="*/ 177 h 959"/>
                <a:gd name="T92" fmla="*/ 141 w 961"/>
                <a:gd name="T93" fmla="*/ 141 h 959"/>
                <a:gd name="T94" fmla="*/ 179 w 961"/>
                <a:gd name="T95" fmla="*/ 105 h 959"/>
                <a:gd name="T96" fmla="*/ 221 w 961"/>
                <a:gd name="T97" fmla="*/ 76 h 959"/>
                <a:gd name="T98" fmla="*/ 264 w 961"/>
                <a:gd name="T99" fmla="*/ 51 h 959"/>
                <a:gd name="T100" fmla="*/ 310 w 961"/>
                <a:gd name="T101" fmla="*/ 32 h 959"/>
                <a:gd name="T102" fmla="*/ 356 w 961"/>
                <a:gd name="T103" fmla="*/ 17 h 959"/>
                <a:gd name="T104" fmla="*/ 405 w 961"/>
                <a:gd name="T105" fmla="*/ 7 h 959"/>
                <a:gd name="T106" fmla="*/ 453 w 961"/>
                <a:gd name="T107" fmla="*/ 0 h 959"/>
                <a:gd name="T108" fmla="*/ 502 w 961"/>
                <a:gd name="T109" fmla="*/ 0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61" h="959">
                  <a:moveTo>
                    <a:pt x="502" y="0"/>
                  </a:moveTo>
                  <a:lnTo>
                    <a:pt x="550" y="6"/>
                  </a:lnTo>
                  <a:lnTo>
                    <a:pt x="598" y="15"/>
                  </a:lnTo>
                  <a:lnTo>
                    <a:pt x="495" y="466"/>
                  </a:lnTo>
                  <a:lnTo>
                    <a:pt x="946" y="363"/>
                  </a:lnTo>
                  <a:lnTo>
                    <a:pt x="956" y="410"/>
                  </a:lnTo>
                  <a:lnTo>
                    <a:pt x="961" y="459"/>
                  </a:lnTo>
                  <a:lnTo>
                    <a:pt x="961" y="507"/>
                  </a:lnTo>
                  <a:lnTo>
                    <a:pt x="955" y="555"/>
                  </a:lnTo>
                  <a:lnTo>
                    <a:pt x="944" y="604"/>
                  </a:lnTo>
                  <a:lnTo>
                    <a:pt x="929" y="650"/>
                  </a:lnTo>
                  <a:lnTo>
                    <a:pt x="910" y="696"/>
                  </a:lnTo>
                  <a:lnTo>
                    <a:pt x="885" y="739"/>
                  </a:lnTo>
                  <a:lnTo>
                    <a:pt x="856" y="781"/>
                  </a:lnTo>
                  <a:lnTo>
                    <a:pt x="820" y="819"/>
                  </a:lnTo>
                  <a:lnTo>
                    <a:pt x="784" y="852"/>
                  </a:lnTo>
                  <a:lnTo>
                    <a:pt x="745" y="880"/>
                  </a:lnTo>
                  <a:lnTo>
                    <a:pt x="704" y="905"/>
                  </a:lnTo>
                  <a:lnTo>
                    <a:pt x="661" y="924"/>
                  </a:lnTo>
                  <a:lnTo>
                    <a:pt x="617" y="940"/>
                  </a:lnTo>
                  <a:lnTo>
                    <a:pt x="572" y="950"/>
                  </a:lnTo>
                  <a:lnTo>
                    <a:pt x="527" y="957"/>
                  </a:lnTo>
                  <a:lnTo>
                    <a:pt x="480" y="959"/>
                  </a:lnTo>
                  <a:lnTo>
                    <a:pt x="435" y="957"/>
                  </a:lnTo>
                  <a:lnTo>
                    <a:pt x="388" y="950"/>
                  </a:lnTo>
                  <a:lnTo>
                    <a:pt x="344" y="940"/>
                  </a:lnTo>
                  <a:lnTo>
                    <a:pt x="300" y="924"/>
                  </a:lnTo>
                  <a:lnTo>
                    <a:pt x="257" y="905"/>
                  </a:lnTo>
                  <a:lnTo>
                    <a:pt x="217" y="880"/>
                  </a:lnTo>
                  <a:lnTo>
                    <a:pt x="177" y="852"/>
                  </a:lnTo>
                  <a:lnTo>
                    <a:pt x="141" y="819"/>
                  </a:lnTo>
                  <a:lnTo>
                    <a:pt x="107" y="783"/>
                  </a:lnTo>
                  <a:lnTo>
                    <a:pt x="79" y="743"/>
                  </a:lnTo>
                  <a:lnTo>
                    <a:pt x="55" y="703"/>
                  </a:lnTo>
                  <a:lnTo>
                    <a:pt x="36" y="660"/>
                  </a:lnTo>
                  <a:lnTo>
                    <a:pt x="20" y="616"/>
                  </a:lnTo>
                  <a:lnTo>
                    <a:pt x="9" y="572"/>
                  </a:lnTo>
                  <a:lnTo>
                    <a:pt x="2" y="525"/>
                  </a:lnTo>
                  <a:lnTo>
                    <a:pt x="0" y="480"/>
                  </a:lnTo>
                  <a:lnTo>
                    <a:pt x="2" y="433"/>
                  </a:lnTo>
                  <a:lnTo>
                    <a:pt x="9" y="388"/>
                  </a:lnTo>
                  <a:lnTo>
                    <a:pt x="20" y="344"/>
                  </a:lnTo>
                  <a:lnTo>
                    <a:pt x="36" y="299"/>
                  </a:lnTo>
                  <a:lnTo>
                    <a:pt x="55" y="257"/>
                  </a:lnTo>
                  <a:lnTo>
                    <a:pt x="79" y="215"/>
                  </a:lnTo>
                  <a:lnTo>
                    <a:pt x="107" y="177"/>
                  </a:lnTo>
                  <a:lnTo>
                    <a:pt x="141" y="141"/>
                  </a:lnTo>
                  <a:lnTo>
                    <a:pt x="179" y="105"/>
                  </a:lnTo>
                  <a:lnTo>
                    <a:pt x="221" y="76"/>
                  </a:lnTo>
                  <a:lnTo>
                    <a:pt x="264" y="51"/>
                  </a:lnTo>
                  <a:lnTo>
                    <a:pt x="310" y="32"/>
                  </a:lnTo>
                  <a:lnTo>
                    <a:pt x="356" y="17"/>
                  </a:lnTo>
                  <a:lnTo>
                    <a:pt x="405" y="7"/>
                  </a:lnTo>
                  <a:lnTo>
                    <a:pt x="453" y="0"/>
                  </a:lnTo>
                  <a:lnTo>
                    <a:pt x="5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 dirty="0">
                <a:solidFill>
                  <a:prstClr val="black"/>
                </a:solidFill>
              </a:endParaRPr>
            </a:p>
          </p:txBody>
        </p:sp>
        <p:sp>
          <p:nvSpPr>
            <p:cNvPr id="62" name="Freeform 25">
              <a:extLst>
                <a:ext uri="{FF2B5EF4-FFF2-40B4-BE49-F238E27FC236}">
                  <a16:creationId xmlns:a16="http://schemas.microsoft.com/office/drawing/2014/main" id="{FD7704CA-D733-4B5C-9AD4-F425E3156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" y="366"/>
              <a:ext cx="30" cy="30"/>
            </a:xfrm>
            <a:custGeom>
              <a:avLst/>
              <a:gdLst>
                <a:gd name="T0" fmla="*/ 103 w 452"/>
                <a:gd name="T1" fmla="*/ 0 h 451"/>
                <a:gd name="T2" fmla="*/ 144 w 452"/>
                <a:gd name="T3" fmla="*/ 13 h 451"/>
                <a:gd name="T4" fmla="*/ 183 w 452"/>
                <a:gd name="T5" fmla="*/ 28 h 451"/>
                <a:gd name="T6" fmla="*/ 221 w 452"/>
                <a:gd name="T7" fmla="*/ 47 h 451"/>
                <a:gd name="T8" fmla="*/ 258 w 452"/>
                <a:gd name="T9" fmla="*/ 70 h 451"/>
                <a:gd name="T10" fmla="*/ 293 w 452"/>
                <a:gd name="T11" fmla="*/ 96 h 451"/>
                <a:gd name="T12" fmla="*/ 326 w 452"/>
                <a:gd name="T13" fmla="*/ 127 h 451"/>
                <a:gd name="T14" fmla="*/ 356 w 452"/>
                <a:gd name="T15" fmla="*/ 159 h 451"/>
                <a:gd name="T16" fmla="*/ 382 w 452"/>
                <a:gd name="T17" fmla="*/ 194 h 451"/>
                <a:gd name="T18" fmla="*/ 405 w 452"/>
                <a:gd name="T19" fmla="*/ 231 h 451"/>
                <a:gd name="T20" fmla="*/ 425 w 452"/>
                <a:gd name="T21" fmla="*/ 269 h 451"/>
                <a:gd name="T22" fmla="*/ 440 w 452"/>
                <a:gd name="T23" fmla="*/ 308 h 451"/>
                <a:gd name="T24" fmla="*/ 452 w 452"/>
                <a:gd name="T25" fmla="*/ 349 h 451"/>
                <a:gd name="T26" fmla="*/ 0 w 452"/>
                <a:gd name="T27" fmla="*/ 451 h 451"/>
                <a:gd name="T28" fmla="*/ 103 w 452"/>
                <a:gd name="T29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2" h="451">
                  <a:moveTo>
                    <a:pt x="103" y="0"/>
                  </a:moveTo>
                  <a:lnTo>
                    <a:pt x="144" y="13"/>
                  </a:lnTo>
                  <a:lnTo>
                    <a:pt x="183" y="28"/>
                  </a:lnTo>
                  <a:lnTo>
                    <a:pt x="221" y="47"/>
                  </a:lnTo>
                  <a:lnTo>
                    <a:pt x="258" y="70"/>
                  </a:lnTo>
                  <a:lnTo>
                    <a:pt x="293" y="96"/>
                  </a:lnTo>
                  <a:lnTo>
                    <a:pt x="326" y="127"/>
                  </a:lnTo>
                  <a:lnTo>
                    <a:pt x="356" y="159"/>
                  </a:lnTo>
                  <a:lnTo>
                    <a:pt x="382" y="194"/>
                  </a:lnTo>
                  <a:lnTo>
                    <a:pt x="405" y="231"/>
                  </a:lnTo>
                  <a:lnTo>
                    <a:pt x="425" y="269"/>
                  </a:lnTo>
                  <a:lnTo>
                    <a:pt x="440" y="308"/>
                  </a:lnTo>
                  <a:lnTo>
                    <a:pt x="452" y="349"/>
                  </a:lnTo>
                  <a:lnTo>
                    <a:pt x="0" y="451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63" name="Freeform 26">
              <a:extLst>
                <a:ext uri="{FF2B5EF4-FFF2-40B4-BE49-F238E27FC236}">
                  <a16:creationId xmlns:a16="http://schemas.microsoft.com/office/drawing/2014/main" id="{B62513F2-2937-4447-AF49-28B163118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" y="461"/>
              <a:ext cx="22" cy="11"/>
            </a:xfrm>
            <a:custGeom>
              <a:avLst/>
              <a:gdLst>
                <a:gd name="T0" fmla="*/ 83 w 332"/>
                <a:gd name="T1" fmla="*/ 0 h 166"/>
                <a:gd name="T2" fmla="*/ 249 w 332"/>
                <a:gd name="T3" fmla="*/ 0 h 166"/>
                <a:gd name="T4" fmla="*/ 271 w 332"/>
                <a:gd name="T5" fmla="*/ 3 h 166"/>
                <a:gd name="T6" fmla="*/ 290 w 332"/>
                <a:gd name="T7" fmla="*/ 11 h 166"/>
                <a:gd name="T8" fmla="*/ 308 w 332"/>
                <a:gd name="T9" fmla="*/ 24 h 166"/>
                <a:gd name="T10" fmla="*/ 321 w 332"/>
                <a:gd name="T11" fmla="*/ 41 h 166"/>
                <a:gd name="T12" fmla="*/ 329 w 332"/>
                <a:gd name="T13" fmla="*/ 61 h 166"/>
                <a:gd name="T14" fmla="*/ 332 w 332"/>
                <a:gd name="T15" fmla="*/ 83 h 166"/>
                <a:gd name="T16" fmla="*/ 329 w 332"/>
                <a:gd name="T17" fmla="*/ 104 h 166"/>
                <a:gd name="T18" fmla="*/ 321 w 332"/>
                <a:gd name="T19" fmla="*/ 124 h 166"/>
                <a:gd name="T20" fmla="*/ 308 w 332"/>
                <a:gd name="T21" fmla="*/ 142 h 166"/>
                <a:gd name="T22" fmla="*/ 290 w 332"/>
                <a:gd name="T23" fmla="*/ 155 h 166"/>
                <a:gd name="T24" fmla="*/ 271 w 332"/>
                <a:gd name="T25" fmla="*/ 163 h 166"/>
                <a:gd name="T26" fmla="*/ 249 w 332"/>
                <a:gd name="T27" fmla="*/ 166 h 166"/>
                <a:gd name="T28" fmla="*/ 83 w 332"/>
                <a:gd name="T29" fmla="*/ 166 h 166"/>
                <a:gd name="T30" fmla="*/ 61 w 332"/>
                <a:gd name="T31" fmla="*/ 163 h 166"/>
                <a:gd name="T32" fmla="*/ 42 w 332"/>
                <a:gd name="T33" fmla="*/ 155 h 166"/>
                <a:gd name="T34" fmla="*/ 24 w 332"/>
                <a:gd name="T35" fmla="*/ 142 h 166"/>
                <a:gd name="T36" fmla="*/ 11 w 332"/>
                <a:gd name="T37" fmla="*/ 124 h 166"/>
                <a:gd name="T38" fmla="*/ 3 w 332"/>
                <a:gd name="T39" fmla="*/ 104 h 166"/>
                <a:gd name="T40" fmla="*/ 0 w 332"/>
                <a:gd name="T41" fmla="*/ 83 h 166"/>
                <a:gd name="T42" fmla="*/ 3 w 332"/>
                <a:gd name="T43" fmla="*/ 61 h 166"/>
                <a:gd name="T44" fmla="*/ 11 w 332"/>
                <a:gd name="T45" fmla="*/ 41 h 166"/>
                <a:gd name="T46" fmla="*/ 24 w 332"/>
                <a:gd name="T47" fmla="*/ 24 h 166"/>
                <a:gd name="T48" fmla="*/ 42 w 332"/>
                <a:gd name="T49" fmla="*/ 11 h 166"/>
                <a:gd name="T50" fmla="*/ 61 w 332"/>
                <a:gd name="T51" fmla="*/ 3 h 166"/>
                <a:gd name="T52" fmla="*/ 83 w 332"/>
                <a:gd name="T5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2" h="166">
                  <a:moveTo>
                    <a:pt x="83" y="0"/>
                  </a:moveTo>
                  <a:lnTo>
                    <a:pt x="249" y="0"/>
                  </a:lnTo>
                  <a:lnTo>
                    <a:pt x="271" y="3"/>
                  </a:lnTo>
                  <a:lnTo>
                    <a:pt x="290" y="11"/>
                  </a:lnTo>
                  <a:lnTo>
                    <a:pt x="308" y="24"/>
                  </a:lnTo>
                  <a:lnTo>
                    <a:pt x="321" y="41"/>
                  </a:lnTo>
                  <a:lnTo>
                    <a:pt x="329" y="61"/>
                  </a:lnTo>
                  <a:lnTo>
                    <a:pt x="332" y="83"/>
                  </a:lnTo>
                  <a:lnTo>
                    <a:pt x="329" y="104"/>
                  </a:lnTo>
                  <a:lnTo>
                    <a:pt x="321" y="124"/>
                  </a:lnTo>
                  <a:lnTo>
                    <a:pt x="308" y="142"/>
                  </a:lnTo>
                  <a:lnTo>
                    <a:pt x="290" y="155"/>
                  </a:lnTo>
                  <a:lnTo>
                    <a:pt x="271" y="163"/>
                  </a:lnTo>
                  <a:lnTo>
                    <a:pt x="249" y="166"/>
                  </a:lnTo>
                  <a:lnTo>
                    <a:pt x="83" y="166"/>
                  </a:lnTo>
                  <a:lnTo>
                    <a:pt x="61" y="163"/>
                  </a:lnTo>
                  <a:lnTo>
                    <a:pt x="42" y="155"/>
                  </a:lnTo>
                  <a:lnTo>
                    <a:pt x="24" y="142"/>
                  </a:lnTo>
                  <a:lnTo>
                    <a:pt x="11" y="124"/>
                  </a:lnTo>
                  <a:lnTo>
                    <a:pt x="3" y="104"/>
                  </a:lnTo>
                  <a:lnTo>
                    <a:pt x="0" y="83"/>
                  </a:lnTo>
                  <a:lnTo>
                    <a:pt x="3" y="61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1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64" name="Freeform 27">
              <a:extLst>
                <a:ext uri="{FF2B5EF4-FFF2-40B4-BE49-F238E27FC236}">
                  <a16:creationId xmlns:a16="http://schemas.microsoft.com/office/drawing/2014/main" id="{CC2B37F0-D0E1-4D63-AC03-08BF8E0C7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" y="481"/>
              <a:ext cx="54" cy="12"/>
            </a:xfrm>
            <a:custGeom>
              <a:avLst/>
              <a:gdLst>
                <a:gd name="T0" fmla="*/ 83 w 804"/>
                <a:gd name="T1" fmla="*/ 0 h 166"/>
                <a:gd name="T2" fmla="*/ 721 w 804"/>
                <a:gd name="T3" fmla="*/ 0 h 166"/>
                <a:gd name="T4" fmla="*/ 743 w 804"/>
                <a:gd name="T5" fmla="*/ 3 h 166"/>
                <a:gd name="T6" fmla="*/ 762 w 804"/>
                <a:gd name="T7" fmla="*/ 12 h 166"/>
                <a:gd name="T8" fmla="*/ 780 w 804"/>
                <a:gd name="T9" fmla="*/ 24 h 166"/>
                <a:gd name="T10" fmla="*/ 793 w 804"/>
                <a:gd name="T11" fmla="*/ 41 h 166"/>
                <a:gd name="T12" fmla="*/ 801 w 804"/>
                <a:gd name="T13" fmla="*/ 62 h 166"/>
                <a:gd name="T14" fmla="*/ 804 w 804"/>
                <a:gd name="T15" fmla="*/ 83 h 166"/>
                <a:gd name="T16" fmla="*/ 801 w 804"/>
                <a:gd name="T17" fmla="*/ 105 h 166"/>
                <a:gd name="T18" fmla="*/ 793 w 804"/>
                <a:gd name="T19" fmla="*/ 125 h 166"/>
                <a:gd name="T20" fmla="*/ 780 w 804"/>
                <a:gd name="T21" fmla="*/ 141 h 166"/>
                <a:gd name="T22" fmla="*/ 762 w 804"/>
                <a:gd name="T23" fmla="*/ 154 h 166"/>
                <a:gd name="T24" fmla="*/ 743 w 804"/>
                <a:gd name="T25" fmla="*/ 163 h 166"/>
                <a:gd name="T26" fmla="*/ 721 w 804"/>
                <a:gd name="T27" fmla="*/ 166 h 166"/>
                <a:gd name="T28" fmla="*/ 83 w 804"/>
                <a:gd name="T29" fmla="*/ 166 h 166"/>
                <a:gd name="T30" fmla="*/ 61 w 804"/>
                <a:gd name="T31" fmla="*/ 163 h 166"/>
                <a:gd name="T32" fmla="*/ 42 w 804"/>
                <a:gd name="T33" fmla="*/ 154 h 166"/>
                <a:gd name="T34" fmla="*/ 24 w 804"/>
                <a:gd name="T35" fmla="*/ 141 h 166"/>
                <a:gd name="T36" fmla="*/ 11 w 804"/>
                <a:gd name="T37" fmla="*/ 125 h 166"/>
                <a:gd name="T38" fmla="*/ 3 w 804"/>
                <a:gd name="T39" fmla="*/ 105 h 166"/>
                <a:gd name="T40" fmla="*/ 0 w 804"/>
                <a:gd name="T41" fmla="*/ 83 h 166"/>
                <a:gd name="T42" fmla="*/ 3 w 804"/>
                <a:gd name="T43" fmla="*/ 62 h 166"/>
                <a:gd name="T44" fmla="*/ 11 w 804"/>
                <a:gd name="T45" fmla="*/ 41 h 166"/>
                <a:gd name="T46" fmla="*/ 24 w 804"/>
                <a:gd name="T47" fmla="*/ 24 h 166"/>
                <a:gd name="T48" fmla="*/ 42 w 804"/>
                <a:gd name="T49" fmla="*/ 12 h 166"/>
                <a:gd name="T50" fmla="*/ 61 w 804"/>
                <a:gd name="T51" fmla="*/ 3 h 166"/>
                <a:gd name="T52" fmla="*/ 83 w 804"/>
                <a:gd name="T5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04" h="166">
                  <a:moveTo>
                    <a:pt x="83" y="0"/>
                  </a:moveTo>
                  <a:lnTo>
                    <a:pt x="721" y="0"/>
                  </a:lnTo>
                  <a:lnTo>
                    <a:pt x="743" y="3"/>
                  </a:lnTo>
                  <a:lnTo>
                    <a:pt x="762" y="12"/>
                  </a:lnTo>
                  <a:lnTo>
                    <a:pt x="780" y="24"/>
                  </a:lnTo>
                  <a:lnTo>
                    <a:pt x="793" y="41"/>
                  </a:lnTo>
                  <a:lnTo>
                    <a:pt x="801" y="62"/>
                  </a:lnTo>
                  <a:lnTo>
                    <a:pt x="804" y="83"/>
                  </a:lnTo>
                  <a:lnTo>
                    <a:pt x="801" y="105"/>
                  </a:lnTo>
                  <a:lnTo>
                    <a:pt x="793" y="125"/>
                  </a:lnTo>
                  <a:lnTo>
                    <a:pt x="780" y="141"/>
                  </a:lnTo>
                  <a:lnTo>
                    <a:pt x="762" y="154"/>
                  </a:lnTo>
                  <a:lnTo>
                    <a:pt x="743" y="163"/>
                  </a:lnTo>
                  <a:lnTo>
                    <a:pt x="721" y="166"/>
                  </a:lnTo>
                  <a:lnTo>
                    <a:pt x="83" y="166"/>
                  </a:lnTo>
                  <a:lnTo>
                    <a:pt x="61" y="163"/>
                  </a:lnTo>
                  <a:lnTo>
                    <a:pt x="42" y="154"/>
                  </a:lnTo>
                  <a:lnTo>
                    <a:pt x="24" y="141"/>
                  </a:lnTo>
                  <a:lnTo>
                    <a:pt x="11" y="125"/>
                  </a:lnTo>
                  <a:lnTo>
                    <a:pt x="3" y="105"/>
                  </a:lnTo>
                  <a:lnTo>
                    <a:pt x="0" y="83"/>
                  </a:lnTo>
                  <a:lnTo>
                    <a:pt x="3" y="62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2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65" name="Freeform 28">
              <a:extLst>
                <a:ext uri="{FF2B5EF4-FFF2-40B4-BE49-F238E27FC236}">
                  <a16:creationId xmlns:a16="http://schemas.microsoft.com/office/drawing/2014/main" id="{54359585-DE68-4BA7-A2E1-F9A10EF6A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" y="502"/>
              <a:ext cx="47" cy="11"/>
            </a:xfrm>
            <a:custGeom>
              <a:avLst/>
              <a:gdLst>
                <a:gd name="T0" fmla="*/ 83 w 710"/>
                <a:gd name="T1" fmla="*/ 0 h 165"/>
                <a:gd name="T2" fmla="*/ 627 w 710"/>
                <a:gd name="T3" fmla="*/ 0 h 165"/>
                <a:gd name="T4" fmla="*/ 648 w 710"/>
                <a:gd name="T5" fmla="*/ 3 h 165"/>
                <a:gd name="T6" fmla="*/ 668 w 710"/>
                <a:gd name="T7" fmla="*/ 11 h 165"/>
                <a:gd name="T8" fmla="*/ 686 w 710"/>
                <a:gd name="T9" fmla="*/ 24 h 165"/>
                <a:gd name="T10" fmla="*/ 698 w 710"/>
                <a:gd name="T11" fmla="*/ 41 h 165"/>
                <a:gd name="T12" fmla="*/ 707 w 710"/>
                <a:gd name="T13" fmla="*/ 60 h 165"/>
                <a:gd name="T14" fmla="*/ 710 w 710"/>
                <a:gd name="T15" fmla="*/ 82 h 165"/>
                <a:gd name="T16" fmla="*/ 707 w 710"/>
                <a:gd name="T17" fmla="*/ 105 h 165"/>
                <a:gd name="T18" fmla="*/ 698 w 710"/>
                <a:gd name="T19" fmla="*/ 125 h 165"/>
                <a:gd name="T20" fmla="*/ 686 w 710"/>
                <a:gd name="T21" fmla="*/ 141 h 165"/>
                <a:gd name="T22" fmla="*/ 668 w 710"/>
                <a:gd name="T23" fmla="*/ 154 h 165"/>
                <a:gd name="T24" fmla="*/ 648 w 710"/>
                <a:gd name="T25" fmla="*/ 162 h 165"/>
                <a:gd name="T26" fmla="*/ 627 w 710"/>
                <a:gd name="T27" fmla="*/ 165 h 165"/>
                <a:gd name="T28" fmla="*/ 83 w 710"/>
                <a:gd name="T29" fmla="*/ 165 h 165"/>
                <a:gd name="T30" fmla="*/ 61 w 710"/>
                <a:gd name="T31" fmla="*/ 162 h 165"/>
                <a:gd name="T32" fmla="*/ 42 w 710"/>
                <a:gd name="T33" fmla="*/ 154 h 165"/>
                <a:gd name="T34" fmla="*/ 24 w 710"/>
                <a:gd name="T35" fmla="*/ 141 h 165"/>
                <a:gd name="T36" fmla="*/ 11 w 710"/>
                <a:gd name="T37" fmla="*/ 125 h 165"/>
                <a:gd name="T38" fmla="*/ 3 w 710"/>
                <a:gd name="T39" fmla="*/ 105 h 165"/>
                <a:gd name="T40" fmla="*/ 0 w 710"/>
                <a:gd name="T41" fmla="*/ 82 h 165"/>
                <a:gd name="T42" fmla="*/ 3 w 710"/>
                <a:gd name="T43" fmla="*/ 60 h 165"/>
                <a:gd name="T44" fmla="*/ 11 w 710"/>
                <a:gd name="T45" fmla="*/ 41 h 165"/>
                <a:gd name="T46" fmla="*/ 24 w 710"/>
                <a:gd name="T47" fmla="*/ 24 h 165"/>
                <a:gd name="T48" fmla="*/ 42 w 710"/>
                <a:gd name="T49" fmla="*/ 11 h 165"/>
                <a:gd name="T50" fmla="*/ 61 w 710"/>
                <a:gd name="T51" fmla="*/ 3 h 165"/>
                <a:gd name="T52" fmla="*/ 83 w 710"/>
                <a:gd name="T5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0" h="165">
                  <a:moveTo>
                    <a:pt x="83" y="0"/>
                  </a:moveTo>
                  <a:lnTo>
                    <a:pt x="627" y="0"/>
                  </a:lnTo>
                  <a:lnTo>
                    <a:pt x="648" y="3"/>
                  </a:lnTo>
                  <a:lnTo>
                    <a:pt x="668" y="11"/>
                  </a:lnTo>
                  <a:lnTo>
                    <a:pt x="686" y="24"/>
                  </a:lnTo>
                  <a:lnTo>
                    <a:pt x="698" y="41"/>
                  </a:lnTo>
                  <a:lnTo>
                    <a:pt x="707" y="60"/>
                  </a:lnTo>
                  <a:lnTo>
                    <a:pt x="710" y="82"/>
                  </a:lnTo>
                  <a:lnTo>
                    <a:pt x="707" y="105"/>
                  </a:lnTo>
                  <a:lnTo>
                    <a:pt x="698" y="125"/>
                  </a:lnTo>
                  <a:lnTo>
                    <a:pt x="686" y="141"/>
                  </a:lnTo>
                  <a:lnTo>
                    <a:pt x="668" y="154"/>
                  </a:lnTo>
                  <a:lnTo>
                    <a:pt x="648" y="162"/>
                  </a:lnTo>
                  <a:lnTo>
                    <a:pt x="627" y="165"/>
                  </a:lnTo>
                  <a:lnTo>
                    <a:pt x="83" y="165"/>
                  </a:lnTo>
                  <a:lnTo>
                    <a:pt x="61" y="162"/>
                  </a:lnTo>
                  <a:lnTo>
                    <a:pt x="42" y="154"/>
                  </a:lnTo>
                  <a:lnTo>
                    <a:pt x="24" y="141"/>
                  </a:lnTo>
                  <a:lnTo>
                    <a:pt x="11" y="125"/>
                  </a:lnTo>
                  <a:lnTo>
                    <a:pt x="3" y="105"/>
                  </a:lnTo>
                  <a:lnTo>
                    <a:pt x="0" y="82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1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9992CA17-4D32-4682-8978-82AC7D61F088}"/>
              </a:ext>
            </a:extLst>
          </p:cNvPr>
          <p:cNvSpPr txBox="1"/>
          <p:nvPr/>
        </p:nvSpPr>
        <p:spPr>
          <a:xfrm>
            <a:off x="5397371" y="3797473"/>
            <a:ext cx="12418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Occupation Certificate</a:t>
            </a:r>
            <a:endParaRPr lang="en-IN" sz="9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C9D950F-F4B1-4916-AC6E-0E6EAD605357}"/>
              </a:ext>
            </a:extLst>
          </p:cNvPr>
          <p:cNvCxnSpPr>
            <a:cxnSpLocks/>
          </p:cNvCxnSpPr>
          <p:nvPr/>
        </p:nvCxnSpPr>
        <p:spPr>
          <a:xfrm>
            <a:off x="5957282" y="4035716"/>
            <a:ext cx="0" cy="574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A4A2BDC-5532-4840-AF63-6202CE7B3D4C}"/>
              </a:ext>
            </a:extLst>
          </p:cNvPr>
          <p:cNvSpPr txBox="1"/>
          <p:nvPr/>
        </p:nvSpPr>
        <p:spPr>
          <a:xfrm>
            <a:off x="5963014" y="4169682"/>
            <a:ext cx="1906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Clicks on Generate Reports Button</a:t>
            </a:r>
            <a:endParaRPr lang="en-IN" sz="9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DB8A000-49F4-49EC-A86A-9A8C5DC6EB02}"/>
              </a:ext>
            </a:extLst>
          </p:cNvPr>
          <p:cNvSpPr/>
          <p:nvPr/>
        </p:nvSpPr>
        <p:spPr>
          <a:xfrm>
            <a:off x="5205644" y="4693723"/>
            <a:ext cx="1526722" cy="25391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Generate Report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D63CEDC-80E4-4081-B324-E2107B00D030}"/>
              </a:ext>
            </a:extLst>
          </p:cNvPr>
          <p:cNvCxnSpPr>
            <a:cxnSpLocks/>
          </p:cNvCxnSpPr>
          <p:nvPr/>
        </p:nvCxnSpPr>
        <p:spPr>
          <a:xfrm flipV="1">
            <a:off x="3787070" y="3583580"/>
            <a:ext cx="0" cy="69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20">
            <a:extLst>
              <a:ext uri="{FF2B5EF4-FFF2-40B4-BE49-F238E27FC236}">
                <a16:creationId xmlns:a16="http://schemas.microsoft.com/office/drawing/2014/main" id="{6F4140AF-07F9-4B61-BF16-1A17AB49033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81054" y="2961514"/>
            <a:ext cx="212032" cy="230832"/>
            <a:chOff x="5510" y="341"/>
            <a:chExt cx="203" cy="221"/>
          </a:xfrm>
          <a:solidFill>
            <a:schemeClr val="accent4"/>
          </a:solidFill>
        </p:grpSpPr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D3C035C1-4412-4A60-897B-2048D6763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341"/>
              <a:ext cx="167" cy="220"/>
            </a:xfrm>
            <a:custGeom>
              <a:avLst/>
              <a:gdLst>
                <a:gd name="T0" fmla="*/ 193 w 2499"/>
                <a:gd name="T1" fmla="*/ 0 h 3301"/>
                <a:gd name="T2" fmla="*/ 1886 w 2499"/>
                <a:gd name="T3" fmla="*/ 0 h 3301"/>
                <a:gd name="T4" fmla="*/ 1904 w 2499"/>
                <a:gd name="T5" fmla="*/ 3 h 3301"/>
                <a:gd name="T6" fmla="*/ 1919 w 2499"/>
                <a:gd name="T7" fmla="*/ 9 h 3301"/>
                <a:gd name="T8" fmla="*/ 1932 w 2499"/>
                <a:gd name="T9" fmla="*/ 19 h 3301"/>
                <a:gd name="T10" fmla="*/ 2480 w 2499"/>
                <a:gd name="T11" fmla="*/ 566 h 3301"/>
                <a:gd name="T12" fmla="*/ 2490 w 2499"/>
                <a:gd name="T13" fmla="*/ 579 h 3301"/>
                <a:gd name="T14" fmla="*/ 2497 w 2499"/>
                <a:gd name="T15" fmla="*/ 594 h 3301"/>
                <a:gd name="T16" fmla="*/ 2499 w 2499"/>
                <a:gd name="T17" fmla="*/ 612 h 3301"/>
                <a:gd name="T18" fmla="*/ 2499 w 2499"/>
                <a:gd name="T19" fmla="*/ 2198 h 3301"/>
                <a:gd name="T20" fmla="*/ 2447 w 2499"/>
                <a:gd name="T21" fmla="*/ 2181 h 3301"/>
                <a:gd name="T22" fmla="*/ 2394 w 2499"/>
                <a:gd name="T23" fmla="*/ 2169 h 3301"/>
                <a:gd name="T24" fmla="*/ 2339 w 2499"/>
                <a:gd name="T25" fmla="*/ 2160 h 3301"/>
                <a:gd name="T26" fmla="*/ 2285 w 2499"/>
                <a:gd name="T27" fmla="*/ 2156 h 3301"/>
                <a:gd name="T28" fmla="*/ 2284 w 2499"/>
                <a:gd name="T29" fmla="*/ 730 h 3301"/>
                <a:gd name="T30" fmla="*/ 1861 w 2499"/>
                <a:gd name="T31" fmla="*/ 730 h 3301"/>
                <a:gd name="T32" fmla="*/ 1840 w 2499"/>
                <a:gd name="T33" fmla="*/ 727 h 3301"/>
                <a:gd name="T34" fmla="*/ 1821 w 2499"/>
                <a:gd name="T35" fmla="*/ 718 h 3301"/>
                <a:gd name="T36" fmla="*/ 1804 w 2499"/>
                <a:gd name="T37" fmla="*/ 706 h 3301"/>
                <a:gd name="T38" fmla="*/ 1791 w 2499"/>
                <a:gd name="T39" fmla="*/ 690 h 3301"/>
                <a:gd name="T40" fmla="*/ 1783 w 2499"/>
                <a:gd name="T41" fmla="*/ 671 h 3301"/>
                <a:gd name="T42" fmla="*/ 1781 w 2499"/>
                <a:gd name="T43" fmla="*/ 650 h 3301"/>
                <a:gd name="T44" fmla="*/ 1781 w 2499"/>
                <a:gd name="T45" fmla="*/ 215 h 3301"/>
                <a:gd name="T46" fmla="*/ 215 w 2499"/>
                <a:gd name="T47" fmla="*/ 215 h 3301"/>
                <a:gd name="T48" fmla="*/ 215 w 2499"/>
                <a:gd name="T49" fmla="*/ 3087 h 3301"/>
                <a:gd name="T50" fmla="*/ 1667 w 2499"/>
                <a:gd name="T51" fmla="*/ 3087 h 3301"/>
                <a:gd name="T52" fmla="*/ 1691 w 2499"/>
                <a:gd name="T53" fmla="*/ 3134 h 3301"/>
                <a:gd name="T54" fmla="*/ 1720 w 2499"/>
                <a:gd name="T55" fmla="*/ 3180 h 3301"/>
                <a:gd name="T56" fmla="*/ 1751 w 2499"/>
                <a:gd name="T57" fmla="*/ 3223 h 3301"/>
                <a:gd name="T58" fmla="*/ 1785 w 2499"/>
                <a:gd name="T59" fmla="*/ 3263 h 3301"/>
                <a:gd name="T60" fmla="*/ 1823 w 2499"/>
                <a:gd name="T61" fmla="*/ 3301 h 3301"/>
                <a:gd name="T62" fmla="*/ 193 w 2499"/>
                <a:gd name="T63" fmla="*/ 3301 h 3301"/>
                <a:gd name="T64" fmla="*/ 159 w 2499"/>
                <a:gd name="T65" fmla="*/ 3298 h 3301"/>
                <a:gd name="T66" fmla="*/ 126 w 2499"/>
                <a:gd name="T67" fmla="*/ 3289 h 3301"/>
                <a:gd name="T68" fmla="*/ 96 w 2499"/>
                <a:gd name="T69" fmla="*/ 3275 h 3301"/>
                <a:gd name="T70" fmla="*/ 69 w 2499"/>
                <a:gd name="T71" fmla="*/ 3255 h 3301"/>
                <a:gd name="T72" fmla="*/ 45 w 2499"/>
                <a:gd name="T73" fmla="*/ 3232 h 3301"/>
                <a:gd name="T74" fmla="*/ 26 w 2499"/>
                <a:gd name="T75" fmla="*/ 3205 h 3301"/>
                <a:gd name="T76" fmla="*/ 12 w 2499"/>
                <a:gd name="T77" fmla="*/ 3176 h 3301"/>
                <a:gd name="T78" fmla="*/ 3 w 2499"/>
                <a:gd name="T79" fmla="*/ 3142 h 3301"/>
                <a:gd name="T80" fmla="*/ 0 w 2499"/>
                <a:gd name="T81" fmla="*/ 3108 h 3301"/>
                <a:gd name="T82" fmla="*/ 0 w 2499"/>
                <a:gd name="T83" fmla="*/ 193 h 3301"/>
                <a:gd name="T84" fmla="*/ 3 w 2499"/>
                <a:gd name="T85" fmla="*/ 158 h 3301"/>
                <a:gd name="T86" fmla="*/ 12 w 2499"/>
                <a:gd name="T87" fmla="*/ 126 h 3301"/>
                <a:gd name="T88" fmla="*/ 26 w 2499"/>
                <a:gd name="T89" fmla="*/ 96 h 3301"/>
                <a:gd name="T90" fmla="*/ 45 w 2499"/>
                <a:gd name="T91" fmla="*/ 69 h 3301"/>
                <a:gd name="T92" fmla="*/ 69 w 2499"/>
                <a:gd name="T93" fmla="*/ 45 h 3301"/>
                <a:gd name="T94" fmla="*/ 96 w 2499"/>
                <a:gd name="T95" fmla="*/ 26 h 3301"/>
                <a:gd name="T96" fmla="*/ 126 w 2499"/>
                <a:gd name="T97" fmla="*/ 12 h 3301"/>
                <a:gd name="T98" fmla="*/ 159 w 2499"/>
                <a:gd name="T99" fmla="*/ 3 h 3301"/>
                <a:gd name="T100" fmla="*/ 193 w 2499"/>
                <a:gd name="T101" fmla="*/ 0 h 3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99" h="3301">
                  <a:moveTo>
                    <a:pt x="193" y="0"/>
                  </a:moveTo>
                  <a:lnTo>
                    <a:pt x="1886" y="0"/>
                  </a:lnTo>
                  <a:lnTo>
                    <a:pt x="1904" y="3"/>
                  </a:lnTo>
                  <a:lnTo>
                    <a:pt x="1919" y="9"/>
                  </a:lnTo>
                  <a:lnTo>
                    <a:pt x="1932" y="19"/>
                  </a:lnTo>
                  <a:lnTo>
                    <a:pt x="2480" y="566"/>
                  </a:lnTo>
                  <a:lnTo>
                    <a:pt x="2490" y="579"/>
                  </a:lnTo>
                  <a:lnTo>
                    <a:pt x="2497" y="594"/>
                  </a:lnTo>
                  <a:lnTo>
                    <a:pt x="2499" y="612"/>
                  </a:lnTo>
                  <a:lnTo>
                    <a:pt x="2499" y="2198"/>
                  </a:lnTo>
                  <a:lnTo>
                    <a:pt x="2447" y="2181"/>
                  </a:lnTo>
                  <a:lnTo>
                    <a:pt x="2394" y="2169"/>
                  </a:lnTo>
                  <a:lnTo>
                    <a:pt x="2339" y="2160"/>
                  </a:lnTo>
                  <a:lnTo>
                    <a:pt x="2285" y="2156"/>
                  </a:lnTo>
                  <a:lnTo>
                    <a:pt x="2284" y="730"/>
                  </a:lnTo>
                  <a:lnTo>
                    <a:pt x="1861" y="730"/>
                  </a:lnTo>
                  <a:lnTo>
                    <a:pt x="1840" y="727"/>
                  </a:lnTo>
                  <a:lnTo>
                    <a:pt x="1821" y="718"/>
                  </a:lnTo>
                  <a:lnTo>
                    <a:pt x="1804" y="706"/>
                  </a:lnTo>
                  <a:lnTo>
                    <a:pt x="1791" y="690"/>
                  </a:lnTo>
                  <a:lnTo>
                    <a:pt x="1783" y="671"/>
                  </a:lnTo>
                  <a:lnTo>
                    <a:pt x="1781" y="650"/>
                  </a:lnTo>
                  <a:lnTo>
                    <a:pt x="1781" y="215"/>
                  </a:lnTo>
                  <a:lnTo>
                    <a:pt x="215" y="215"/>
                  </a:lnTo>
                  <a:lnTo>
                    <a:pt x="215" y="3087"/>
                  </a:lnTo>
                  <a:lnTo>
                    <a:pt x="1667" y="3087"/>
                  </a:lnTo>
                  <a:lnTo>
                    <a:pt x="1691" y="3134"/>
                  </a:lnTo>
                  <a:lnTo>
                    <a:pt x="1720" y="3180"/>
                  </a:lnTo>
                  <a:lnTo>
                    <a:pt x="1751" y="3223"/>
                  </a:lnTo>
                  <a:lnTo>
                    <a:pt x="1785" y="3263"/>
                  </a:lnTo>
                  <a:lnTo>
                    <a:pt x="1823" y="3301"/>
                  </a:lnTo>
                  <a:lnTo>
                    <a:pt x="193" y="3301"/>
                  </a:lnTo>
                  <a:lnTo>
                    <a:pt x="159" y="3298"/>
                  </a:lnTo>
                  <a:lnTo>
                    <a:pt x="126" y="3289"/>
                  </a:lnTo>
                  <a:lnTo>
                    <a:pt x="96" y="3275"/>
                  </a:lnTo>
                  <a:lnTo>
                    <a:pt x="69" y="3255"/>
                  </a:lnTo>
                  <a:lnTo>
                    <a:pt x="45" y="3232"/>
                  </a:lnTo>
                  <a:lnTo>
                    <a:pt x="26" y="3205"/>
                  </a:lnTo>
                  <a:lnTo>
                    <a:pt x="12" y="3176"/>
                  </a:lnTo>
                  <a:lnTo>
                    <a:pt x="3" y="3142"/>
                  </a:lnTo>
                  <a:lnTo>
                    <a:pt x="0" y="3108"/>
                  </a:lnTo>
                  <a:lnTo>
                    <a:pt x="0" y="193"/>
                  </a:lnTo>
                  <a:lnTo>
                    <a:pt x="3" y="158"/>
                  </a:lnTo>
                  <a:lnTo>
                    <a:pt x="12" y="126"/>
                  </a:lnTo>
                  <a:lnTo>
                    <a:pt x="26" y="96"/>
                  </a:lnTo>
                  <a:lnTo>
                    <a:pt x="45" y="69"/>
                  </a:lnTo>
                  <a:lnTo>
                    <a:pt x="69" y="45"/>
                  </a:lnTo>
                  <a:lnTo>
                    <a:pt x="96" y="26"/>
                  </a:lnTo>
                  <a:lnTo>
                    <a:pt x="126" y="12"/>
                  </a:lnTo>
                  <a:lnTo>
                    <a:pt x="159" y="3"/>
                  </a:lnTo>
                  <a:lnTo>
                    <a:pt x="1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415C4B64-7369-44F9-89CC-825FB22964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8" y="489"/>
              <a:ext cx="85" cy="73"/>
            </a:xfrm>
            <a:custGeom>
              <a:avLst/>
              <a:gdLst>
                <a:gd name="T0" fmla="*/ 1036 w 1282"/>
                <a:gd name="T1" fmla="*/ 131 h 1103"/>
                <a:gd name="T2" fmla="*/ 1012 w 1282"/>
                <a:gd name="T3" fmla="*/ 145 h 1103"/>
                <a:gd name="T4" fmla="*/ 467 w 1282"/>
                <a:gd name="T5" fmla="*/ 405 h 1103"/>
                <a:gd name="T6" fmla="*/ 443 w 1282"/>
                <a:gd name="T7" fmla="*/ 390 h 1103"/>
                <a:gd name="T8" fmla="*/ 416 w 1282"/>
                <a:gd name="T9" fmla="*/ 390 h 1103"/>
                <a:gd name="T10" fmla="*/ 390 w 1282"/>
                <a:gd name="T11" fmla="*/ 405 h 1103"/>
                <a:gd name="T12" fmla="*/ 339 w 1282"/>
                <a:gd name="T13" fmla="*/ 459 h 1103"/>
                <a:gd name="T14" fmla="*/ 332 w 1282"/>
                <a:gd name="T15" fmla="*/ 485 h 1103"/>
                <a:gd name="T16" fmla="*/ 339 w 1282"/>
                <a:gd name="T17" fmla="*/ 513 h 1103"/>
                <a:gd name="T18" fmla="*/ 571 w 1282"/>
                <a:gd name="T19" fmla="*/ 748 h 1103"/>
                <a:gd name="T20" fmla="*/ 595 w 1282"/>
                <a:gd name="T21" fmla="*/ 762 h 1103"/>
                <a:gd name="T22" fmla="*/ 610 w 1282"/>
                <a:gd name="T23" fmla="*/ 764 h 1103"/>
                <a:gd name="T24" fmla="*/ 637 w 1282"/>
                <a:gd name="T25" fmla="*/ 757 h 1103"/>
                <a:gd name="T26" fmla="*/ 1132 w 1282"/>
                <a:gd name="T27" fmla="*/ 265 h 1103"/>
                <a:gd name="T28" fmla="*/ 1146 w 1282"/>
                <a:gd name="T29" fmla="*/ 241 h 1103"/>
                <a:gd name="T30" fmla="*/ 1146 w 1282"/>
                <a:gd name="T31" fmla="*/ 213 h 1103"/>
                <a:gd name="T32" fmla="*/ 1132 w 1282"/>
                <a:gd name="T33" fmla="*/ 189 h 1103"/>
                <a:gd name="T34" fmla="*/ 1078 w 1282"/>
                <a:gd name="T35" fmla="*/ 136 h 1103"/>
                <a:gd name="T36" fmla="*/ 1050 w 1282"/>
                <a:gd name="T37" fmla="*/ 129 h 1103"/>
                <a:gd name="T38" fmla="*/ 1072 w 1282"/>
                <a:gd name="T39" fmla="*/ 2 h 1103"/>
                <a:gd name="T40" fmla="*/ 1120 w 1282"/>
                <a:gd name="T41" fmla="*/ 22 h 1103"/>
                <a:gd name="T42" fmla="*/ 1241 w 1282"/>
                <a:gd name="T43" fmla="*/ 140 h 1103"/>
                <a:gd name="T44" fmla="*/ 1271 w 1282"/>
                <a:gd name="T45" fmla="*/ 184 h 1103"/>
                <a:gd name="T46" fmla="*/ 1282 w 1282"/>
                <a:gd name="T47" fmla="*/ 235 h 1103"/>
                <a:gd name="T48" fmla="*/ 1271 w 1282"/>
                <a:gd name="T49" fmla="*/ 288 h 1103"/>
                <a:gd name="T50" fmla="*/ 1241 w 1282"/>
                <a:gd name="T51" fmla="*/ 331 h 1103"/>
                <a:gd name="T52" fmla="*/ 1006 w 1282"/>
                <a:gd name="T53" fmla="*/ 601 h 1103"/>
                <a:gd name="T54" fmla="*/ 994 w 1282"/>
                <a:gd name="T55" fmla="*/ 709 h 1103"/>
                <a:gd name="T56" fmla="*/ 960 w 1282"/>
                <a:gd name="T57" fmla="*/ 808 h 1103"/>
                <a:gd name="T58" fmla="*/ 909 w 1282"/>
                <a:gd name="T59" fmla="*/ 898 h 1103"/>
                <a:gd name="T60" fmla="*/ 839 w 1282"/>
                <a:gd name="T61" fmla="*/ 974 h 1103"/>
                <a:gd name="T62" fmla="*/ 756 w 1282"/>
                <a:gd name="T63" fmla="*/ 1034 h 1103"/>
                <a:gd name="T64" fmla="*/ 661 w 1282"/>
                <a:gd name="T65" fmla="*/ 1078 h 1103"/>
                <a:gd name="T66" fmla="*/ 557 w 1282"/>
                <a:gd name="T67" fmla="*/ 1100 h 1103"/>
                <a:gd name="T68" fmla="*/ 448 w 1282"/>
                <a:gd name="T69" fmla="*/ 1100 h 1103"/>
                <a:gd name="T70" fmla="*/ 344 w 1282"/>
                <a:gd name="T71" fmla="*/ 1078 h 1103"/>
                <a:gd name="T72" fmla="*/ 249 w 1282"/>
                <a:gd name="T73" fmla="*/ 1034 h 1103"/>
                <a:gd name="T74" fmla="*/ 166 w 1282"/>
                <a:gd name="T75" fmla="*/ 974 h 1103"/>
                <a:gd name="T76" fmla="*/ 97 w 1282"/>
                <a:gd name="T77" fmla="*/ 898 h 1103"/>
                <a:gd name="T78" fmla="*/ 45 w 1282"/>
                <a:gd name="T79" fmla="*/ 808 h 1103"/>
                <a:gd name="T80" fmla="*/ 11 w 1282"/>
                <a:gd name="T81" fmla="*/ 709 h 1103"/>
                <a:gd name="T82" fmla="*/ 0 w 1282"/>
                <a:gd name="T83" fmla="*/ 601 h 1103"/>
                <a:gd name="T84" fmla="*/ 11 w 1282"/>
                <a:gd name="T85" fmla="*/ 493 h 1103"/>
                <a:gd name="T86" fmla="*/ 45 w 1282"/>
                <a:gd name="T87" fmla="*/ 394 h 1103"/>
                <a:gd name="T88" fmla="*/ 97 w 1282"/>
                <a:gd name="T89" fmla="*/ 305 h 1103"/>
                <a:gd name="T90" fmla="*/ 166 w 1282"/>
                <a:gd name="T91" fmla="*/ 229 h 1103"/>
                <a:gd name="T92" fmla="*/ 249 w 1282"/>
                <a:gd name="T93" fmla="*/ 167 h 1103"/>
                <a:gd name="T94" fmla="*/ 344 w 1282"/>
                <a:gd name="T95" fmla="*/ 125 h 1103"/>
                <a:gd name="T96" fmla="*/ 448 w 1282"/>
                <a:gd name="T97" fmla="*/ 102 h 1103"/>
                <a:gd name="T98" fmla="*/ 556 w 1282"/>
                <a:gd name="T99" fmla="*/ 102 h 1103"/>
                <a:gd name="T100" fmla="*/ 659 w 1282"/>
                <a:gd name="T101" fmla="*/ 124 h 1103"/>
                <a:gd name="T102" fmla="*/ 752 w 1282"/>
                <a:gd name="T103" fmla="*/ 165 h 1103"/>
                <a:gd name="T104" fmla="*/ 949 w 1282"/>
                <a:gd name="T105" fmla="*/ 39 h 1103"/>
                <a:gd name="T106" fmla="*/ 994 w 1282"/>
                <a:gd name="T107" fmla="*/ 10 h 1103"/>
                <a:gd name="T108" fmla="*/ 1045 w 1282"/>
                <a:gd name="T109" fmla="*/ 0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82" h="1103">
                  <a:moveTo>
                    <a:pt x="1050" y="129"/>
                  </a:moveTo>
                  <a:lnTo>
                    <a:pt x="1036" y="131"/>
                  </a:lnTo>
                  <a:lnTo>
                    <a:pt x="1023" y="136"/>
                  </a:lnTo>
                  <a:lnTo>
                    <a:pt x="1012" y="145"/>
                  </a:lnTo>
                  <a:lnTo>
                    <a:pt x="610" y="546"/>
                  </a:lnTo>
                  <a:lnTo>
                    <a:pt x="467" y="405"/>
                  </a:lnTo>
                  <a:lnTo>
                    <a:pt x="456" y="396"/>
                  </a:lnTo>
                  <a:lnTo>
                    <a:pt x="443" y="390"/>
                  </a:lnTo>
                  <a:lnTo>
                    <a:pt x="429" y="388"/>
                  </a:lnTo>
                  <a:lnTo>
                    <a:pt x="416" y="390"/>
                  </a:lnTo>
                  <a:lnTo>
                    <a:pt x="402" y="396"/>
                  </a:lnTo>
                  <a:lnTo>
                    <a:pt x="390" y="405"/>
                  </a:lnTo>
                  <a:lnTo>
                    <a:pt x="348" y="447"/>
                  </a:lnTo>
                  <a:lnTo>
                    <a:pt x="339" y="459"/>
                  </a:lnTo>
                  <a:lnTo>
                    <a:pt x="334" y="472"/>
                  </a:lnTo>
                  <a:lnTo>
                    <a:pt x="332" y="485"/>
                  </a:lnTo>
                  <a:lnTo>
                    <a:pt x="334" y="499"/>
                  </a:lnTo>
                  <a:lnTo>
                    <a:pt x="339" y="513"/>
                  </a:lnTo>
                  <a:lnTo>
                    <a:pt x="348" y="524"/>
                  </a:lnTo>
                  <a:lnTo>
                    <a:pt x="571" y="748"/>
                  </a:lnTo>
                  <a:lnTo>
                    <a:pt x="583" y="757"/>
                  </a:lnTo>
                  <a:lnTo>
                    <a:pt x="595" y="762"/>
                  </a:lnTo>
                  <a:lnTo>
                    <a:pt x="610" y="764"/>
                  </a:lnTo>
                  <a:lnTo>
                    <a:pt x="610" y="764"/>
                  </a:lnTo>
                  <a:lnTo>
                    <a:pt x="624" y="762"/>
                  </a:lnTo>
                  <a:lnTo>
                    <a:pt x="637" y="757"/>
                  </a:lnTo>
                  <a:lnTo>
                    <a:pt x="648" y="748"/>
                  </a:lnTo>
                  <a:lnTo>
                    <a:pt x="1132" y="265"/>
                  </a:lnTo>
                  <a:lnTo>
                    <a:pt x="1141" y="254"/>
                  </a:lnTo>
                  <a:lnTo>
                    <a:pt x="1146" y="241"/>
                  </a:lnTo>
                  <a:lnTo>
                    <a:pt x="1148" y="227"/>
                  </a:lnTo>
                  <a:lnTo>
                    <a:pt x="1146" y="213"/>
                  </a:lnTo>
                  <a:lnTo>
                    <a:pt x="1141" y="201"/>
                  </a:lnTo>
                  <a:lnTo>
                    <a:pt x="1132" y="189"/>
                  </a:lnTo>
                  <a:lnTo>
                    <a:pt x="1089" y="145"/>
                  </a:lnTo>
                  <a:lnTo>
                    <a:pt x="1078" y="136"/>
                  </a:lnTo>
                  <a:lnTo>
                    <a:pt x="1065" y="131"/>
                  </a:lnTo>
                  <a:lnTo>
                    <a:pt x="1050" y="129"/>
                  </a:lnTo>
                  <a:close/>
                  <a:moveTo>
                    <a:pt x="1045" y="0"/>
                  </a:moveTo>
                  <a:lnTo>
                    <a:pt x="1072" y="2"/>
                  </a:lnTo>
                  <a:lnTo>
                    <a:pt x="1097" y="10"/>
                  </a:lnTo>
                  <a:lnTo>
                    <a:pt x="1120" y="22"/>
                  </a:lnTo>
                  <a:lnTo>
                    <a:pt x="1140" y="39"/>
                  </a:lnTo>
                  <a:lnTo>
                    <a:pt x="1241" y="140"/>
                  </a:lnTo>
                  <a:lnTo>
                    <a:pt x="1259" y="160"/>
                  </a:lnTo>
                  <a:lnTo>
                    <a:pt x="1271" y="184"/>
                  </a:lnTo>
                  <a:lnTo>
                    <a:pt x="1279" y="209"/>
                  </a:lnTo>
                  <a:lnTo>
                    <a:pt x="1282" y="235"/>
                  </a:lnTo>
                  <a:lnTo>
                    <a:pt x="1279" y="262"/>
                  </a:lnTo>
                  <a:lnTo>
                    <a:pt x="1271" y="288"/>
                  </a:lnTo>
                  <a:lnTo>
                    <a:pt x="1259" y="310"/>
                  </a:lnTo>
                  <a:lnTo>
                    <a:pt x="1241" y="331"/>
                  </a:lnTo>
                  <a:lnTo>
                    <a:pt x="1004" y="568"/>
                  </a:lnTo>
                  <a:lnTo>
                    <a:pt x="1006" y="601"/>
                  </a:lnTo>
                  <a:lnTo>
                    <a:pt x="1003" y="656"/>
                  </a:lnTo>
                  <a:lnTo>
                    <a:pt x="994" y="709"/>
                  </a:lnTo>
                  <a:lnTo>
                    <a:pt x="980" y="760"/>
                  </a:lnTo>
                  <a:lnTo>
                    <a:pt x="960" y="808"/>
                  </a:lnTo>
                  <a:lnTo>
                    <a:pt x="937" y="855"/>
                  </a:lnTo>
                  <a:lnTo>
                    <a:pt x="909" y="898"/>
                  </a:lnTo>
                  <a:lnTo>
                    <a:pt x="876" y="937"/>
                  </a:lnTo>
                  <a:lnTo>
                    <a:pt x="839" y="974"/>
                  </a:lnTo>
                  <a:lnTo>
                    <a:pt x="800" y="1006"/>
                  </a:lnTo>
                  <a:lnTo>
                    <a:pt x="756" y="1034"/>
                  </a:lnTo>
                  <a:lnTo>
                    <a:pt x="711" y="1059"/>
                  </a:lnTo>
                  <a:lnTo>
                    <a:pt x="661" y="1078"/>
                  </a:lnTo>
                  <a:lnTo>
                    <a:pt x="611" y="1092"/>
                  </a:lnTo>
                  <a:lnTo>
                    <a:pt x="557" y="1100"/>
                  </a:lnTo>
                  <a:lnTo>
                    <a:pt x="502" y="1103"/>
                  </a:lnTo>
                  <a:lnTo>
                    <a:pt x="448" y="1100"/>
                  </a:lnTo>
                  <a:lnTo>
                    <a:pt x="395" y="1092"/>
                  </a:lnTo>
                  <a:lnTo>
                    <a:pt x="344" y="1078"/>
                  </a:lnTo>
                  <a:lnTo>
                    <a:pt x="295" y="1059"/>
                  </a:lnTo>
                  <a:lnTo>
                    <a:pt x="249" y="1034"/>
                  </a:lnTo>
                  <a:lnTo>
                    <a:pt x="205" y="1006"/>
                  </a:lnTo>
                  <a:lnTo>
                    <a:pt x="166" y="974"/>
                  </a:lnTo>
                  <a:lnTo>
                    <a:pt x="129" y="937"/>
                  </a:lnTo>
                  <a:lnTo>
                    <a:pt x="97" y="898"/>
                  </a:lnTo>
                  <a:lnTo>
                    <a:pt x="69" y="855"/>
                  </a:lnTo>
                  <a:lnTo>
                    <a:pt x="45" y="808"/>
                  </a:lnTo>
                  <a:lnTo>
                    <a:pt x="25" y="760"/>
                  </a:lnTo>
                  <a:lnTo>
                    <a:pt x="11" y="709"/>
                  </a:lnTo>
                  <a:lnTo>
                    <a:pt x="3" y="656"/>
                  </a:lnTo>
                  <a:lnTo>
                    <a:pt x="0" y="601"/>
                  </a:lnTo>
                  <a:lnTo>
                    <a:pt x="3" y="547"/>
                  </a:lnTo>
                  <a:lnTo>
                    <a:pt x="11" y="493"/>
                  </a:lnTo>
                  <a:lnTo>
                    <a:pt x="25" y="443"/>
                  </a:lnTo>
                  <a:lnTo>
                    <a:pt x="45" y="394"/>
                  </a:lnTo>
                  <a:lnTo>
                    <a:pt x="69" y="348"/>
                  </a:lnTo>
                  <a:lnTo>
                    <a:pt x="97" y="305"/>
                  </a:lnTo>
                  <a:lnTo>
                    <a:pt x="129" y="265"/>
                  </a:lnTo>
                  <a:lnTo>
                    <a:pt x="166" y="229"/>
                  </a:lnTo>
                  <a:lnTo>
                    <a:pt x="205" y="196"/>
                  </a:lnTo>
                  <a:lnTo>
                    <a:pt x="249" y="167"/>
                  </a:lnTo>
                  <a:lnTo>
                    <a:pt x="295" y="144"/>
                  </a:lnTo>
                  <a:lnTo>
                    <a:pt x="344" y="125"/>
                  </a:lnTo>
                  <a:lnTo>
                    <a:pt x="395" y="111"/>
                  </a:lnTo>
                  <a:lnTo>
                    <a:pt x="448" y="102"/>
                  </a:lnTo>
                  <a:lnTo>
                    <a:pt x="502" y="99"/>
                  </a:lnTo>
                  <a:lnTo>
                    <a:pt x="556" y="102"/>
                  </a:lnTo>
                  <a:lnTo>
                    <a:pt x="609" y="111"/>
                  </a:lnTo>
                  <a:lnTo>
                    <a:pt x="659" y="124"/>
                  </a:lnTo>
                  <a:lnTo>
                    <a:pt x="707" y="142"/>
                  </a:lnTo>
                  <a:lnTo>
                    <a:pt x="752" y="165"/>
                  </a:lnTo>
                  <a:lnTo>
                    <a:pt x="796" y="193"/>
                  </a:lnTo>
                  <a:lnTo>
                    <a:pt x="949" y="39"/>
                  </a:lnTo>
                  <a:lnTo>
                    <a:pt x="971" y="22"/>
                  </a:lnTo>
                  <a:lnTo>
                    <a:pt x="994" y="10"/>
                  </a:lnTo>
                  <a:lnTo>
                    <a:pt x="1019" y="2"/>
                  </a:lnTo>
                  <a:lnTo>
                    <a:pt x="10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 dirty="0">
                <a:solidFill>
                  <a:prstClr val="black"/>
                </a:solidFill>
              </a:endParaRPr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284127E4-44AC-4509-AC83-1FF77EB9D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7" y="374"/>
              <a:ext cx="64" cy="64"/>
            </a:xfrm>
            <a:custGeom>
              <a:avLst/>
              <a:gdLst>
                <a:gd name="T0" fmla="*/ 502 w 961"/>
                <a:gd name="T1" fmla="*/ 0 h 959"/>
                <a:gd name="T2" fmla="*/ 550 w 961"/>
                <a:gd name="T3" fmla="*/ 6 h 959"/>
                <a:gd name="T4" fmla="*/ 598 w 961"/>
                <a:gd name="T5" fmla="*/ 15 h 959"/>
                <a:gd name="T6" fmla="*/ 495 w 961"/>
                <a:gd name="T7" fmla="*/ 466 h 959"/>
                <a:gd name="T8" fmla="*/ 946 w 961"/>
                <a:gd name="T9" fmla="*/ 363 h 959"/>
                <a:gd name="T10" fmla="*/ 956 w 961"/>
                <a:gd name="T11" fmla="*/ 410 h 959"/>
                <a:gd name="T12" fmla="*/ 961 w 961"/>
                <a:gd name="T13" fmla="*/ 459 h 959"/>
                <a:gd name="T14" fmla="*/ 961 w 961"/>
                <a:gd name="T15" fmla="*/ 507 h 959"/>
                <a:gd name="T16" fmla="*/ 955 w 961"/>
                <a:gd name="T17" fmla="*/ 555 h 959"/>
                <a:gd name="T18" fmla="*/ 944 w 961"/>
                <a:gd name="T19" fmla="*/ 604 h 959"/>
                <a:gd name="T20" fmla="*/ 929 w 961"/>
                <a:gd name="T21" fmla="*/ 650 h 959"/>
                <a:gd name="T22" fmla="*/ 910 w 961"/>
                <a:gd name="T23" fmla="*/ 696 h 959"/>
                <a:gd name="T24" fmla="*/ 885 w 961"/>
                <a:gd name="T25" fmla="*/ 739 h 959"/>
                <a:gd name="T26" fmla="*/ 856 w 961"/>
                <a:gd name="T27" fmla="*/ 781 h 959"/>
                <a:gd name="T28" fmla="*/ 820 w 961"/>
                <a:gd name="T29" fmla="*/ 819 h 959"/>
                <a:gd name="T30" fmla="*/ 784 w 961"/>
                <a:gd name="T31" fmla="*/ 852 h 959"/>
                <a:gd name="T32" fmla="*/ 745 w 961"/>
                <a:gd name="T33" fmla="*/ 880 h 959"/>
                <a:gd name="T34" fmla="*/ 704 w 961"/>
                <a:gd name="T35" fmla="*/ 905 h 959"/>
                <a:gd name="T36" fmla="*/ 661 w 961"/>
                <a:gd name="T37" fmla="*/ 924 h 959"/>
                <a:gd name="T38" fmla="*/ 617 w 961"/>
                <a:gd name="T39" fmla="*/ 940 h 959"/>
                <a:gd name="T40" fmla="*/ 572 w 961"/>
                <a:gd name="T41" fmla="*/ 950 h 959"/>
                <a:gd name="T42" fmla="*/ 527 w 961"/>
                <a:gd name="T43" fmla="*/ 957 h 959"/>
                <a:gd name="T44" fmla="*/ 480 w 961"/>
                <a:gd name="T45" fmla="*/ 959 h 959"/>
                <a:gd name="T46" fmla="*/ 435 w 961"/>
                <a:gd name="T47" fmla="*/ 957 h 959"/>
                <a:gd name="T48" fmla="*/ 388 w 961"/>
                <a:gd name="T49" fmla="*/ 950 h 959"/>
                <a:gd name="T50" fmla="*/ 344 w 961"/>
                <a:gd name="T51" fmla="*/ 940 h 959"/>
                <a:gd name="T52" fmla="*/ 300 w 961"/>
                <a:gd name="T53" fmla="*/ 924 h 959"/>
                <a:gd name="T54" fmla="*/ 257 w 961"/>
                <a:gd name="T55" fmla="*/ 905 h 959"/>
                <a:gd name="T56" fmla="*/ 217 w 961"/>
                <a:gd name="T57" fmla="*/ 880 h 959"/>
                <a:gd name="T58" fmla="*/ 177 w 961"/>
                <a:gd name="T59" fmla="*/ 852 h 959"/>
                <a:gd name="T60" fmla="*/ 141 w 961"/>
                <a:gd name="T61" fmla="*/ 819 h 959"/>
                <a:gd name="T62" fmla="*/ 107 w 961"/>
                <a:gd name="T63" fmla="*/ 783 h 959"/>
                <a:gd name="T64" fmla="*/ 79 w 961"/>
                <a:gd name="T65" fmla="*/ 743 h 959"/>
                <a:gd name="T66" fmla="*/ 55 w 961"/>
                <a:gd name="T67" fmla="*/ 703 h 959"/>
                <a:gd name="T68" fmla="*/ 36 w 961"/>
                <a:gd name="T69" fmla="*/ 660 h 959"/>
                <a:gd name="T70" fmla="*/ 20 w 961"/>
                <a:gd name="T71" fmla="*/ 616 h 959"/>
                <a:gd name="T72" fmla="*/ 9 w 961"/>
                <a:gd name="T73" fmla="*/ 572 h 959"/>
                <a:gd name="T74" fmla="*/ 2 w 961"/>
                <a:gd name="T75" fmla="*/ 525 h 959"/>
                <a:gd name="T76" fmla="*/ 0 w 961"/>
                <a:gd name="T77" fmla="*/ 480 h 959"/>
                <a:gd name="T78" fmla="*/ 2 w 961"/>
                <a:gd name="T79" fmla="*/ 433 h 959"/>
                <a:gd name="T80" fmla="*/ 9 w 961"/>
                <a:gd name="T81" fmla="*/ 388 h 959"/>
                <a:gd name="T82" fmla="*/ 20 w 961"/>
                <a:gd name="T83" fmla="*/ 344 h 959"/>
                <a:gd name="T84" fmla="*/ 36 w 961"/>
                <a:gd name="T85" fmla="*/ 299 h 959"/>
                <a:gd name="T86" fmla="*/ 55 w 961"/>
                <a:gd name="T87" fmla="*/ 257 h 959"/>
                <a:gd name="T88" fmla="*/ 79 w 961"/>
                <a:gd name="T89" fmla="*/ 215 h 959"/>
                <a:gd name="T90" fmla="*/ 107 w 961"/>
                <a:gd name="T91" fmla="*/ 177 h 959"/>
                <a:gd name="T92" fmla="*/ 141 w 961"/>
                <a:gd name="T93" fmla="*/ 141 h 959"/>
                <a:gd name="T94" fmla="*/ 179 w 961"/>
                <a:gd name="T95" fmla="*/ 105 h 959"/>
                <a:gd name="T96" fmla="*/ 221 w 961"/>
                <a:gd name="T97" fmla="*/ 76 h 959"/>
                <a:gd name="T98" fmla="*/ 264 w 961"/>
                <a:gd name="T99" fmla="*/ 51 h 959"/>
                <a:gd name="T100" fmla="*/ 310 w 961"/>
                <a:gd name="T101" fmla="*/ 32 h 959"/>
                <a:gd name="T102" fmla="*/ 356 w 961"/>
                <a:gd name="T103" fmla="*/ 17 h 959"/>
                <a:gd name="T104" fmla="*/ 405 w 961"/>
                <a:gd name="T105" fmla="*/ 7 h 959"/>
                <a:gd name="T106" fmla="*/ 453 w 961"/>
                <a:gd name="T107" fmla="*/ 0 h 959"/>
                <a:gd name="T108" fmla="*/ 502 w 961"/>
                <a:gd name="T109" fmla="*/ 0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61" h="959">
                  <a:moveTo>
                    <a:pt x="502" y="0"/>
                  </a:moveTo>
                  <a:lnTo>
                    <a:pt x="550" y="6"/>
                  </a:lnTo>
                  <a:lnTo>
                    <a:pt x="598" y="15"/>
                  </a:lnTo>
                  <a:lnTo>
                    <a:pt x="495" y="466"/>
                  </a:lnTo>
                  <a:lnTo>
                    <a:pt x="946" y="363"/>
                  </a:lnTo>
                  <a:lnTo>
                    <a:pt x="956" y="410"/>
                  </a:lnTo>
                  <a:lnTo>
                    <a:pt x="961" y="459"/>
                  </a:lnTo>
                  <a:lnTo>
                    <a:pt x="961" y="507"/>
                  </a:lnTo>
                  <a:lnTo>
                    <a:pt x="955" y="555"/>
                  </a:lnTo>
                  <a:lnTo>
                    <a:pt x="944" y="604"/>
                  </a:lnTo>
                  <a:lnTo>
                    <a:pt x="929" y="650"/>
                  </a:lnTo>
                  <a:lnTo>
                    <a:pt x="910" y="696"/>
                  </a:lnTo>
                  <a:lnTo>
                    <a:pt x="885" y="739"/>
                  </a:lnTo>
                  <a:lnTo>
                    <a:pt x="856" y="781"/>
                  </a:lnTo>
                  <a:lnTo>
                    <a:pt x="820" y="819"/>
                  </a:lnTo>
                  <a:lnTo>
                    <a:pt x="784" y="852"/>
                  </a:lnTo>
                  <a:lnTo>
                    <a:pt x="745" y="880"/>
                  </a:lnTo>
                  <a:lnTo>
                    <a:pt x="704" y="905"/>
                  </a:lnTo>
                  <a:lnTo>
                    <a:pt x="661" y="924"/>
                  </a:lnTo>
                  <a:lnTo>
                    <a:pt x="617" y="940"/>
                  </a:lnTo>
                  <a:lnTo>
                    <a:pt x="572" y="950"/>
                  </a:lnTo>
                  <a:lnTo>
                    <a:pt x="527" y="957"/>
                  </a:lnTo>
                  <a:lnTo>
                    <a:pt x="480" y="959"/>
                  </a:lnTo>
                  <a:lnTo>
                    <a:pt x="435" y="957"/>
                  </a:lnTo>
                  <a:lnTo>
                    <a:pt x="388" y="950"/>
                  </a:lnTo>
                  <a:lnTo>
                    <a:pt x="344" y="940"/>
                  </a:lnTo>
                  <a:lnTo>
                    <a:pt x="300" y="924"/>
                  </a:lnTo>
                  <a:lnTo>
                    <a:pt x="257" y="905"/>
                  </a:lnTo>
                  <a:lnTo>
                    <a:pt x="217" y="880"/>
                  </a:lnTo>
                  <a:lnTo>
                    <a:pt x="177" y="852"/>
                  </a:lnTo>
                  <a:lnTo>
                    <a:pt x="141" y="819"/>
                  </a:lnTo>
                  <a:lnTo>
                    <a:pt x="107" y="783"/>
                  </a:lnTo>
                  <a:lnTo>
                    <a:pt x="79" y="743"/>
                  </a:lnTo>
                  <a:lnTo>
                    <a:pt x="55" y="703"/>
                  </a:lnTo>
                  <a:lnTo>
                    <a:pt x="36" y="660"/>
                  </a:lnTo>
                  <a:lnTo>
                    <a:pt x="20" y="616"/>
                  </a:lnTo>
                  <a:lnTo>
                    <a:pt x="9" y="572"/>
                  </a:lnTo>
                  <a:lnTo>
                    <a:pt x="2" y="525"/>
                  </a:lnTo>
                  <a:lnTo>
                    <a:pt x="0" y="480"/>
                  </a:lnTo>
                  <a:lnTo>
                    <a:pt x="2" y="433"/>
                  </a:lnTo>
                  <a:lnTo>
                    <a:pt x="9" y="388"/>
                  </a:lnTo>
                  <a:lnTo>
                    <a:pt x="20" y="344"/>
                  </a:lnTo>
                  <a:lnTo>
                    <a:pt x="36" y="299"/>
                  </a:lnTo>
                  <a:lnTo>
                    <a:pt x="55" y="257"/>
                  </a:lnTo>
                  <a:lnTo>
                    <a:pt x="79" y="215"/>
                  </a:lnTo>
                  <a:lnTo>
                    <a:pt x="107" y="177"/>
                  </a:lnTo>
                  <a:lnTo>
                    <a:pt x="141" y="141"/>
                  </a:lnTo>
                  <a:lnTo>
                    <a:pt x="179" y="105"/>
                  </a:lnTo>
                  <a:lnTo>
                    <a:pt x="221" y="76"/>
                  </a:lnTo>
                  <a:lnTo>
                    <a:pt x="264" y="51"/>
                  </a:lnTo>
                  <a:lnTo>
                    <a:pt x="310" y="32"/>
                  </a:lnTo>
                  <a:lnTo>
                    <a:pt x="356" y="17"/>
                  </a:lnTo>
                  <a:lnTo>
                    <a:pt x="405" y="7"/>
                  </a:lnTo>
                  <a:lnTo>
                    <a:pt x="453" y="0"/>
                  </a:lnTo>
                  <a:lnTo>
                    <a:pt x="5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 dirty="0">
                <a:solidFill>
                  <a:prstClr val="black"/>
                </a:solidFill>
              </a:endParaRPr>
            </a:p>
          </p:txBody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7A6D5425-74C1-49B6-923F-04E18A862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" y="366"/>
              <a:ext cx="30" cy="30"/>
            </a:xfrm>
            <a:custGeom>
              <a:avLst/>
              <a:gdLst>
                <a:gd name="T0" fmla="*/ 103 w 452"/>
                <a:gd name="T1" fmla="*/ 0 h 451"/>
                <a:gd name="T2" fmla="*/ 144 w 452"/>
                <a:gd name="T3" fmla="*/ 13 h 451"/>
                <a:gd name="T4" fmla="*/ 183 w 452"/>
                <a:gd name="T5" fmla="*/ 28 h 451"/>
                <a:gd name="T6" fmla="*/ 221 w 452"/>
                <a:gd name="T7" fmla="*/ 47 h 451"/>
                <a:gd name="T8" fmla="*/ 258 w 452"/>
                <a:gd name="T9" fmla="*/ 70 h 451"/>
                <a:gd name="T10" fmla="*/ 293 w 452"/>
                <a:gd name="T11" fmla="*/ 96 h 451"/>
                <a:gd name="T12" fmla="*/ 326 w 452"/>
                <a:gd name="T13" fmla="*/ 127 h 451"/>
                <a:gd name="T14" fmla="*/ 356 w 452"/>
                <a:gd name="T15" fmla="*/ 159 h 451"/>
                <a:gd name="T16" fmla="*/ 382 w 452"/>
                <a:gd name="T17" fmla="*/ 194 h 451"/>
                <a:gd name="T18" fmla="*/ 405 w 452"/>
                <a:gd name="T19" fmla="*/ 231 h 451"/>
                <a:gd name="T20" fmla="*/ 425 w 452"/>
                <a:gd name="T21" fmla="*/ 269 h 451"/>
                <a:gd name="T22" fmla="*/ 440 w 452"/>
                <a:gd name="T23" fmla="*/ 308 h 451"/>
                <a:gd name="T24" fmla="*/ 452 w 452"/>
                <a:gd name="T25" fmla="*/ 349 h 451"/>
                <a:gd name="T26" fmla="*/ 0 w 452"/>
                <a:gd name="T27" fmla="*/ 451 h 451"/>
                <a:gd name="T28" fmla="*/ 103 w 452"/>
                <a:gd name="T29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2" h="451">
                  <a:moveTo>
                    <a:pt x="103" y="0"/>
                  </a:moveTo>
                  <a:lnTo>
                    <a:pt x="144" y="13"/>
                  </a:lnTo>
                  <a:lnTo>
                    <a:pt x="183" y="28"/>
                  </a:lnTo>
                  <a:lnTo>
                    <a:pt x="221" y="47"/>
                  </a:lnTo>
                  <a:lnTo>
                    <a:pt x="258" y="70"/>
                  </a:lnTo>
                  <a:lnTo>
                    <a:pt x="293" y="96"/>
                  </a:lnTo>
                  <a:lnTo>
                    <a:pt x="326" y="127"/>
                  </a:lnTo>
                  <a:lnTo>
                    <a:pt x="356" y="159"/>
                  </a:lnTo>
                  <a:lnTo>
                    <a:pt x="382" y="194"/>
                  </a:lnTo>
                  <a:lnTo>
                    <a:pt x="405" y="231"/>
                  </a:lnTo>
                  <a:lnTo>
                    <a:pt x="425" y="269"/>
                  </a:lnTo>
                  <a:lnTo>
                    <a:pt x="440" y="308"/>
                  </a:lnTo>
                  <a:lnTo>
                    <a:pt x="452" y="349"/>
                  </a:lnTo>
                  <a:lnTo>
                    <a:pt x="0" y="451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77" name="Freeform 26">
              <a:extLst>
                <a:ext uri="{FF2B5EF4-FFF2-40B4-BE49-F238E27FC236}">
                  <a16:creationId xmlns:a16="http://schemas.microsoft.com/office/drawing/2014/main" id="{E6F7C578-DB5C-4C06-9E88-897D4434F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" y="461"/>
              <a:ext cx="22" cy="11"/>
            </a:xfrm>
            <a:custGeom>
              <a:avLst/>
              <a:gdLst>
                <a:gd name="T0" fmla="*/ 83 w 332"/>
                <a:gd name="T1" fmla="*/ 0 h 166"/>
                <a:gd name="T2" fmla="*/ 249 w 332"/>
                <a:gd name="T3" fmla="*/ 0 h 166"/>
                <a:gd name="T4" fmla="*/ 271 w 332"/>
                <a:gd name="T5" fmla="*/ 3 h 166"/>
                <a:gd name="T6" fmla="*/ 290 w 332"/>
                <a:gd name="T7" fmla="*/ 11 h 166"/>
                <a:gd name="T8" fmla="*/ 308 w 332"/>
                <a:gd name="T9" fmla="*/ 24 h 166"/>
                <a:gd name="T10" fmla="*/ 321 w 332"/>
                <a:gd name="T11" fmla="*/ 41 h 166"/>
                <a:gd name="T12" fmla="*/ 329 w 332"/>
                <a:gd name="T13" fmla="*/ 61 h 166"/>
                <a:gd name="T14" fmla="*/ 332 w 332"/>
                <a:gd name="T15" fmla="*/ 83 h 166"/>
                <a:gd name="T16" fmla="*/ 329 w 332"/>
                <a:gd name="T17" fmla="*/ 104 h 166"/>
                <a:gd name="T18" fmla="*/ 321 w 332"/>
                <a:gd name="T19" fmla="*/ 124 h 166"/>
                <a:gd name="T20" fmla="*/ 308 w 332"/>
                <a:gd name="T21" fmla="*/ 142 h 166"/>
                <a:gd name="T22" fmla="*/ 290 w 332"/>
                <a:gd name="T23" fmla="*/ 155 h 166"/>
                <a:gd name="T24" fmla="*/ 271 w 332"/>
                <a:gd name="T25" fmla="*/ 163 h 166"/>
                <a:gd name="T26" fmla="*/ 249 w 332"/>
                <a:gd name="T27" fmla="*/ 166 h 166"/>
                <a:gd name="T28" fmla="*/ 83 w 332"/>
                <a:gd name="T29" fmla="*/ 166 h 166"/>
                <a:gd name="T30" fmla="*/ 61 w 332"/>
                <a:gd name="T31" fmla="*/ 163 h 166"/>
                <a:gd name="T32" fmla="*/ 42 w 332"/>
                <a:gd name="T33" fmla="*/ 155 h 166"/>
                <a:gd name="T34" fmla="*/ 24 w 332"/>
                <a:gd name="T35" fmla="*/ 142 h 166"/>
                <a:gd name="T36" fmla="*/ 11 w 332"/>
                <a:gd name="T37" fmla="*/ 124 h 166"/>
                <a:gd name="T38" fmla="*/ 3 w 332"/>
                <a:gd name="T39" fmla="*/ 104 h 166"/>
                <a:gd name="T40" fmla="*/ 0 w 332"/>
                <a:gd name="T41" fmla="*/ 83 h 166"/>
                <a:gd name="T42" fmla="*/ 3 w 332"/>
                <a:gd name="T43" fmla="*/ 61 h 166"/>
                <a:gd name="T44" fmla="*/ 11 w 332"/>
                <a:gd name="T45" fmla="*/ 41 h 166"/>
                <a:gd name="T46" fmla="*/ 24 w 332"/>
                <a:gd name="T47" fmla="*/ 24 h 166"/>
                <a:gd name="T48" fmla="*/ 42 w 332"/>
                <a:gd name="T49" fmla="*/ 11 h 166"/>
                <a:gd name="T50" fmla="*/ 61 w 332"/>
                <a:gd name="T51" fmla="*/ 3 h 166"/>
                <a:gd name="T52" fmla="*/ 83 w 332"/>
                <a:gd name="T5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2" h="166">
                  <a:moveTo>
                    <a:pt x="83" y="0"/>
                  </a:moveTo>
                  <a:lnTo>
                    <a:pt x="249" y="0"/>
                  </a:lnTo>
                  <a:lnTo>
                    <a:pt x="271" y="3"/>
                  </a:lnTo>
                  <a:lnTo>
                    <a:pt x="290" y="11"/>
                  </a:lnTo>
                  <a:lnTo>
                    <a:pt x="308" y="24"/>
                  </a:lnTo>
                  <a:lnTo>
                    <a:pt x="321" y="41"/>
                  </a:lnTo>
                  <a:lnTo>
                    <a:pt x="329" y="61"/>
                  </a:lnTo>
                  <a:lnTo>
                    <a:pt x="332" y="83"/>
                  </a:lnTo>
                  <a:lnTo>
                    <a:pt x="329" y="104"/>
                  </a:lnTo>
                  <a:lnTo>
                    <a:pt x="321" y="124"/>
                  </a:lnTo>
                  <a:lnTo>
                    <a:pt x="308" y="142"/>
                  </a:lnTo>
                  <a:lnTo>
                    <a:pt x="290" y="155"/>
                  </a:lnTo>
                  <a:lnTo>
                    <a:pt x="271" y="163"/>
                  </a:lnTo>
                  <a:lnTo>
                    <a:pt x="249" y="166"/>
                  </a:lnTo>
                  <a:lnTo>
                    <a:pt x="83" y="166"/>
                  </a:lnTo>
                  <a:lnTo>
                    <a:pt x="61" y="163"/>
                  </a:lnTo>
                  <a:lnTo>
                    <a:pt x="42" y="155"/>
                  </a:lnTo>
                  <a:lnTo>
                    <a:pt x="24" y="142"/>
                  </a:lnTo>
                  <a:lnTo>
                    <a:pt x="11" y="124"/>
                  </a:lnTo>
                  <a:lnTo>
                    <a:pt x="3" y="104"/>
                  </a:lnTo>
                  <a:lnTo>
                    <a:pt x="0" y="83"/>
                  </a:lnTo>
                  <a:lnTo>
                    <a:pt x="3" y="61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1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DA00907F-0DDB-4B6F-8582-1A0941D12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" y="481"/>
              <a:ext cx="54" cy="12"/>
            </a:xfrm>
            <a:custGeom>
              <a:avLst/>
              <a:gdLst>
                <a:gd name="T0" fmla="*/ 83 w 804"/>
                <a:gd name="T1" fmla="*/ 0 h 166"/>
                <a:gd name="T2" fmla="*/ 721 w 804"/>
                <a:gd name="T3" fmla="*/ 0 h 166"/>
                <a:gd name="T4" fmla="*/ 743 w 804"/>
                <a:gd name="T5" fmla="*/ 3 h 166"/>
                <a:gd name="T6" fmla="*/ 762 w 804"/>
                <a:gd name="T7" fmla="*/ 12 h 166"/>
                <a:gd name="T8" fmla="*/ 780 w 804"/>
                <a:gd name="T9" fmla="*/ 24 h 166"/>
                <a:gd name="T10" fmla="*/ 793 w 804"/>
                <a:gd name="T11" fmla="*/ 41 h 166"/>
                <a:gd name="T12" fmla="*/ 801 w 804"/>
                <a:gd name="T13" fmla="*/ 62 h 166"/>
                <a:gd name="T14" fmla="*/ 804 w 804"/>
                <a:gd name="T15" fmla="*/ 83 h 166"/>
                <a:gd name="T16" fmla="*/ 801 w 804"/>
                <a:gd name="T17" fmla="*/ 105 h 166"/>
                <a:gd name="T18" fmla="*/ 793 w 804"/>
                <a:gd name="T19" fmla="*/ 125 h 166"/>
                <a:gd name="T20" fmla="*/ 780 w 804"/>
                <a:gd name="T21" fmla="*/ 141 h 166"/>
                <a:gd name="T22" fmla="*/ 762 w 804"/>
                <a:gd name="T23" fmla="*/ 154 h 166"/>
                <a:gd name="T24" fmla="*/ 743 w 804"/>
                <a:gd name="T25" fmla="*/ 163 h 166"/>
                <a:gd name="T26" fmla="*/ 721 w 804"/>
                <a:gd name="T27" fmla="*/ 166 h 166"/>
                <a:gd name="T28" fmla="*/ 83 w 804"/>
                <a:gd name="T29" fmla="*/ 166 h 166"/>
                <a:gd name="T30" fmla="*/ 61 w 804"/>
                <a:gd name="T31" fmla="*/ 163 h 166"/>
                <a:gd name="T32" fmla="*/ 42 w 804"/>
                <a:gd name="T33" fmla="*/ 154 h 166"/>
                <a:gd name="T34" fmla="*/ 24 w 804"/>
                <a:gd name="T35" fmla="*/ 141 h 166"/>
                <a:gd name="T36" fmla="*/ 11 w 804"/>
                <a:gd name="T37" fmla="*/ 125 h 166"/>
                <a:gd name="T38" fmla="*/ 3 w 804"/>
                <a:gd name="T39" fmla="*/ 105 h 166"/>
                <a:gd name="T40" fmla="*/ 0 w 804"/>
                <a:gd name="T41" fmla="*/ 83 h 166"/>
                <a:gd name="T42" fmla="*/ 3 w 804"/>
                <a:gd name="T43" fmla="*/ 62 h 166"/>
                <a:gd name="T44" fmla="*/ 11 w 804"/>
                <a:gd name="T45" fmla="*/ 41 h 166"/>
                <a:gd name="T46" fmla="*/ 24 w 804"/>
                <a:gd name="T47" fmla="*/ 24 h 166"/>
                <a:gd name="T48" fmla="*/ 42 w 804"/>
                <a:gd name="T49" fmla="*/ 12 h 166"/>
                <a:gd name="T50" fmla="*/ 61 w 804"/>
                <a:gd name="T51" fmla="*/ 3 h 166"/>
                <a:gd name="T52" fmla="*/ 83 w 804"/>
                <a:gd name="T5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04" h="166">
                  <a:moveTo>
                    <a:pt x="83" y="0"/>
                  </a:moveTo>
                  <a:lnTo>
                    <a:pt x="721" y="0"/>
                  </a:lnTo>
                  <a:lnTo>
                    <a:pt x="743" y="3"/>
                  </a:lnTo>
                  <a:lnTo>
                    <a:pt x="762" y="12"/>
                  </a:lnTo>
                  <a:lnTo>
                    <a:pt x="780" y="24"/>
                  </a:lnTo>
                  <a:lnTo>
                    <a:pt x="793" y="41"/>
                  </a:lnTo>
                  <a:lnTo>
                    <a:pt x="801" y="62"/>
                  </a:lnTo>
                  <a:lnTo>
                    <a:pt x="804" y="83"/>
                  </a:lnTo>
                  <a:lnTo>
                    <a:pt x="801" y="105"/>
                  </a:lnTo>
                  <a:lnTo>
                    <a:pt x="793" y="125"/>
                  </a:lnTo>
                  <a:lnTo>
                    <a:pt x="780" y="141"/>
                  </a:lnTo>
                  <a:lnTo>
                    <a:pt x="762" y="154"/>
                  </a:lnTo>
                  <a:lnTo>
                    <a:pt x="743" y="163"/>
                  </a:lnTo>
                  <a:lnTo>
                    <a:pt x="721" y="166"/>
                  </a:lnTo>
                  <a:lnTo>
                    <a:pt x="83" y="166"/>
                  </a:lnTo>
                  <a:lnTo>
                    <a:pt x="61" y="163"/>
                  </a:lnTo>
                  <a:lnTo>
                    <a:pt x="42" y="154"/>
                  </a:lnTo>
                  <a:lnTo>
                    <a:pt x="24" y="141"/>
                  </a:lnTo>
                  <a:lnTo>
                    <a:pt x="11" y="125"/>
                  </a:lnTo>
                  <a:lnTo>
                    <a:pt x="3" y="105"/>
                  </a:lnTo>
                  <a:lnTo>
                    <a:pt x="0" y="83"/>
                  </a:lnTo>
                  <a:lnTo>
                    <a:pt x="3" y="62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2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76737CF4-24A5-482C-B5D1-13C2A0B77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" y="502"/>
              <a:ext cx="47" cy="11"/>
            </a:xfrm>
            <a:custGeom>
              <a:avLst/>
              <a:gdLst>
                <a:gd name="T0" fmla="*/ 83 w 710"/>
                <a:gd name="T1" fmla="*/ 0 h 165"/>
                <a:gd name="T2" fmla="*/ 627 w 710"/>
                <a:gd name="T3" fmla="*/ 0 h 165"/>
                <a:gd name="T4" fmla="*/ 648 w 710"/>
                <a:gd name="T5" fmla="*/ 3 h 165"/>
                <a:gd name="T6" fmla="*/ 668 w 710"/>
                <a:gd name="T7" fmla="*/ 11 h 165"/>
                <a:gd name="T8" fmla="*/ 686 w 710"/>
                <a:gd name="T9" fmla="*/ 24 h 165"/>
                <a:gd name="T10" fmla="*/ 698 w 710"/>
                <a:gd name="T11" fmla="*/ 41 h 165"/>
                <a:gd name="T12" fmla="*/ 707 w 710"/>
                <a:gd name="T13" fmla="*/ 60 h 165"/>
                <a:gd name="T14" fmla="*/ 710 w 710"/>
                <a:gd name="T15" fmla="*/ 82 h 165"/>
                <a:gd name="T16" fmla="*/ 707 w 710"/>
                <a:gd name="T17" fmla="*/ 105 h 165"/>
                <a:gd name="T18" fmla="*/ 698 w 710"/>
                <a:gd name="T19" fmla="*/ 125 h 165"/>
                <a:gd name="T20" fmla="*/ 686 w 710"/>
                <a:gd name="T21" fmla="*/ 141 h 165"/>
                <a:gd name="T22" fmla="*/ 668 w 710"/>
                <a:gd name="T23" fmla="*/ 154 h 165"/>
                <a:gd name="T24" fmla="*/ 648 w 710"/>
                <a:gd name="T25" fmla="*/ 162 h 165"/>
                <a:gd name="T26" fmla="*/ 627 w 710"/>
                <a:gd name="T27" fmla="*/ 165 h 165"/>
                <a:gd name="T28" fmla="*/ 83 w 710"/>
                <a:gd name="T29" fmla="*/ 165 h 165"/>
                <a:gd name="T30" fmla="*/ 61 w 710"/>
                <a:gd name="T31" fmla="*/ 162 h 165"/>
                <a:gd name="T32" fmla="*/ 42 w 710"/>
                <a:gd name="T33" fmla="*/ 154 h 165"/>
                <a:gd name="T34" fmla="*/ 24 w 710"/>
                <a:gd name="T35" fmla="*/ 141 h 165"/>
                <a:gd name="T36" fmla="*/ 11 w 710"/>
                <a:gd name="T37" fmla="*/ 125 h 165"/>
                <a:gd name="T38" fmla="*/ 3 w 710"/>
                <a:gd name="T39" fmla="*/ 105 h 165"/>
                <a:gd name="T40" fmla="*/ 0 w 710"/>
                <a:gd name="T41" fmla="*/ 82 h 165"/>
                <a:gd name="T42" fmla="*/ 3 w 710"/>
                <a:gd name="T43" fmla="*/ 60 h 165"/>
                <a:gd name="T44" fmla="*/ 11 w 710"/>
                <a:gd name="T45" fmla="*/ 41 h 165"/>
                <a:gd name="T46" fmla="*/ 24 w 710"/>
                <a:gd name="T47" fmla="*/ 24 h 165"/>
                <a:gd name="T48" fmla="*/ 42 w 710"/>
                <a:gd name="T49" fmla="*/ 11 h 165"/>
                <a:gd name="T50" fmla="*/ 61 w 710"/>
                <a:gd name="T51" fmla="*/ 3 h 165"/>
                <a:gd name="T52" fmla="*/ 83 w 710"/>
                <a:gd name="T5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0" h="165">
                  <a:moveTo>
                    <a:pt x="83" y="0"/>
                  </a:moveTo>
                  <a:lnTo>
                    <a:pt x="627" y="0"/>
                  </a:lnTo>
                  <a:lnTo>
                    <a:pt x="648" y="3"/>
                  </a:lnTo>
                  <a:lnTo>
                    <a:pt x="668" y="11"/>
                  </a:lnTo>
                  <a:lnTo>
                    <a:pt x="686" y="24"/>
                  </a:lnTo>
                  <a:lnTo>
                    <a:pt x="698" y="41"/>
                  </a:lnTo>
                  <a:lnTo>
                    <a:pt x="707" y="60"/>
                  </a:lnTo>
                  <a:lnTo>
                    <a:pt x="710" y="82"/>
                  </a:lnTo>
                  <a:lnTo>
                    <a:pt x="707" y="105"/>
                  </a:lnTo>
                  <a:lnTo>
                    <a:pt x="698" y="125"/>
                  </a:lnTo>
                  <a:lnTo>
                    <a:pt x="686" y="141"/>
                  </a:lnTo>
                  <a:lnTo>
                    <a:pt x="668" y="154"/>
                  </a:lnTo>
                  <a:lnTo>
                    <a:pt x="648" y="162"/>
                  </a:lnTo>
                  <a:lnTo>
                    <a:pt x="627" y="165"/>
                  </a:lnTo>
                  <a:lnTo>
                    <a:pt x="83" y="165"/>
                  </a:lnTo>
                  <a:lnTo>
                    <a:pt x="61" y="162"/>
                  </a:lnTo>
                  <a:lnTo>
                    <a:pt x="42" y="154"/>
                  </a:lnTo>
                  <a:lnTo>
                    <a:pt x="24" y="141"/>
                  </a:lnTo>
                  <a:lnTo>
                    <a:pt x="11" y="125"/>
                  </a:lnTo>
                  <a:lnTo>
                    <a:pt x="3" y="105"/>
                  </a:lnTo>
                  <a:lnTo>
                    <a:pt x="0" y="82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1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04C73C9-4AD2-4E3C-B8C2-C751606BAE37}"/>
              </a:ext>
            </a:extLst>
          </p:cNvPr>
          <p:cNvCxnSpPr>
            <a:cxnSpLocks/>
          </p:cNvCxnSpPr>
          <p:nvPr/>
        </p:nvCxnSpPr>
        <p:spPr>
          <a:xfrm flipH="1">
            <a:off x="4422529" y="4816391"/>
            <a:ext cx="773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Diamond 83">
            <a:extLst>
              <a:ext uri="{FF2B5EF4-FFF2-40B4-BE49-F238E27FC236}">
                <a16:creationId xmlns:a16="http://schemas.microsoft.com/office/drawing/2014/main" id="{3C7F8C00-53B7-4348-BDBA-08364C44CCD0}"/>
              </a:ext>
            </a:extLst>
          </p:cNvPr>
          <p:cNvSpPr/>
          <p:nvPr/>
        </p:nvSpPr>
        <p:spPr>
          <a:xfrm>
            <a:off x="3170074" y="4279677"/>
            <a:ext cx="1236455" cy="107148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Data Present?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49903A1-9EBE-4690-9386-FF5DBBDC73E6}"/>
              </a:ext>
            </a:extLst>
          </p:cNvPr>
          <p:cNvSpPr txBox="1"/>
          <p:nvPr/>
        </p:nvSpPr>
        <p:spPr>
          <a:xfrm>
            <a:off x="3103685" y="3803335"/>
            <a:ext cx="618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Yes</a:t>
            </a:r>
            <a:endParaRPr lang="en-IN" sz="9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531455C-5B02-4413-AD54-E811A2D59B5B}"/>
              </a:ext>
            </a:extLst>
          </p:cNvPr>
          <p:cNvCxnSpPr>
            <a:cxnSpLocks/>
          </p:cNvCxnSpPr>
          <p:nvPr/>
        </p:nvCxnSpPr>
        <p:spPr>
          <a:xfrm flipH="1">
            <a:off x="2394436" y="4819324"/>
            <a:ext cx="773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5A7B06B-87CF-49F7-9A68-62455643C79F}"/>
              </a:ext>
            </a:extLst>
          </p:cNvPr>
          <p:cNvSpPr txBox="1"/>
          <p:nvPr/>
        </p:nvSpPr>
        <p:spPr>
          <a:xfrm>
            <a:off x="2491153" y="4562402"/>
            <a:ext cx="618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No</a:t>
            </a:r>
            <a:endParaRPr lang="en-IN" sz="9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1712E7E-4005-4D06-B269-BFACD49190EC}"/>
              </a:ext>
            </a:extLst>
          </p:cNvPr>
          <p:cNvSpPr txBox="1"/>
          <p:nvPr/>
        </p:nvSpPr>
        <p:spPr>
          <a:xfrm>
            <a:off x="2827090" y="3240627"/>
            <a:ext cx="1906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Report Generated and Downloaded</a:t>
            </a:r>
            <a:endParaRPr lang="en-IN" sz="9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7CCB39-111C-434F-A75A-9F2A74D3C0B2}"/>
              </a:ext>
            </a:extLst>
          </p:cNvPr>
          <p:cNvSpPr txBox="1"/>
          <p:nvPr/>
        </p:nvSpPr>
        <p:spPr>
          <a:xfrm>
            <a:off x="337972" y="4623957"/>
            <a:ext cx="2364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“Report is not ready”</a:t>
            </a:r>
            <a:endParaRPr lang="en-IN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68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>
            <a:extLst>
              <a:ext uri="{FF2B5EF4-FFF2-40B4-BE49-F238E27FC236}">
                <a16:creationId xmlns:a16="http://schemas.microsoft.com/office/drawing/2014/main" id="{61BA095A-AA89-48FD-A18D-5DAB9FA6C6C0}"/>
              </a:ext>
            </a:extLst>
          </p:cNvPr>
          <p:cNvSpPr>
            <a:spLocks noEditPoints="1"/>
          </p:cNvSpPr>
          <p:nvPr/>
        </p:nvSpPr>
        <p:spPr bwMode="auto">
          <a:xfrm>
            <a:off x="5578984" y="872683"/>
            <a:ext cx="709707" cy="510684"/>
          </a:xfrm>
          <a:custGeom>
            <a:avLst/>
            <a:gdLst>
              <a:gd name="T0" fmla="*/ 51 w 551"/>
              <a:gd name="T1" fmla="*/ 284 h 384"/>
              <a:gd name="T2" fmla="*/ 0 w 551"/>
              <a:gd name="T3" fmla="*/ 384 h 384"/>
              <a:gd name="T4" fmla="*/ 551 w 551"/>
              <a:gd name="T5" fmla="*/ 384 h 384"/>
              <a:gd name="T6" fmla="*/ 498 w 551"/>
              <a:gd name="T7" fmla="*/ 284 h 384"/>
              <a:gd name="T8" fmla="*/ 310 w 551"/>
              <a:gd name="T9" fmla="*/ 284 h 384"/>
              <a:gd name="T10" fmla="*/ 310 w 551"/>
              <a:gd name="T11" fmla="*/ 261 h 384"/>
              <a:gd name="T12" fmla="*/ 472 w 551"/>
              <a:gd name="T13" fmla="*/ 261 h 384"/>
              <a:gd name="T14" fmla="*/ 500 w 551"/>
              <a:gd name="T15" fmla="*/ 235 h 384"/>
              <a:gd name="T16" fmla="*/ 500 w 551"/>
              <a:gd name="T17" fmla="*/ 26 h 384"/>
              <a:gd name="T18" fmla="*/ 472 w 551"/>
              <a:gd name="T19" fmla="*/ 0 h 384"/>
              <a:gd name="T20" fmla="*/ 79 w 551"/>
              <a:gd name="T21" fmla="*/ 0 h 384"/>
              <a:gd name="T22" fmla="*/ 51 w 551"/>
              <a:gd name="T23" fmla="*/ 26 h 384"/>
              <a:gd name="T24" fmla="*/ 51 w 551"/>
              <a:gd name="T25" fmla="*/ 235 h 384"/>
              <a:gd name="T26" fmla="*/ 79 w 551"/>
              <a:gd name="T27" fmla="*/ 261 h 384"/>
              <a:gd name="T28" fmla="*/ 241 w 551"/>
              <a:gd name="T29" fmla="*/ 261 h 384"/>
              <a:gd name="T30" fmla="*/ 241 w 551"/>
              <a:gd name="T31" fmla="*/ 284 h 384"/>
              <a:gd name="T32" fmla="*/ 51 w 551"/>
              <a:gd name="T33" fmla="*/ 284 h 384"/>
              <a:gd name="T34" fmla="*/ 86 w 551"/>
              <a:gd name="T35" fmla="*/ 36 h 384"/>
              <a:gd name="T36" fmla="*/ 465 w 551"/>
              <a:gd name="T37" fmla="*/ 36 h 384"/>
              <a:gd name="T38" fmla="*/ 465 w 551"/>
              <a:gd name="T39" fmla="*/ 225 h 384"/>
              <a:gd name="T40" fmla="*/ 86 w 551"/>
              <a:gd name="T41" fmla="*/ 225 h 384"/>
              <a:gd name="T42" fmla="*/ 86 w 551"/>
              <a:gd name="T43" fmla="*/ 3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1" h="384">
                <a:moveTo>
                  <a:pt x="51" y="284"/>
                </a:moveTo>
                <a:cubicBezTo>
                  <a:pt x="0" y="384"/>
                  <a:pt x="0" y="384"/>
                  <a:pt x="0" y="384"/>
                </a:cubicBezTo>
                <a:cubicBezTo>
                  <a:pt x="551" y="384"/>
                  <a:pt x="551" y="384"/>
                  <a:pt x="551" y="384"/>
                </a:cubicBezTo>
                <a:cubicBezTo>
                  <a:pt x="498" y="284"/>
                  <a:pt x="498" y="284"/>
                  <a:pt x="498" y="284"/>
                </a:cubicBezTo>
                <a:cubicBezTo>
                  <a:pt x="310" y="284"/>
                  <a:pt x="310" y="284"/>
                  <a:pt x="310" y="284"/>
                </a:cubicBezTo>
                <a:cubicBezTo>
                  <a:pt x="310" y="261"/>
                  <a:pt x="310" y="261"/>
                  <a:pt x="310" y="261"/>
                </a:cubicBezTo>
                <a:cubicBezTo>
                  <a:pt x="472" y="261"/>
                  <a:pt x="472" y="261"/>
                  <a:pt x="472" y="261"/>
                </a:cubicBezTo>
                <a:cubicBezTo>
                  <a:pt x="488" y="261"/>
                  <a:pt x="500" y="249"/>
                  <a:pt x="500" y="235"/>
                </a:cubicBezTo>
                <a:cubicBezTo>
                  <a:pt x="500" y="26"/>
                  <a:pt x="500" y="26"/>
                  <a:pt x="500" y="26"/>
                </a:cubicBezTo>
                <a:cubicBezTo>
                  <a:pt x="500" y="11"/>
                  <a:pt x="488" y="0"/>
                  <a:pt x="472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63" y="0"/>
                  <a:pt x="51" y="11"/>
                  <a:pt x="51" y="26"/>
                </a:cubicBezTo>
                <a:cubicBezTo>
                  <a:pt x="51" y="235"/>
                  <a:pt x="51" y="235"/>
                  <a:pt x="51" y="235"/>
                </a:cubicBezTo>
                <a:cubicBezTo>
                  <a:pt x="51" y="249"/>
                  <a:pt x="63" y="261"/>
                  <a:pt x="79" y="261"/>
                </a:cubicBezTo>
                <a:cubicBezTo>
                  <a:pt x="241" y="261"/>
                  <a:pt x="241" y="261"/>
                  <a:pt x="241" y="261"/>
                </a:cubicBezTo>
                <a:cubicBezTo>
                  <a:pt x="241" y="284"/>
                  <a:pt x="241" y="284"/>
                  <a:pt x="241" y="284"/>
                </a:cubicBezTo>
                <a:lnTo>
                  <a:pt x="51" y="284"/>
                </a:lnTo>
                <a:close/>
                <a:moveTo>
                  <a:pt x="86" y="36"/>
                </a:moveTo>
                <a:cubicBezTo>
                  <a:pt x="465" y="36"/>
                  <a:pt x="465" y="36"/>
                  <a:pt x="465" y="36"/>
                </a:cubicBezTo>
                <a:cubicBezTo>
                  <a:pt x="465" y="225"/>
                  <a:pt x="465" y="225"/>
                  <a:pt x="465" y="225"/>
                </a:cubicBezTo>
                <a:cubicBezTo>
                  <a:pt x="86" y="225"/>
                  <a:pt x="86" y="225"/>
                  <a:pt x="86" y="225"/>
                </a:cubicBezTo>
                <a:lnTo>
                  <a:pt x="86" y="3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7DE71D2-3B52-43EA-B215-C03F7F31003A}"/>
              </a:ext>
            </a:extLst>
          </p:cNvPr>
          <p:cNvGrpSpPr/>
          <p:nvPr/>
        </p:nvGrpSpPr>
        <p:grpSpPr>
          <a:xfrm>
            <a:off x="2017103" y="815871"/>
            <a:ext cx="1099038" cy="729100"/>
            <a:chOff x="2017103" y="815871"/>
            <a:chExt cx="1099038" cy="7291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CE3CE2-EECB-444B-B0B6-20BDF4EA7411}"/>
                </a:ext>
              </a:extLst>
            </p:cNvPr>
            <p:cNvGrpSpPr/>
            <p:nvPr/>
          </p:nvGrpSpPr>
          <p:grpSpPr>
            <a:xfrm>
              <a:off x="2183763" y="815871"/>
              <a:ext cx="382859" cy="446670"/>
              <a:chOff x="7923213" y="2212975"/>
              <a:chExt cx="3048000" cy="3556001"/>
            </a:xfrm>
            <a:solidFill>
              <a:schemeClr val="accent4"/>
            </a:solidFill>
          </p:grpSpPr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9C340EB1-6E6E-40C4-91E3-63807A87CA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26476" y="2212975"/>
                <a:ext cx="1641475" cy="2005013"/>
              </a:xfrm>
              <a:custGeom>
                <a:avLst/>
                <a:gdLst>
                  <a:gd name="T0" fmla="*/ 530 w 2068"/>
                  <a:gd name="T1" fmla="*/ 773 h 2527"/>
                  <a:gd name="T2" fmla="*/ 339 w 2068"/>
                  <a:gd name="T3" fmla="*/ 850 h 2527"/>
                  <a:gd name="T4" fmla="*/ 214 w 2068"/>
                  <a:gd name="T5" fmla="*/ 961 h 2527"/>
                  <a:gd name="T6" fmla="*/ 151 w 2068"/>
                  <a:gd name="T7" fmla="*/ 1158 h 2527"/>
                  <a:gd name="T8" fmla="*/ 172 w 2068"/>
                  <a:gd name="T9" fmla="*/ 1506 h 2527"/>
                  <a:gd name="T10" fmla="*/ 253 w 2068"/>
                  <a:gd name="T11" fmla="*/ 1770 h 2527"/>
                  <a:gd name="T12" fmla="*/ 373 w 2068"/>
                  <a:gd name="T13" fmla="*/ 1972 h 2527"/>
                  <a:gd name="T14" fmla="*/ 504 w 2068"/>
                  <a:gd name="T15" fmla="*/ 2119 h 2527"/>
                  <a:gd name="T16" fmla="*/ 727 w 2068"/>
                  <a:gd name="T17" fmla="*/ 2280 h 2527"/>
                  <a:gd name="T18" fmla="*/ 926 w 2068"/>
                  <a:gd name="T19" fmla="*/ 2359 h 2527"/>
                  <a:gd name="T20" fmla="*/ 1065 w 2068"/>
                  <a:gd name="T21" fmla="*/ 2374 h 2527"/>
                  <a:gd name="T22" fmla="*/ 1236 w 2068"/>
                  <a:gd name="T23" fmla="*/ 2329 h 2527"/>
                  <a:gd name="T24" fmla="*/ 1452 w 2068"/>
                  <a:gd name="T25" fmla="*/ 2211 h 2527"/>
                  <a:gd name="T26" fmla="*/ 1629 w 2068"/>
                  <a:gd name="T27" fmla="*/ 2052 h 2527"/>
                  <a:gd name="T28" fmla="*/ 1759 w 2068"/>
                  <a:gd name="T29" fmla="*/ 1879 h 2527"/>
                  <a:gd name="T30" fmla="*/ 1862 w 2068"/>
                  <a:gd name="T31" fmla="*/ 1646 h 2527"/>
                  <a:gd name="T32" fmla="*/ 1915 w 2068"/>
                  <a:gd name="T33" fmla="*/ 1349 h 2527"/>
                  <a:gd name="T34" fmla="*/ 1813 w 2068"/>
                  <a:gd name="T35" fmla="*/ 1046 h 2527"/>
                  <a:gd name="T36" fmla="*/ 1469 w 2068"/>
                  <a:gd name="T37" fmla="*/ 1083 h 2527"/>
                  <a:gd name="T38" fmla="*/ 1202 w 2068"/>
                  <a:gd name="T39" fmla="*/ 1062 h 2527"/>
                  <a:gd name="T40" fmla="*/ 1005 w 2068"/>
                  <a:gd name="T41" fmla="*/ 1002 h 2527"/>
                  <a:gd name="T42" fmla="*/ 867 w 2068"/>
                  <a:gd name="T43" fmla="*/ 923 h 2527"/>
                  <a:gd name="T44" fmla="*/ 780 w 2068"/>
                  <a:gd name="T45" fmla="*/ 843 h 2527"/>
                  <a:gd name="T46" fmla="*/ 735 w 2068"/>
                  <a:gd name="T47" fmla="*/ 781 h 2527"/>
                  <a:gd name="T48" fmla="*/ 723 w 2068"/>
                  <a:gd name="T49" fmla="*/ 757 h 2527"/>
                  <a:gd name="T50" fmla="*/ 1308 w 2068"/>
                  <a:gd name="T51" fmla="*/ 19 h 2527"/>
                  <a:gd name="T52" fmla="*/ 1593 w 2068"/>
                  <a:gd name="T53" fmla="*/ 100 h 2527"/>
                  <a:gd name="T54" fmla="*/ 1795 w 2068"/>
                  <a:gd name="T55" fmla="*/ 236 h 2527"/>
                  <a:gd name="T56" fmla="*/ 1932 w 2068"/>
                  <a:gd name="T57" fmla="*/ 420 h 2527"/>
                  <a:gd name="T58" fmla="*/ 2013 w 2068"/>
                  <a:gd name="T59" fmla="*/ 646 h 2527"/>
                  <a:gd name="T60" fmla="*/ 2054 w 2068"/>
                  <a:gd name="T61" fmla="*/ 904 h 2527"/>
                  <a:gd name="T62" fmla="*/ 2068 w 2068"/>
                  <a:gd name="T63" fmla="*/ 1189 h 2527"/>
                  <a:gd name="T64" fmla="*/ 2043 w 2068"/>
                  <a:gd name="T65" fmla="*/ 1541 h 2527"/>
                  <a:gd name="T66" fmla="*/ 1941 w 2068"/>
                  <a:gd name="T67" fmla="*/ 1855 h 2527"/>
                  <a:gd name="T68" fmla="*/ 1785 w 2068"/>
                  <a:gd name="T69" fmla="*/ 2104 h 2527"/>
                  <a:gd name="T70" fmla="*/ 1593 w 2068"/>
                  <a:gd name="T71" fmla="*/ 2294 h 2527"/>
                  <a:gd name="T72" fmla="*/ 1388 w 2068"/>
                  <a:gd name="T73" fmla="*/ 2425 h 2527"/>
                  <a:gd name="T74" fmla="*/ 1195 w 2068"/>
                  <a:gd name="T75" fmla="*/ 2502 h 2527"/>
                  <a:gd name="T76" fmla="*/ 1035 w 2068"/>
                  <a:gd name="T77" fmla="*/ 2527 h 2527"/>
                  <a:gd name="T78" fmla="*/ 874 w 2068"/>
                  <a:gd name="T79" fmla="*/ 2502 h 2527"/>
                  <a:gd name="T80" fmla="*/ 679 w 2068"/>
                  <a:gd name="T81" fmla="*/ 2425 h 2527"/>
                  <a:gd name="T82" fmla="*/ 476 w 2068"/>
                  <a:gd name="T83" fmla="*/ 2294 h 2527"/>
                  <a:gd name="T84" fmla="*/ 285 w 2068"/>
                  <a:gd name="T85" fmla="*/ 2104 h 2527"/>
                  <a:gd name="T86" fmla="*/ 127 w 2068"/>
                  <a:gd name="T87" fmla="*/ 1855 h 2527"/>
                  <a:gd name="T88" fmla="*/ 26 w 2068"/>
                  <a:gd name="T89" fmla="*/ 1541 h 2527"/>
                  <a:gd name="T90" fmla="*/ 0 w 2068"/>
                  <a:gd name="T91" fmla="*/ 1189 h 2527"/>
                  <a:gd name="T92" fmla="*/ 14 w 2068"/>
                  <a:gd name="T93" fmla="*/ 904 h 2527"/>
                  <a:gd name="T94" fmla="*/ 55 w 2068"/>
                  <a:gd name="T95" fmla="*/ 646 h 2527"/>
                  <a:gd name="T96" fmla="*/ 136 w 2068"/>
                  <a:gd name="T97" fmla="*/ 420 h 2527"/>
                  <a:gd name="T98" fmla="*/ 272 w 2068"/>
                  <a:gd name="T99" fmla="*/ 236 h 2527"/>
                  <a:gd name="T100" fmla="*/ 476 w 2068"/>
                  <a:gd name="T101" fmla="*/ 100 h 2527"/>
                  <a:gd name="T102" fmla="*/ 760 w 2068"/>
                  <a:gd name="T103" fmla="*/ 19 h 2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68" h="2527">
                    <a:moveTo>
                      <a:pt x="723" y="757"/>
                    </a:moveTo>
                    <a:lnTo>
                      <a:pt x="652" y="757"/>
                    </a:lnTo>
                    <a:lnTo>
                      <a:pt x="588" y="764"/>
                    </a:lnTo>
                    <a:lnTo>
                      <a:pt x="530" y="773"/>
                    </a:lnTo>
                    <a:lnTo>
                      <a:pt x="475" y="787"/>
                    </a:lnTo>
                    <a:lnTo>
                      <a:pt x="425" y="805"/>
                    </a:lnTo>
                    <a:lnTo>
                      <a:pt x="380" y="826"/>
                    </a:lnTo>
                    <a:lnTo>
                      <a:pt x="339" y="850"/>
                    </a:lnTo>
                    <a:lnTo>
                      <a:pt x="302" y="874"/>
                    </a:lnTo>
                    <a:lnTo>
                      <a:pt x="270" y="903"/>
                    </a:lnTo>
                    <a:lnTo>
                      <a:pt x="240" y="931"/>
                    </a:lnTo>
                    <a:lnTo>
                      <a:pt x="214" y="961"/>
                    </a:lnTo>
                    <a:lnTo>
                      <a:pt x="192" y="991"/>
                    </a:lnTo>
                    <a:lnTo>
                      <a:pt x="172" y="1023"/>
                    </a:lnTo>
                    <a:lnTo>
                      <a:pt x="155" y="1053"/>
                    </a:lnTo>
                    <a:lnTo>
                      <a:pt x="151" y="1158"/>
                    </a:lnTo>
                    <a:lnTo>
                      <a:pt x="151" y="1264"/>
                    </a:lnTo>
                    <a:lnTo>
                      <a:pt x="153" y="1349"/>
                    </a:lnTo>
                    <a:lnTo>
                      <a:pt x="161" y="1429"/>
                    </a:lnTo>
                    <a:lnTo>
                      <a:pt x="172" y="1506"/>
                    </a:lnTo>
                    <a:lnTo>
                      <a:pt x="188" y="1578"/>
                    </a:lnTo>
                    <a:lnTo>
                      <a:pt x="207" y="1646"/>
                    </a:lnTo>
                    <a:lnTo>
                      <a:pt x="229" y="1710"/>
                    </a:lnTo>
                    <a:lnTo>
                      <a:pt x="253" y="1770"/>
                    </a:lnTo>
                    <a:lnTo>
                      <a:pt x="280" y="1826"/>
                    </a:lnTo>
                    <a:lnTo>
                      <a:pt x="310" y="1879"/>
                    </a:lnTo>
                    <a:lnTo>
                      <a:pt x="340" y="1927"/>
                    </a:lnTo>
                    <a:lnTo>
                      <a:pt x="373" y="1972"/>
                    </a:lnTo>
                    <a:lnTo>
                      <a:pt x="406" y="2014"/>
                    </a:lnTo>
                    <a:lnTo>
                      <a:pt x="438" y="2052"/>
                    </a:lnTo>
                    <a:lnTo>
                      <a:pt x="471" y="2088"/>
                    </a:lnTo>
                    <a:lnTo>
                      <a:pt x="504" y="2119"/>
                    </a:lnTo>
                    <a:lnTo>
                      <a:pt x="560" y="2167"/>
                    </a:lnTo>
                    <a:lnTo>
                      <a:pt x="615" y="2211"/>
                    </a:lnTo>
                    <a:lnTo>
                      <a:pt x="672" y="2247"/>
                    </a:lnTo>
                    <a:lnTo>
                      <a:pt x="727" y="2280"/>
                    </a:lnTo>
                    <a:lnTo>
                      <a:pt x="781" y="2306"/>
                    </a:lnTo>
                    <a:lnTo>
                      <a:pt x="832" y="2329"/>
                    </a:lnTo>
                    <a:lnTo>
                      <a:pt x="881" y="2347"/>
                    </a:lnTo>
                    <a:lnTo>
                      <a:pt x="926" y="2359"/>
                    </a:lnTo>
                    <a:lnTo>
                      <a:pt x="966" y="2369"/>
                    </a:lnTo>
                    <a:lnTo>
                      <a:pt x="1003" y="2374"/>
                    </a:lnTo>
                    <a:lnTo>
                      <a:pt x="1035" y="2376"/>
                    </a:lnTo>
                    <a:lnTo>
                      <a:pt x="1065" y="2374"/>
                    </a:lnTo>
                    <a:lnTo>
                      <a:pt x="1101" y="2369"/>
                    </a:lnTo>
                    <a:lnTo>
                      <a:pt x="1142" y="2359"/>
                    </a:lnTo>
                    <a:lnTo>
                      <a:pt x="1187" y="2347"/>
                    </a:lnTo>
                    <a:lnTo>
                      <a:pt x="1236" y="2329"/>
                    </a:lnTo>
                    <a:lnTo>
                      <a:pt x="1288" y="2306"/>
                    </a:lnTo>
                    <a:lnTo>
                      <a:pt x="1341" y="2280"/>
                    </a:lnTo>
                    <a:lnTo>
                      <a:pt x="1397" y="2247"/>
                    </a:lnTo>
                    <a:lnTo>
                      <a:pt x="1452" y="2211"/>
                    </a:lnTo>
                    <a:lnTo>
                      <a:pt x="1508" y="2167"/>
                    </a:lnTo>
                    <a:lnTo>
                      <a:pt x="1564" y="2119"/>
                    </a:lnTo>
                    <a:lnTo>
                      <a:pt x="1597" y="2088"/>
                    </a:lnTo>
                    <a:lnTo>
                      <a:pt x="1629" y="2052"/>
                    </a:lnTo>
                    <a:lnTo>
                      <a:pt x="1663" y="2014"/>
                    </a:lnTo>
                    <a:lnTo>
                      <a:pt x="1696" y="1972"/>
                    </a:lnTo>
                    <a:lnTo>
                      <a:pt x="1727" y="1927"/>
                    </a:lnTo>
                    <a:lnTo>
                      <a:pt x="1759" y="1879"/>
                    </a:lnTo>
                    <a:lnTo>
                      <a:pt x="1787" y="1826"/>
                    </a:lnTo>
                    <a:lnTo>
                      <a:pt x="1814" y="1770"/>
                    </a:lnTo>
                    <a:lnTo>
                      <a:pt x="1839" y="1710"/>
                    </a:lnTo>
                    <a:lnTo>
                      <a:pt x="1862" y="1646"/>
                    </a:lnTo>
                    <a:lnTo>
                      <a:pt x="1881" y="1578"/>
                    </a:lnTo>
                    <a:lnTo>
                      <a:pt x="1896" y="1506"/>
                    </a:lnTo>
                    <a:lnTo>
                      <a:pt x="1908" y="1429"/>
                    </a:lnTo>
                    <a:lnTo>
                      <a:pt x="1915" y="1349"/>
                    </a:lnTo>
                    <a:lnTo>
                      <a:pt x="1918" y="1264"/>
                    </a:lnTo>
                    <a:lnTo>
                      <a:pt x="1917" y="1144"/>
                    </a:lnTo>
                    <a:lnTo>
                      <a:pt x="1912" y="1026"/>
                    </a:lnTo>
                    <a:lnTo>
                      <a:pt x="1813" y="1046"/>
                    </a:lnTo>
                    <a:lnTo>
                      <a:pt x="1719" y="1062"/>
                    </a:lnTo>
                    <a:lnTo>
                      <a:pt x="1631" y="1073"/>
                    </a:lnTo>
                    <a:lnTo>
                      <a:pt x="1546" y="1080"/>
                    </a:lnTo>
                    <a:lnTo>
                      <a:pt x="1469" y="1083"/>
                    </a:lnTo>
                    <a:lnTo>
                      <a:pt x="1394" y="1081"/>
                    </a:lnTo>
                    <a:lnTo>
                      <a:pt x="1326" y="1079"/>
                    </a:lnTo>
                    <a:lnTo>
                      <a:pt x="1262" y="1072"/>
                    </a:lnTo>
                    <a:lnTo>
                      <a:pt x="1202" y="1062"/>
                    </a:lnTo>
                    <a:lnTo>
                      <a:pt x="1146" y="1050"/>
                    </a:lnTo>
                    <a:lnTo>
                      <a:pt x="1094" y="1035"/>
                    </a:lnTo>
                    <a:lnTo>
                      <a:pt x="1048" y="1020"/>
                    </a:lnTo>
                    <a:lnTo>
                      <a:pt x="1005" y="1002"/>
                    </a:lnTo>
                    <a:lnTo>
                      <a:pt x="965" y="983"/>
                    </a:lnTo>
                    <a:lnTo>
                      <a:pt x="928" y="964"/>
                    </a:lnTo>
                    <a:lnTo>
                      <a:pt x="897" y="944"/>
                    </a:lnTo>
                    <a:lnTo>
                      <a:pt x="867" y="923"/>
                    </a:lnTo>
                    <a:lnTo>
                      <a:pt x="841" y="903"/>
                    </a:lnTo>
                    <a:lnTo>
                      <a:pt x="818" y="882"/>
                    </a:lnTo>
                    <a:lnTo>
                      <a:pt x="798" y="862"/>
                    </a:lnTo>
                    <a:lnTo>
                      <a:pt x="780" y="843"/>
                    </a:lnTo>
                    <a:lnTo>
                      <a:pt x="766" y="825"/>
                    </a:lnTo>
                    <a:lnTo>
                      <a:pt x="753" y="809"/>
                    </a:lnTo>
                    <a:lnTo>
                      <a:pt x="743" y="794"/>
                    </a:lnTo>
                    <a:lnTo>
                      <a:pt x="735" y="781"/>
                    </a:lnTo>
                    <a:lnTo>
                      <a:pt x="730" y="771"/>
                    </a:lnTo>
                    <a:lnTo>
                      <a:pt x="726" y="764"/>
                    </a:lnTo>
                    <a:lnTo>
                      <a:pt x="723" y="758"/>
                    </a:lnTo>
                    <a:lnTo>
                      <a:pt x="723" y="757"/>
                    </a:lnTo>
                    <a:close/>
                    <a:moveTo>
                      <a:pt x="1035" y="0"/>
                    </a:moveTo>
                    <a:lnTo>
                      <a:pt x="1131" y="3"/>
                    </a:lnTo>
                    <a:lnTo>
                      <a:pt x="1222" y="8"/>
                    </a:lnTo>
                    <a:lnTo>
                      <a:pt x="1308" y="19"/>
                    </a:lnTo>
                    <a:lnTo>
                      <a:pt x="1387" y="34"/>
                    </a:lnTo>
                    <a:lnTo>
                      <a:pt x="1461" y="52"/>
                    </a:lnTo>
                    <a:lnTo>
                      <a:pt x="1529" y="74"/>
                    </a:lnTo>
                    <a:lnTo>
                      <a:pt x="1593" y="100"/>
                    </a:lnTo>
                    <a:lnTo>
                      <a:pt x="1650" y="128"/>
                    </a:lnTo>
                    <a:lnTo>
                      <a:pt x="1703" y="161"/>
                    </a:lnTo>
                    <a:lnTo>
                      <a:pt x="1752" y="196"/>
                    </a:lnTo>
                    <a:lnTo>
                      <a:pt x="1795" y="236"/>
                    </a:lnTo>
                    <a:lnTo>
                      <a:pt x="1836" y="278"/>
                    </a:lnTo>
                    <a:lnTo>
                      <a:pt x="1872" y="323"/>
                    </a:lnTo>
                    <a:lnTo>
                      <a:pt x="1903" y="370"/>
                    </a:lnTo>
                    <a:lnTo>
                      <a:pt x="1932" y="420"/>
                    </a:lnTo>
                    <a:lnTo>
                      <a:pt x="1957" y="473"/>
                    </a:lnTo>
                    <a:lnTo>
                      <a:pt x="1979" y="529"/>
                    </a:lnTo>
                    <a:lnTo>
                      <a:pt x="1998" y="586"/>
                    </a:lnTo>
                    <a:lnTo>
                      <a:pt x="2013" y="646"/>
                    </a:lnTo>
                    <a:lnTo>
                      <a:pt x="2027" y="708"/>
                    </a:lnTo>
                    <a:lnTo>
                      <a:pt x="2039" y="772"/>
                    </a:lnTo>
                    <a:lnTo>
                      <a:pt x="2047" y="837"/>
                    </a:lnTo>
                    <a:lnTo>
                      <a:pt x="2054" y="904"/>
                    </a:lnTo>
                    <a:lnTo>
                      <a:pt x="2059" y="974"/>
                    </a:lnTo>
                    <a:lnTo>
                      <a:pt x="2064" y="1045"/>
                    </a:lnTo>
                    <a:lnTo>
                      <a:pt x="2066" y="1116"/>
                    </a:lnTo>
                    <a:lnTo>
                      <a:pt x="2068" y="1189"/>
                    </a:lnTo>
                    <a:lnTo>
                      <a:pt x="2068" y="1263"/>
                    </a:lnTo>
                    <a:lnTo>
                      <a:pt x="2065" y="1361"/>
                    </a:lnTo>
                    <a:lnTo>
                      <a:pt x="2057" y="1452"/>
                    </a:lnTo>
                    <a:lnTo>
                      <a:pt x="2043" y="1541"/>
                    </a:lnTo>
                    <a:lnTo>
                      <a:pt x="2024" y="1626"/>
                    </a:lnTo>
                    <a:lnTo>
                      <a:pt x="2001" y="1706"/>
                    </a:lnTo>
                    <a:lnTo>
                      <a:pt x="1972" y="1782"/>
                    </a:lnTo>
                    <a:lnTo>
                      <a:pt x="1941" y="1855"/>
                    </a:lnTo>
                    <a:lnTo>
                      <a:pt x="1907" y="1923"/>
                    </a:lnTo>
                    <a:lnTo>
                      <a:pt x="1869" y="1987"/>
                    </a:lnTo>
                    <a:lnTo>
                      <a:pt x="1828" y="2047"/>
                    </a:lnTo>
                    <a:lnTo>
                      <a:pt x="1785" y="2104"/>
                    </a:lnTo>
                    <a:lnTo>
                      <a:pt x="1738" y="2157"/>
                    </a:lnTo>
                    <a:lnTo>
                      <a:pt x="1691" y="2206"/>
                    </a:lnTo>
                    <a:lnTo>
                      <a:pt x="1642" y="2251"/>
                    </a:lnTo>
                    <a:lnTo>
                      <a:pt x="1593" y="2294"/>
                    </a:lnTo>
                    <a:lnTo>
                      <a:pt x="1541" y="2332"/>
                    </a:lnTo>
                    <a:lnTo>
                      <a:pt x="1491" y="2366"/>
                    </a:lnTo>
                    <a:lnTo>
                      <a:pt x="1439" y="2397"/>
                    </a:lnTo>
                    <a:lnTo>
                      <a:pt x="1388" y="2425"/>
                    </a:lnTo>
                    <a:lnTo>
                      <a:pt x="1338" y="2449"/>
                    </a:lnTo>
                    <a:lnTo>
                      <a:pt x="1289" y="2470"/>
                    </a:lnTo>
                    <a:lnTo>
                      <a:pt x="1241" y="2487"/>
                    </a:lnTo>
                    <a:lnTo>
                      <a:pt x="1195" y="2502"/>
                    </a:lnTo>
                    <a:lnTo>
                      <a:pt x="1150" y="2513"/>
                    </a:lnTo>
                    <a:lnTo>
                      <a:pt x="1109" y="2520"/>
                    </a:lnTo>
                    <a:lnTo>
                      <a:pt x="1070" y="2526"/>
                    </a:lnTo>
                    <a:lnTo>
                      <a:pt x="1035" y="2527"/>
                    </a:lnTo>
                    <a:lnTo>
                      <a:pt x="998" y="2526"/>
                    </a:lnTo>
                    <a:lnTo>
                      <a:pt x="960" y="2520"/>
                    </a:lnTo>
                    <a:lnTo>
                      <a:pt x="917" y="2513"/>
                    </a:lnTo>
                    <a:lnTo>
                      <a:pt x="874" y="2502"/>
                    </a:lnTo>
                    <a:lnTo>
                      <a:pt x="828" y="2487"/>
                    </a:lnTo>
                    <a:lnTo>
                      <a:pt x="779" y="2470"/>
                    </a:lnTo>
                    <a:lnTo>
                      <a:pt x="730" y="2449"/>
                    </a:lnTo>
                    <a:lnTo>
                      <a:pt x="679" y="2425"/>
                    </a:lnTo>
                    <a:lnTo>
                      <a:pt x="629" y="2397"/>
                    </a:lnTo>
                    <a:lnTo>
                      <a:pt x="577" y="2366"/>
                    </a:lnTo>
                    <a:lnTo>
                      <a:pt x="527" y="2332"/>
                    </a:lnTo>
                    <a:lnTo>
                      <a:pt x="476" y="2294"/>
                    </a:lnTo>
                    <a:lnTo>
                      <a:pt x="426" y="2251"/>
                    </a:lnTo>
                    <a:lnTo>
                      <a:pt x="377" y="2206"/>
                    </a:lnTo>
                    <a:lnTo>
                      <a:pt x="329" y="2157"/>
                    </a:lnTo>
                    <a:lnTo>
                      <a:pt x="285" y="2104"/>
                    </a:lnTo>
                    <a:lnTo>
                      <a:pt x="241" y="2047"/>
                    </a:lnTo>
                    <a:lnTo>
                      <a:pt x="200" y="1987"/>
                    </a:lnTo>
                    <a:lnTo>
                      <a:pt x="162" y="1923"/>
                    </a:lnTo>
                    <a:lnTo>
                      <a:pt x="127" y="1855"/>
                    </a:lnTo>
                    <a:lnTo>
                      <a:pt x="95" y="1782"/>
                    </a:lnTo>
                    <a:lnTo>
                      <a:pt x="68" y="1706"/>
                    </a:lnTo>
                    <a:lnTo>
                      <a:pt x="44" y="1626"/>
                    </a:lnTo>
                    <a:lnTo>
                      <a:pt x="26" y="1541"/>
                    </a:lnTo>
                    <a:lnTo>
                      <a:pt x="12" y="1454"/>
                    </a:lnTo>
                    <a:lnTo>
                      <a:pt x="3" y="1361"/>
                    </a:lnTo>
                    <a:lnTo>
                      <a:pt x="0" y="1264"/>
                    </a:lnTo>
                    <a:lnTo>
                      <a:pt x="0" y="1189"/>
                    </a:lnTo>
                    <a:lnTo>
                      <a:pt x="1" y="1116"/>
                    </a:lnTo>
                    <a:lnTo>
                      <a:pt x="4" y="1045"/>
                    </a:lnTo>
                    <a:lnTo>
                      <a:pt x="8" y="974"/>
                    </a:lnTo>
                    <a:lnTo>
                      <a:pt x="14" y="904"/>
                    </a:lnTo>
                    <a:lnTo>
                      <a:pt x="21" y="837"/>
                    </a:lnTo>
                    <a:lnTo>
                      <a:pt x="30" y="772"/>
                    </a:lnTo>
                    <a:lnTo>
                      <a:pt x="41" y="708"/>
                    </a:lnTo>
                    <a:lnTo>
                      <a:pt x="55" y="646"/>
                    </a:lnTo>
                    <a:lnTo>
                      <a:pt x="71" y="586"/>
                    </a:lnTo>
                    <a:lnTo>
                      <a:pt x="90" y="529"/>
                    </a:lnTo>
                    <a:lnTo>
                      <a:pt x="112" y="473"/>
                    </a:lnTo>
                    <a:lnTo>
                      <a:pt x="136" y="420"/>
                    </a:lnTo>
                    <a:lnTo>
                      <a:pt x="165" y="370"/>
                    </a:lnTo>
                    <a:lnTo>
                      <a:pt x="197" y="323"/>
                    </a:lnTo>
                    <a:lnTo>
                      <a:pt x="233" y="278"/>
                    </a:lnTo>
                    <a:lnTo>
                      <a:pt x="272" y="236"/>
                    </a:lnTo>
                    <a:lnTo>
                      <a:pt x="316" y="196"/>
                    </a:lnTo>
                    <a:lnTo>
                      <a:pt x="365" y="161"/>
                    </a:lnTo>
                    <a:lnTo>
                      <a:pt x="418" y="128"/>
                    </a:lnTo>
                    <a:lnTo>
                      <a:pt x="476" y="100"/>
                    </a:lnTo>
                    <a:lnTo>
                      <a:pt x="539" y="74"/>
                    </a:lnTo>
                    <a:lnTo>
                      <a:pt x="607" y="52"/>
                    </a:lnTo>
                    <a:lnTo>
                      <a:pt x="681" y="34"/>
                    </a:lnTo>
                    <a:lnTo>
                      <a:pt x="760" y="19"/>
                    </a:lnTo>
                    <a:lnTo>
                      <a:pt x="845" y="8"/>
                    </a:lnTo>
                    <a:lnTo>
                      <a:pt x="937" y="3"/>
                    </a:lnTo>
                    <a:lnTo>
                      <a:pt x="10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11AE34DD-B1B0-44F4-AD70-37D8E2D4FB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23213" y="4125913"/>
                <a:ext cx="3048000" cy="1643063"/>
              </a:xfrm>
              <a:custGeom>
                <a:avLst/>
                <a:gdLst>
                  <a:gd name="T0" fmla="*/ 2739 w 3840"/>
                  <a:gd name="T1" fmla="*/ 1314 h 2070"/>
                  <a:gd name="T2" fmla="*/ 2411 w 3840"/>
                  <a:gd name="T3" fmla="*/ 1035 h 2070"/>
                  <a:gd name="T4" fmla="*/ 1353 w 3840"/>
                  <a:gd name="T5" fmla="*/ 15 h 2070"/>
                  <a:gd name="T6" fmla="*/ 1573 w 3840"/>
                  <a:gd name="T7" fmla="*/ 147 h 2070"/>
                  <a:gd name="T8" fmla="*/ 1748 w 3840"/>
                  <a:gd name="T9" fmla="*/ 204 h 2070"/>
                  <a:gd name="T10" fmla="*/ 1783 w 3840"/>
                  <a:gd name="T11" fmla="*/ 242 h 2070"/>
                  <a:gd name="T12" fmla="*/ 2066 w 3840"/>
                  <a:gd name="T13" fmla="*/ 227 h 2070"/>
                  <a:gd name="T14" fmla="*/ 2110 w 3840"/>
                  <a:gd name="T15" fmla="*/ 197 h 2070"/>
                  <a:gd name="T16" fmla="*/ 2343 w 3840"/>
                  <a:gd name="T17" fmla="*/ 110 h 2070"/>
                  <a:gd name="T18" fmla="*/ 2506 w 3840"/>
                  <a:gd name="T19" fmla="*/ 4 h 2070"/>
                  <a:gd name="T20" fmla="*/ 2567 w 3840"/>
                  <a:gd name="T21" fmla="*/ 8 h 2070"/>
                  <a:gd name="T22" fmla="*/ 2654 w 3840"/>
                  <a:gd name="T23" fmla="*/ 56 h 2070"/>
                  <a:gd name="T24" fmla="*/ 2809 w 3840"/>
                  <a:gd name="T25" fmla="*/ 139 h 2070"/>
                  <a:gd name="T26" fmla="*/ 2984 w 3840"/>
                  <a:gd name="T27" fmla="*/ 233 h 2070"/>
                  <a:gd name="T28" fmla="*/ 3158 w 3840"/>
                  <a:gd name="T29" fmla="*/ 330 h 2070"/>
                  <a:gd name="T30" fmla="*/ 3313 w 3840"/>
                  <a:gd name="T31" fmla="*/ 418 h 2070"/>
                  <a:gd name="T32" fmla="*/ 3431 w 3840"/>
                  <a:gd name="T33" fmla="*/ 491 h 2070"/>
                  <a:gd name="T34" fmla="*/ 3542 w 3840"/>
                  <a:gd name="T35" fmla="*/ 583 h 2070"/>
                  <a:gd name="T36" fmla="*/ 3644 w 3840"/>
                  <a:gd name="T37" fmla="*/ 737 h 2070"/>
                  <a:gd name="T38" fmla="*/ 3724 w 3840"/>
                  <a:gd name="T39" fmla="*/ 927 h 2070"/>
                  <a:gd name="T40" fmla="*/ 3784 w 3840"/>
                  <a:gd name="T41" fmla="*/ 1136 h 2070"/>
                  <a:gd name="T42" fmla="*/ 3827 w 3840"/>
                  <a:gd name="T43" fmla="*/ 1346 h 2070"/>
                  <a:gd name="T44" fmla="*/ 3836 w 3840"/>
                  <a:gd name="T45" fmla="*/ 1448 h 2070"/>
                  <a:gd name="T46" fmla="*/ 3827 w 3840"/>
                  <a:gd name="T47" fmla="*/ 1467 h 2070"/>
                  <a:gd name="T48" fmla="*/ 3804 w 3840"/>
                  <a:gd name="T49" fmla="*/ 1508 h 2070"/>
                  <a:gd name="T50" fmla="*/ 3759 w 3840"/>
                  <a:gd name="T51" fmla="*/ 1566 h 2070"/>
                  <a:gd name="T52" fmla="*/ 3690 w 3840"/>
                  <a:gd name="T53" fmla="*/ 1637 h 2070"/>
                  <a:gd name="T54" fmla="*/ 3589 w 3840"/>
                  <a:gd name="T55" fmla="*/ 1715 h 2070"/>
                  <a:gd name="T56" fmla="*/ 3455 w 3840"/>
                  <a:gd name="T57" fmla="*/ 1796 h 2070"/>
                  <a:gd name="T58" fmla="*/ 3278 w 3840"/>
                  <a:gd name="T59" fmla="*/ 1873 h 2070"/>
                  <a:gd name="T60" fmla="*/ 3056 w 3840"/>
                  <a:gd name="T61" fmla="*/ 1946 h 2070"/>
                  <a:gd name="T62" fmla="*/ 2782 w 3840"/>
                  <a:gd name="T63" fmla="*/ 2004 h 2070"/>
                  <a:gd name="T64" fmla="*/ 2454 w 3840"/>
                  <a:gd name="T65" fmla="*/ 2046 h 2070"/>
                  <a:gd name="T66" fmla="*/ 2065 w 3840"/>
                  <a:gd name="T67" fmla="*/ 2068 h 2070"/>
                  <a:gd name="T68" fmla="*/ 1639 w 3840"/>
                  <a:gd name="T69" fmla="*/ 2064 h 2070"/>
                  <a:gd name="T70" fmla="*/ 1270 w 3840"/>
                  <a:gd name="T71" fmla="*/ 2036 h 2070"/>
                  <a:gd name="T72" fmla="*/ 961 w 3840"/>
                  <a:gd name="T73" fmla="*/ 1986 h 2070"/>
                  <a:gd name="T74" fmla="*/ 705 w 3840"/>
                  <a:gd name="T75" fmla="*/ 1922 h 2070"/>
                  <a:gd name="T76" fmla="*/ 500 w 3840"/>
                  <a:gd name="T77" fmla="*/ 1849 h 2070"/>
                  <a:gd name="T78" fmla="*/ 336 w 3840"/>
                  <a:gd name="T79" fmla="*/ 1768 h 2070"/>
                  <a:gd name="T80" fmla="*/ 214 w 3840"/>
                  <a:gd name="T81" fmla="*/ 1688 h 2070"/>
                  <a:gd name="T82" fmla="*/ 124 w 3840"/>
                  <a:gd name="T83" fmla="*/ 1613 h 2070"/>
                  <a:gd name="T84" fmla="*/ 63 w 3840"/>
                  <a:gd name="T85" fmla="*/ 1546 h 2070"/>
                  <a:gd name="T86" fmla="*/ 26 w 3840"/>
                  <a:gd name="T87" fmla="*/ 1493 h 2070"/>
                  <a:gd name="T88" fmla="*/ 8 w 3840"/>
                  <a:gd name="T89" fmla="*/ 1459 h 2070"/>
                  <a:gd name="T90" fmla="*/ 0 w 3840"/>
                  <a:gd name="T91" fmla="*/ 1430 h 2070"/>
                  <a:gd name="T92" fmla="*/ 11 w 3840"/>
                  <a:gd name="T93" fmla="*/ 1355 h 2070"/>
                  <a:gd name="T94" fmla="*/ 39 w 3840"/>
                  <a:gd name="T95" fmla="*/ 1217 h 2070"/>
                  <a:gd name="T96" fmla="*/ 84 w 3840"/>
                  <a:gd name="T97" fmla="*/ 1041 h 2070"/>
                  <a:gd name="T98" fmla="*/ 150 w 3840"/>
                  <a:gd name="T99" fmla="*/ 853 h 2070"/>
                  <a:gd name="T100" fmla="*/ 234 w 3840"/>
                  <a:gd name="T101" fmla="*/ 677 h 2070"/>
                  <a:gd name="T102" fmla="*/ 340 w 3840"/>
                  <a:gd name="T103" fmla="*/ 541 h 2070"/>
                  <a:gd name="T104" fmla="*/ 444 w 3840"/>
                  <a:gd name="T105" fmla="*/ 469 h 2070"/>
                  <a:gd name="T106" fmla="*/ 577 w 3840"/>
                  <a:gd name="T107" fmla="*/ 391 h 2070"/>
                  <a:gd name="T108" fmla="*/ 742 w 3840"/>
                  <a:gd name="T109" fmla="*/ 297 h 2070"/>
                  <a:gd name="T110" fmla="*/ 919 w 3840"/>
                  <a:gd name="T111" fmla="*/ 200 h 2070"/>
                  <a:gd name="T112" fmla="*/ 1090 w 3840"/>
                  <a:gd name="T113" fmla="*/ 107 h 2070"/>
                  <a:gd name="T114" fmla="*/ 1235 w 3840"/>
                  <a:gd name="T115" fmla="*/ 28 h 2070"/>
                  <a:gd name="T116" fmla="*/ 1315 w 3840"/>
                  <a:gd name="T117" fmla="*/ 0 h 2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840" h="2070">
                    <a:moveTo>
                      <a:pt x="2411" y="1035"/>
                    </a:moveTo>
                    <a:lnTo>
                      <a:pt x="2411" y="1212"/>
                    </a:lnTo>
                    <a:lnTo>
                      <a:pt x="2739" y="1314"/>
                    </a:lnTo>
                    <a:lnTo>
                      <a:pt x="3067" y="1212"/>
                    </a:lnTo>
                    <a:lnTo>
                      <a:pt x="3067" y="1035"/>
                    </a:lnTo>
                    <a:lnTo>
                      <a:pt x="2411" y="1035"/>
                    </a:lnTo>
                    <a:close/>
                    <a:moveTo>
                      <a:pt x="1315" y="0"/>
                    </a:moveTo>
                    <a:lnTo>
                      <a:pt x="1334" y="4"/>
                    </a:lnTo>
                    <a:lnTo>
                      <a:pt x="1353" y="15"/>
                    </a:lnTo>
                    <a:lnTo>
                      <a:pt x="1424" y="66"/>
                    </a:lnTo>
                    <a:lnTo>
                      <a:pt x="1497" y="110"/>
                    </a:lnTo>
                    <a:lnTo>
                      <a:pt x="1573" y="147"/>
                    </a:lnTo>
                    <a:lnTo>
                      <a:pt x="1651" y="176"/>
                    </a:lnTo>
                    <a:lnTo>
                      <a:pt x="1731" y="197"/>
                    </a:lnTo>
                    <a:lnTo>
                      <a:pt x="1748" y="204"/>
                    </a:lnTo>
                    <a:lnTo>
                      <a:pt x="1763" y="214"/>
                    </a:lnTo>
                    <a:lnTo>
                      <a:pt x="1775" y="227"/>
                    </a:lnTo>
                    <a:lnTo>
                      <a:pt x="1783" y="242"/>
                    </a:lnTo>
                    <a:lnTo>
                      <a:pt x="1921" y="605"/>
                    </a:lnTo>
                    <a:lnTo>
                      <a:pt x="2058" y="242"/>
                    </a:lnTo>
                    <a:lnTo>
                      <a:pt x="2066" y="227"/>
                    </a:lnTo>
                    <a:lnTo>
                      <a:pt x="2077" y="214"/>
                    </a:lnTo>
                    <a:lnTo>
                      <a:pt x="2092" y="204"/>
                    </a:lnTo>
                    <a:lnTo>
                      <a:pt x="2110" y="197"/>
                    </a:lnTo>
                    <a:lnTo>
                      <a:pt x="2189" y="176"/>
                    </a:lnTo>
                    <a:lnTo>
                      <a:pt x="2268" y="147"/>
                    </a:lnTo>
                    <a:lnTo>
                      <a:pt x="2343" y="110"/>
                    </a:lnTo>
                    <a:lnTo>
                      <a:pt x="2416" y="66"/>
                    </a:lnTo>
                    <a:lnTo>
                      <a:pt x="2488" y="15"/>
                    </a:lnTo>
                    <a:lnTo>
                      <a:pt x="2506" y="4"/>
                    </a:lnTo>
                    <a:lnTo>
                      <a:pt x="2526" y="0"/>
                    </a:lnTo>
                    <a:lnTo>
                      <a:pt x="2547" y="1"/>
                    </a:lnTo>
                    <a:lnTo>
                      <a:pt x="2567" y="8"/>
                    </a:lnTo>
                    <a:lnTo>
                      <a:pt x="2570" y="11"/>
                    </a:lnTo>
                    <a:lnTo>
                      <a:pt x="2609" y="31"/>
                    </a:lnTo>
                    <a:lnTo>
                      <a:pt x="2654" y="56"/>
                    </a:lnTo>
                    <a:lnTo>
                      <a:pt x="2703" y="81"/>
                    </a:lnTo>
                    <a:lnTo>
                      <a:pt x="2755" y="109"/>
                    </a:lnTo>
                    <a:lnTo>
                      <a:pt x="2809" y="139"/>
                    </a:lnTo>
                    <a:lnTo>
                      <a:pt x="2867" y="169"/>
                    </a:lnTo>
                    <a:lnTo>
                      <a:pt x="2925" y="201"/>
                    </a:lnTo>
                    <a:lnTo>
                      <a:pt x="2984" y="233"/>
                    </a:lnTo>
                    <a:lnTo>
                      <a:pt x="3042" y="266"/>
                    </a:lnTo>
                    <a:lnTo>
                      <a:pt x="3101" y="298"/>
                    </a:lnTo>
                    <a:lnTo>
                      <a:pt x="3158" y="330"/>
                    </a:lnTo>
                    <a:lnTo>
                      <a:pt x="3212" y="361"/>
                    </a:lnTo>
                    <a:lnTo>
                      <a:pt x="3264" y="391"/>
                    </a:lnTo>
                    <a:lnTo>
                      <a:pt x="3313" y="418"/>
                    </a:lnTo>
                    <a:lnTo>
                      <a:pt x="3358" y="446"/>
                    </a:lnTo>
                    <a:lnTo>
                      <a:pt x="3397" y="469"/>
                    </a:lnTo>
                    <a:lnTo>
                      <a:pt x="3431" y="491"/>
                    </a:lnTo>
                    <a:lnTo>
                      <a:pt x="3460" y="510"/>
                    </a:lnTo>
                    <a:lnTo>
                      <a:pt x="3502" y="544"/>
                    </a:lnTo>
                    <a:lnTo>
                      <a:pt x="3542" y="583"/>
                    </a:lnTo>
                    <a:lnTo>
                      <a:pt x="3578" y="630"/>
                    </a:lnTo>
                    <a:lnTo>
                      <a:pt x="3612" y="681"/>
                    </a:lnTo>
                    <a:lnTo>
                      <a:pt x="3644" y="737"/>
                    </a:lnTo>
                    <a:lnTo>
                      <a:pt x="3672" y="797"/>
                    </a:lnTo>
                    <a:lnTo>
                      <a:pt x="3700" y="861"/>
                    </a:lnTo>
                    <a:lnTo>
                      <a:pt x="3724" y="927"/>
                    </a:lnTo>
                    <a:lnTo>
                      <a:pt x="3746" y="995"/>
                    </a:lnTo>
                    <a:lnTo>
                      <a:pt x="3766" y="1066"/>
                    </a:lnTo>
                    <a:lnTo>
                      <a:pt x="3784" y="1136"/>
                    </a:lnTo>
                    <a:lnTo>
                      <a:pt x="3800" y="1206"/>
                    </a:lnTo>
                    <a:lnTo>
                      <a:pt x="3815" y="1276"/>
                    </a:lnTo>
                    <a:lnTo>
                      <a:pt x="3827" y="1346"/>
                    </a:lnTo>
                    <a:lnTo>
                      <a:pt x="3840" y="1412"/>
                    </a:lnTo>
                    <a:lnTo>
                      <a:pt x="3840" y="1430"/>
                    </a:lnTo>
                    <a:lnTo>
                      <a:pt x="3836" y="1448"/>
                    </a:lnTo>
                    <a:lnTo>
                      <a:pt x="3834" y="1452"/>
                    </a:lnTo>
                    <a:lnTo>
                      <a:pt x="3832" y="1459"/>
                    </a:lnTo>
                    <a:lnTo>
                      <a:pt x="3827" y="1467"/>
                    </a:lnTo>
                    <a:lnTo>
                      <a:pt x="3822" y="1479"/>
                    </a:lnTo>
                    <a:lnTo>
                      <a:pt x="3814" y="1493"/>
                    </a:lnTo>
                    <a:lnTo>
                      <a:pt x="3804" y="1508"/>
                    </a:lnTo>
                    <a:lnTo>
                      <a:pt x="3792" y="1526"/>
                    </a:lnTo>
                    <a:lnTo>
                      <a:pt x="3777" y="1546"/>
                    </a:lnTo>
                    <a:lnTo>
                      <a:pt x="3759" y="1566"/>
                    </a:lnTo>
                    <a:lnTo>
                      <a:pt x="3740" y="1588"/>
                    </a:lnTo>
                    <a:lnTo>
                      <a:pt x="3716" y="1613"/>
                    </a:lnTo>
                    <a:lnTo>
                      <a:pt x="3690" y="1637"/>
                    </a:lnTo>
                    <a:lnTo>
                      <a:pt x="3660" y="1662"/>
                    </a:lnTo>
                    <a:lnTo>
                      <a:pt x="3627" y="1688"/>
                    </a:lnTo>
                    <a:lnTo>
                      <a:pt x="3589" y="1715"/>
                    </a:lnTo>
                    <a:lnTo>
                      <a:pt x="3548" y="1741"/>
                    </a:lnTo>
                    <a:lnTo>
                      <a:pt x="3504" y="1768"/>
                    </a:lnTo>
                    <a:lnTo>
                      <a:pt x="3455" y="1796"/>
                    </a:lnTo>
                    <a:lnTo>
                      <a:pt x="3400" y="1821"/>
                    </a:lnTo>
                    <a:lnTo>
                      <a:pt x="3342" y="1849"/>
                    </a:lnTo>
                    <a:lnTo>
                      <a:pt x="3278" y="1873"/>
                    </a:lnTo>
                    <a:lnTo>
                      <a:pt x="3210" y="1898"/>
                    </a:lnTo>
                    <a:lnTo>
                      <a:pt x="3135" y="1922"/>
                    </a:lnTo>
                    <a:lnTo>
                      <a:pt x="3056" y="1946"/>
                    </a:lnTo>
                    <a:lnTo>
                      <a:pt x="2970" y="1966"/>
                    </a:lnTo>
                    <a:lnTo>
                      <a:pt x="2880" y="1986"/>
                    </a:lnTo>
                    <a:lnTo>
                      <a:pt x="2782" y="2004"/>
                    </a:lnTo>
                    <a:lnTo>
                      <a:pt x="2680" y="2021"/>
                    </a:lnTo>
                    <a:lnTo>
                      <a:pt x="2570" y="2036"/>
                    </a:lnTo>
                    <a:lnTo>
                      <a:pt x="2454" y="2046"/>
                    </a:lnTo>
                    <a:lnTo>
                      <a:pt x="2332" y="2057"/>
                    </a:lnTo>
                    <a:lnTo>
                      <a:pt x="2201" y="2064"/>
                    </a:lnTo>
                    <a:lnTo>
                      <a:pt x="2065" y="2068"/>
                    </a:lnTo>
                    <a:lnTo>
                      <a:pt x="1921" y="2070"/>
                    </a:lnTo>
                    <a:lnTo>
                      <a:pt x="1776" y="2068"/>
                    </a:lnTo>
                    <a:lnTo>
                      <a:pt x="1639" y="2064"/>
                    </a:lnTo>
                    <a:lnTo>
                      <a:pt x="1509" y="2057"/>
                    </a:lnTo>
                    <a:lnTo>
                      <a:pt x="1387" y="2046"/>
                    </a:lnTo>
                    <a:lnTo>
                      <a:pt x="1270" y="2036"/>
                    </a:lnTo>
                    <a:lnTo>
                      <a:pt x="1161" y="2021"/>
                    </a:lnTo>
                    <a:lnTo>
                      <a:pt x="1058" y="2004"/>
                    </a:lnTo>
                    <a:lnTo>
                      <a:pt x="961" y="1986"/>
                    </a:lnTo>
                    <a:lnTo>
                      <a:pt x="870" y="1966"/>
                    </a:lnTo>
                    <a:lnTo>
                      <a:pt x="785" y="1946"/>
                    </a:lnTo>
                    <a:lnTo>
                      <a:pt x="705" y="1922"/>
                    </a:lnTo>
                    <a:lnTo>
                      <a:pt x="632" y="1898"/>
                    </a:lnTo>
                    <a:lnTo>
                      <a:pt x="562" y="1873"/>
                    </a:lnTo>
                    <a:lnTo>
                      <a:pt x="500" y="1849"/>
                    </a:lnTo>
                    <a:lnTo>
                      <a:pt x="440" y="1821"/>
                    </a:lnTo>
                    <a:lnTo>
                      <a:pt x="387" y="1796"/>
                    </a:lnTo>
                    <a:lnTo>
                      <a:pt x="336" y="1768"/>
                    </a:lnTo>
                    <a:lnTo>
                      <a:pt x="291" y="1741"/>
                    </a:lnTo>
                    <a:lnTo>
                      <a:pt x="250" y="1715"/>
                    </a:lnTo>
                    <a:lnTo>
                      <a:pt x="214" y="1688"/>
                    </a:lnTo>
                    <a:lnTo>
                      <a:pt x="180" y="1662"/>
                    </a:lnTo>
                    <a:lnTo>
                      <a:pt x="150" y="1637"/>
                    </a:lnTo>
                    <a:lnTo>
                      <a:pt x="124" y="1613"/>
                    </a:lnTo>
                    <a:lnTo>
                      <a:pt x="101" y="1588"/>
                    </a:lnTo>
                    <a:lnTo>
                      <a:pt x="80" y="1566"/>
                    </a:lnTo>
                    <a:lnTo>
                      <a:pt x="63" y="1546"/>
                    </a:lnTo>
                    <a:lnTo>
                      <a:pt x="49" y="1526"/>
                    </a:lnTo>
                    <a:lnTo>
                      <a:pt x="37" y="1508"/>
                    </a:lnTo>
                    <a:lnTo>
                      <a:pt x="26" y="1493"/>
                    </a:lnTo>
                    <a:lnTo>
                      <a:pt x="18" y="1479"/>
                    </a:lnTo>
                    <a:lnTo>
                      <a:pt x="12" y="1467"/>
                    </a:lnTo>
                    <a:lnTo>
                      <a:pt x="8" y="1459"/>
                    </a:lnTo>
                    <a:lnTo>
                      <a:pt x="5" y="1452"/>
                    </a:lnTo>
                    <a:lnTo>
                      <a:pt x="4" y="1448"/>
                    </a:lnTo>
                    <a:lnTo>
                      <a:pt x="0" y="1430"/>
                    </a:lnTo>
                    <a:lnTo>
                      <a:pt x="1" y="1412"/>
                    </a:lnTo>
                    <a:lnTo>
                      <a:pt x="5" y="1388"/>
                    </a:lnTo>
                    <a:lnTo>
                      <a:pt x="11" y="1355"/>
                    </a:lnTo>
                    <a:lnTo>
                      <a:pt x="18" y="1316"/>
                    </a:lnTo>
                    <a:lnTo>
                      <a:pt x="27" y="1269"/>
                    </a:lnTo>
                    <a:lnTo>
                      <a:pt x="39" y="1217"/>
                    </a:lnTo>
                    <a:lnTo>
                      <a:pt x="52" y="1161"/>
                    </a:lnTo>
                    <a:lnTo>
                      <a:pt x="68" y="1103"/>
                    </a:lnTo>
                    <a:lnTo>
                      <a:pt x="84" y="1041"/>
                    </a:lnTo>
                    <a:lnTo>
                      <a:pt x="103" y="979"/>
                    </a:lnTo>
                    <a:lnTo>
                      <a:pt x="125" y="916"/>
                    </a:lnTo>
                    <a:lnTo>
                      <a:pt x="150" y="853"/>
                    </a:lnTo>
                    <a:lnTo>
                      <a:pt x="176" y="792"/>
                    </a:lnTo>
                    <a:lnTo>
                      <a:pt x="203" y="733"/>
                    </a:lnTo>
                    <a:lnTo>
                      <a:pt x="234" y="677"/>
                    </a:lnTo>
                    <a:lnTo>
                      <a:pt x="267" y="627"/>
                    </a:lnTo>
                    <a:lnTo>
                      <a:pt x="302" y="581"/>
                    </a:lnTo>
                    <a:lnTo>
                      <a:pt x="340" y="541"/>
                    </a:lnTo>
                    <a:lnTo>
                      <a:pt x="381" y="510"/>
                    </a:lnTo>
                    <a:lnTo>
                      <a:pt x="408" y="491"/>
                    </a:lnTo>
                    <a:lnTo>
                      <a:pt x="444" y="469"/>
                    </a:lnTo>
                    <a:lnTo>
                      <a:pt x="483" y="446"/>
                    </a:lnTo>
                    <a:lnTo>
                      <a:pt x="528" y="418"/>
                    </a:lnTo>
                    <a:lnTo>
                      <a:pt x="577" y="391"/>
                    </a:lnTo>
                    <a:lnTo>
                      <a:pt x="629" y="361"/>
                    </a:lnTo>
                    <a:lnTo>
                      <a:pt x="685" y="330"/>
                    </a:lnTo>
                    <a:lnTo>
                      <a:pt x="742" y="297"/>
                    </a:lnTo>
                    <a:lnTo>
                      <a:pt x="800" y="266"/>
                    </a:lnTo>
                    <a:lnTo>
                      <a:pt x="860" y="233"/>
                    </a:lnTo>
                    <a:lnTo>
                      <a:pt x="919" y="200"/>
                    </a:lnTo>
                    <a:lnTo>
                      <a:pt x="977" y="167"/>
                    </a:lnTo>
                    <a:lnTo>
                      <a:pt x="1034" y="136"/>
                    </a:lnTo>
                    <a:lnTo>
                      <a:pt x="1090" y="107"/>
                    </a:lnTo>
                    <a:lnTo>
                      <a:pt x="1142" y="79"/>
                    </a:lnTo>
                    <a:lnTo>
                      <a:pt x="1191" y="53"/>
                    </a:lnTo>
                    <a:lnTo>
                      <a:pt x="1235" y="28"/>
                    </a:lnTo>
                    <a:lnTo>
                      <a:pt x="1274" y="8"/>
                    </a:lnTo>
                    <a:lnTo>
                      <a:pt x="1293" y="1"/>
                    </a:lnTo>
                    <a:lnTo>
                      <a:pt x="13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23A165-FDCA-4D47-8F08-6BAAFBBAC9A2}"/>
                </a:ext>
              </a:extLst>
            </p:cNvPr>
            <p:cNvSpPr txBox="1"/>
            <p:nvPr/>
          </p:nvSpPr>
          <p:spPr>
            <a:xfrm>
              <a:off x="2017103" y="1283361"/>
              <a:ext cx="10990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SCGJ Admin</a:t>
              </a:r>
              <a:endParaRPr lang="en-IN" sz="1100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ECEFE0-2701-4BA6-940D-F24D6B0223CE}"/>
              </a:ext>
            </a:extLst>
          </p:cNvPr>
          <p:cNvCxnSpPr>
            <a:cxnSpLocks/>
          </p:cNvCxnSpPr>
          <p:nvPr/>
        </p:nvCxnSpPr>
        <p:spPr>
          <a:xfrm flipV="1">
            <a:off x="2771407" y="1065766"/>
            <a:ext cx="2602792" cy="9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955014-CEA2-4D47-8DF5-C05304ECE851}"/>
              </a:ext>
            </a:extLst>
          </p:cNvPr>
          <p:cNvSpPr txBox="1"/>
          <p:nvPr/>
        </p:nvSpPr>
        <p:spPr>
          <a:xfrm>
            <a:off x="3028717" y="872683"/>
            <a:ext cx="18069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Lands on the dashboard screen</a:t>
            </a:r>
            <a:endParaRPr lang="en-IN" sz="1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7638F3-616D-43DD-B922-E2B06E43562B}"/>
              </a:ext>
            </a:extLst>
          </p:cNvPr>
          <p:cNvCxnSpPr/>
          <p:nvPr/>
        </p:nvCxnSpPr>
        <p:spPr>
          <a:xfrm>
            <a:off x="5921588" y="1382114"/>
            <a:ext cx="0" cy="97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4C1D915-193B-4188-880A-463DA2E3D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6" r="5140" b="-410"/>
          <a:stretch/>
        </p:blipFill>
        <p:spPr>
          <a:xfrm>
            <a:off x="4349963" y="2422813"/>
            <a:ext cx="3200400" cy="201237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BFC6A84-0DDE-4E7F-8DB2-374CA4328C57}"/>
              </a:ext>
            </a:extLst>
          </p:cNvPr>
          <p:cNvSpPr txBox="1"/>
          <p:nvPr/>
        </p:nvSpPr>
        <p:spPr>
          <a:xfrm>
            <a:off x="5950163" y="1732571"/>
            <a:ext cx="29938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Monitoring of important statistics and information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3888555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B6DB951B-166F-41B5-B6E0-7DB59F21A888}"/>
              </a:ext>
            </a:extLst>
          </p:cNvPr>
          <p:cNvSpPr>
            <a:spLocks noEditPoints="1"/>
          </p:cNvSpPr>
          <p:nvPr/>
        </p:nvSpPr>
        <p:spPr bwMode="auto">
          <a:xfrm>
            <a:off x="5578984" y="872683"/>
            <a:ext cx="709707" cy="510684"/>
          </a:xfrm>
          <a:custGeom>
            <a:avLst/>
            <a:gdLst>
              <a:gd name="T0" fmla="*/ 51 w 551"/>
              <a:gd name="T1" fmla="*/ 284 h 384"/>
              <a:gd name="T2" fmla="*/ 0 w 551"/>
              <a:gd name="T3" fmla="*/ 384 h 384"/>
              <a:gd name="T4" fmla="*/ 551 w 551"/>
              <a:gd name="T5" fmla="*/ 384 h 384"/>
              <a:gd name="T6" fmla="*/ 498 w 551"/>
              <a:gd name="T7" fmla="*/ 284 h 384"/>
              <a:gd name="T8" fmla="*/ 310 w 551"/>
              <a:gd name="T9" fmla="*/ 284 h 384"/>
              <a:gd name="T10" fmla="*/ 310 w 551"/>
              <a:gd name="T11" fmla="*/ 261 h 384"/>
              <a:gd name="T12" fmla="*/ 472 w 551"/>
              <a:gd name="T13" fmla="*/ 261 h 384"/>
              <a:gd name="T14" fmla="*/ 500 w 551"/>
              <a:gd name="T15" fmla="*/ 235 h 384"/>
              <a:gd name="T16" fmla="*/ 500 w 551"/>
              <a:gd name="T17" fmla="*/ 26 h 384"/>
              <a:gd name="T18" fmla="*/ 472 w 551"/>
              <a:gd name="T19" fmla="*/ 0 h 384"/>
              <a:gd name="T20" fmla="*/ 79 w 551"/>
              <a:gd name="T21" fmla="*/ 0 h 384"/>
              <a:gd name="T22" fmla="*/ 51 w 551"/>
              <a:gd name="T23" fmla="*/ 26 h 384"/>
              <a:gd name="T24" fmla="*/ 51 w 551"/>
              <a:gd name="T25" fmla="*/ 235 h 384"/>
              <a:gd name="T26" fmla="*/ 79 w 551"/>
              <a:gd name="T27" fmla="*/ 261 h 384"/>
              <a:gd name="T28" fmla="*/ 241 w 551"/>
              <a:gd name="T29" fmla="*/ 261 h 384"/>
              <a:gd name="T30" fmla="*/ 241 w 551"/>
              <a:gd name="T31" fmla="*/ 284 h 384"/>
              <a:gd name="T32" fmla="*/ 51 w 551"/>
              <a:gd name="T33" fmla="*/ 284 h 384"/>
              <a:gd name="T34" fmla="*/ 86 w 551"/>
              <a:gd name="T35" fmla="*/ 36 h 384"/>
              <a:gd name="T36" fmla="*/ 465 w 551"/>
              <a:gd name="T37" fmla="*/ 36 h 384"/>
              <a:gd name="T38" fmla="*/ 465 w 551"/>
              <a:gd name="T39" fmla="*/ 225 h 384"/>
              <a:gd name="T40" fmla="*/ 86 w 551"/>
              <a:gd name="T41" fmla="*/ 225 h 384"/>
              <a:gd name="T42" fmla="*/ 86 w 551"/>
              <a:gd name="T43" fmla="*/ 3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1" h="384">
                <a:moveTo>
                  <a:pt x="51" y="284"/>
                </a:moveTo>
                <a:cubicBezTo>
                  <a:pt x="0" y="384"/>
                  <a:pt x="0" y="384"/>
                  <a:pt x="0" y="384"/>
                </a:cubicBezTo>
                <a:cubicBezTo>
                  <a:pt x="551" y="384"/>
                  <a:pt x="551" y="384"/>
                  <a:pt x="551" y="384"/>
                </a:cubicBezTo>
                <a:cubicBezTo>
                  <a:pt x="498" y="284"/>
                  <a:pt x="498" y="284"/>
                  <a:pt x="498" y="284"/>
                </a:cubicBezTo>
                <a:cubicBezTo>
                  <a:pt x="310" y="284"/>
                  <a:pt x="310" y="284"/>
                  <a:pt x="310" y="284"/>
                </a:cubicBezTo>
                <a:cubicBezTo>
                  <a:pt x="310" y="261"/>
                  <a:pt x="310" y="261"/>
                  <a:pt x="310" y="261"/>
                </a:cubicBezTo>
                <a:cubicBezTo>
                  <a:pt x="472" y="261"/>
                  <a:pt x="472" y="261"/>
                  <a:pt x="472" y="261"/>
                </a:cubicBezTo>
                <a:cubicBezTo>
                  <a:pt x="488" y="261"/>
                  <a:pt x="500" y="249"/>
                  <a:pt x="500" y="235"/>
                </a:cubicBezTo>
                <a:cubicBezTo>
                  <a:pt x="500" y="26"/>
                  <a:pt x="500" y="26"/>
                  <a:pt x="500" y="26"/>
                </a:cubicBezTo>
                <a:cubicBezTo>
                  <a:pt x="500" y="11"/>
                  <a:pt x="488" y="0"/>
                  <a:pt x="472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63" y="0"/>
                  <a:pt x="51" y="11"/>
                  <a:pt x="51" y="26"/>
                </a:cubicBezTo>
                <a:cubicBezTo>
                  <a:pt x="51" y="235"/>
                  <a:pt x="51" y="235"/>
                  <a:pt x="51" y="235"/>
                </a:cubicBezTo>
                <a:cubicBezTo>
                  <a:pt x="51" y="249"/>
                  <a:pt x="63" y="261"/>
                  <a:pt x="79" y="261"/>
                </a:cubicBezTo>
                <a:cubicBezTo>
                  <a:pt x="241" y="261"/>
                  <a:pt x="241" y="261"/>
                  <a:pt x="241" y="261"/>
                </a:cubicBezTo>
                <a:cubicBezTo>
                  <a:pt x="241" y="284"/>
                  <a:pt x="241" y="284"/>
                  <a:pt x="241" y="284"/>
                </a:cubicBezTo>
                <a:lnTo>
                  <a:pt x="51" y="284"/>
                </a:lnTo>
                <a:close/>
                <a:moveTo>
                  <a:pt x="86" y="36"/>
                </a:moveTo>
                <a:cubicBezTo>
                  <a:pt x="465" y="36"/>
                  <a:pt x="465" y="36"/>
                  <a:pt x="465" y="36"/>
                </a:cubicBezTo>
                <a:cubicBezTo>
                  <a:pt x="465" y="225"/>
                  <a:pt x="465" y="225"/>
                  <a:pt x="465" y="225"/>
                </a:cubicBezTo>
                <a:cubicBezTo>
                  <a:pt x="86" y="225"/>
                  <a:pt x="86" y="225"/>
                  <a:pt x="86" y="225"/>
                </a:cubicBezTo>
                <a:lnTo>
                  <a:pt x="86" y="3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980EA2-AC82-42D8-A490-B56F6EF12108}"/>
              </a:ext>
            </a:extLst>
          </p:cNvPr>
          <p:cNvGrpSpPr/>
          <p:nvPr/>
        </p:nvGrpSpPr>
        <p:grpSpPr>
          <a:xfrm>
            <a:off x="2017103" y="815871"/>
            <a:ext cx="1099038" cy="729100"/>
            <a:chOff x="2017103" y="815871"/>
            <a:chExt cx="1099038" cy="7291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88665EB-A286-48AA-82CF-88CF9E4E6C8F}"/>
                </a:ext>
              </a:extLst>
            </p:cNvPr>
            <p:cNvGrpSpPr/>
            <p:nvPr/>
          </p:nvGrpSpPr>
          <p:grpSpPr>
            <a:xfrm>
              <a:off x="2183763" y="815871"/>
              <a:ext cx="382859" cy="446670"/>
              <a:chOff x="7923213" y="2212975"/>
              <a:chExt cx="3048000" cy="3556001"/>
            </a:xfrm>
            <a:solidFill>
              <a:schemeClr val="accent4"/>
            </a:solidFill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DE7A260A-5574-4ECC-AC6A-994D14D5C9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26476" y="2212975"/>
                <a:ext cx="1641475" cy="2005013"/>
              </a:xfrm>
              <a:custGeom>
                <a:avLst/>
                <a:gdLst>
                  <a:gd name="T0" fmla="*/ 530 w 2068"/>
                  <a:gd name="T1" fmla="*/ 773 h 2527"/>
                  <a:gd name="T2" fmla="*/ 339 w 2068"/>
                  <a:gd name="T3" fmla="*/ 850 h 2527"/>
                  <a:gd name="T4" fmla="*/ 214 w 2068"/>
                  <a:gd name="T5" fmla="*/ 961 h 2527"/>
                  <a:gd name="T6" fmla="*/ 151 w 2068"/>
                  <a:gd name="T7" fmla="*/ 1158 h 2527"/>
                  <a:gd name="T8" fmla="*/ 172 w 2068"/>
                  <a:gd name="T9" fmla="*/ 1506 h 2527"/>
                  <a:gd name="T10" fmla="*/ 253 w 2068"/>
                  <a:gd name="T11" fmla="*/ 1770 h 2527"/>
                  <a:gd name="T12" fmla="*/ 373 w 2068"/>
                  <a:gd name="T13" fmla="*/ 1972 h 2527"/>
                  <a:gd name="T14" fmla="*/ 504 w 2068"/>
                  <a:gd name="T15" fmla="*/ 2119 h 2527"/>
                  <a:gd name="T16" fmla="*/ 727 w 2068"/>
                  <a:gd name="T17" fmla="*/ 2280 h 2527"/>
                  <a:gd name="T18" fmla="*/ 926 w 2068"/>
                  <a:gd name="T19" fmla="*/ 2359 h 2527"/>
                  <a:gd name="T20" fmla="*/ 1065 w 2068"/>
                  <a:gd name="T21" fmla="*/ 2374 h 2527"/>
                  <a:gd name="T22" fmla="*/ 1236 w 2068"/>
                  <a:gd name="T23" fmla="*/ 2329 h 2527"/>
                  <a:gd name="T24" fmla="*/ 1452 w 2068"/>
                  <a:gd name="T25" fmla="*/ 2211 h 2527"/>
                  <a:gd name="T26" fmla="*/ 1629 w 2068"/>
                  <a:gd name="T27" fmla="*/ 2052 h 2527"/>
                  <a:gd name="T28" fmla="*/ 1759 w 2068"/>
                  <a:gd name="T29" fmla="*/ 1879 h 2527"/>
                  <a:gd name="T30" fmla="*/ 1862 w 2068"/>
                  <a:gd name="T31" fmla="*/ 1646 h 2527"/>
                  <a:gd name="T32" fmla="*/ 1915 w 2068"/>
                  <a:gd name="T33" fmla="*/ 1349 h 2527"/>
                  <a:gd name="T34" fmla="*/ 1813 w 2068"/>
                  <a:gd name="T35" fmla="*/ 1046 h 2527"/>
                  <a:gd name="T36" fmla="*/ 1469 w 2068"/>
                  <a:gd name="T37" fmla="*/ 1083 h 2527"/>
                  <a:gd name="T38" fmla="*/ 1202 w 2068"/>
                  <a:gd name="T39" fmla="*/ 1062 h 2527"/>
                  <a:gd name="T40" fmla="*/ 1005 w 2068"/>
                  <a:gd name="T41" fmla="*/ 1002 h 2527"/>
                  <a:gd name="T42" fmla="*/ 867 w 2068"/>
                  <a:gd name="T43" fmla="*/ 923 h 2527"/>
                  <a:gd name="T44" fmla="*/ 780 w 2068"/>
                  <a:gd name="T45" fmla="*/ 843 h 2527"/>
                  <a:gd name="T46" fmla="*/ 735 w 2068"/>
                  <a:gd name="T47" fmla="*/ 781 h 2527"/>
                  <a:gd name="T48" fmla="*/ 723 w 2068"/>
                  <a:gd name="T49" fmla="*/ 757 h 2527"/>
                  <a:gd name="T50" fmla="*/ 1308 w 2068"/>
                  <a:gd name="T51" fmla="*/ 19 h 2527"/>
                  <a:gd name="T52" fmla="*/ 1593 w 2068"/>
                  <a:gd name="T53" fmla="*/ 100 h 2527"/>
                  <a:gd name="T54" fmla="*/ 1795 w 2068"/>
                  <a:gd name="T55" fmla="*/ 236 h 2527"/>
                  <a:gd name="T56" fmla="*/ 1932 w 2068"/>
                  <a:gd name="T57" fmla="*/ 420 h 2527"/>
                  <a:gd name="T58" fmla="*/ 2013 w 2068"/>
                  <a:gd name="T59" fmla="*/ 646 h 2527"/>
                  <a:gd name="T60" fmla="*/ 2054 w 2068"/>
                  <a:gd name="T61" fmla="*/ 904 h 2527"/>
                  <a:gd name="T62" fmla="*/ 2068 w 2068"/>
                  <a:gd name="T63" fmla="*/ 1189 h 2527"/>
                  <a:gd name="T64" fmla="*/ 2043 w 2068"/>
                  <a:gd name="T65" fmla="*/ 1541 h 2527"/>
                  <a:gd name="T66" fmla="*/ 1941 w 2068"/>
                  <a:gd name="T67" fmla="*/ 1855 h 2527"/>
                  <a:gd name="T68" fmla="*/ 1785 w 2068"/>
                  <a:gd name="T69" fmla="*/ 2104 h 2527"/>
                  <a:gd name="T70" fmla="*/ 1593 w 2068"/>
                  <a:gd name="T71" fmla="*/ 2294 h 2527"/>
                  <a:gd name="T72" fmla="*/ 1388 w 2068"/>
                  <a:gd name="T73" fmla="*/ 2425 h 2527"/>
                  <a:gd name="T74" fmla="*/ 1195 w 2068"/>
                  <a:gd name="T75" fmla="*/ 2502 h 2527"/>
                  <a:gd name="T76" fmla="*/ 1035 w 2068"/>
                  <a:gd name="T77" fmla="*/ 2527 h 2527"/>
                  <a:gd name="T78" fmla="*/ 874 w 2068"/>
                  <a:gd name="T79" fmla="*/ 2502 h 2527"/>
                  <a:gd name="T80" fmla="*/ 679 w 2068"/>
                  <a:gd name="T81" fmla="*/ 2425 h 2527"/>
                  <a:gd name="T82" fmla="*/ 476 w 2068"/>
                  <a:gd name="T83" fmla="*/ 2294 h 2527"/>
                  <a:gd name="T84" fmla="*/ 285 w 2068"/>
                  <a:gd name="T85" fmla="*/ 2104 h 2527"/>
                  <a:gd name="T86" fmla="*/ 127 w 2068"/>
                  <a:gd name="T87" fmla="*/ 1855 h 2527"/>
                  <a:gd name="T88" fmla="*/ 26 w 2068"/>
                  <a:gd name="T89" fmla="*/ 1541 h 2527"/>
                  <a:gd name="T90" fmla="*/ 0 w 2068"/>
                  <a:gd name="T91" fmla="*/ 1189 h 2527"/>
                  <a:gd name="T92" fmla="*/ 14 w 2068"/>
                  <a:gd name="T93" fmla="*/ 904 h 2527"/>
                  <a:gd name="T94" fmla="*/ 55 w 2068"/>
                  <a:gd name="T95" fmla="*/ 646 h 2527"/>
                  <a:gd name="T96" fmla="*/ 136 w 2068"/>
                  <a:gd name="T97" fmla="*/ 420 h 2527"/>
                  <a:gd name="T98" fmla="*/ 272 w 2068"/>
                  <a:gd name="T99" fmla="*/ 236 h 2527"/>
                  <a:gd name="T100" fmla="*/ 476 w 2068"/>
                  <a:gd name="T101" fmla="*/ 100 h 2527"/>
                  <a:gd name="T102" fmla="*/ 760 w 2068"/>
                  <a:gd name="T103" fmla="*/ 19 h 2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68" h="2527">
                    <a:moveTo>
                      <a:pt x="723" y="757"/>
                    </a:moveTo>
                    <a:lnTo>
                      <a:pt x="652" y="757"/>
                    </a:lnTo>
                    <a:lnTo>
                      <a:pt x="588" y="764"/>
                    </a:lnTo>
                    <a:lnTo>
                      <a:pt x="530" y="773"/>
                    </a:lnTo>
                    <a:lnTo>
                      <a:pt x="475" y="787"/>
                    </a:lnTo>
                    <a:lnTo>
                      <a:pt x="425" y="805"/>
                    </a:lnTo>
                    <a:lnTo>
                      <a:pt x="380" y="826"/>
                    </a:lnTo>
                    <a:lnTo>
                      <a:pt x="339" y="850"/>
                    </a:lnTo>
                    <a:lnTo>
                      <a:pt x="302" y="874"/>
                    </a:lnTo>
                    <a:lnTo>
                      <a:pt x="270" y="903"/>
                    </a:lnTo>
                    <a:lnTo>
                      <a:pt x="240" y="931"/>
                    </a:lnTo>
                    <a:lnTo>
                      <a:pt x="214" y="961"/>
                    </a:lnTo>
                    <a:lnTo>
                      <a:pt x="192" y="991"/>
                    </a:lnTo>
                    <a:lnTo>
                      <a:pt x="172" y="1023"/>
                    </a:lnTo>
                    <a:lnTo>
                      <a:pt x="155" y="1053"/>
                    </a:lnTo>
                    <a:lnTo>
                      <a:pt x="151" y="1158"/>
                    </a:lnTo>
                    <a:lnTo>
                      <a:pt x="151" y="1264"/>
                    </a:lnTo>
                    <a:lnTo>
                      <a:pt x="153" y="1349"/>
                    </a:lnTo>
                    <a:lnTo>
                      <a:pt x="161" y="1429"/>
                    </a:lnTo>
                    <a:lnTo>
                      <a:pt x="172" y="1506"/>
                    </a:lnTo>
                    <a:lnTo>
                      <a:pt x="188" y="1578"/>
                    </a:lnTo>
                    <a:lnTo>
                      <a:pt x="207" y="1646"/>
                    </a:lnTo>
                    <a:lnTo>
                      <a:pt x="229" y="1710"/>
                    </a:lnTo>
                    <a:lnTo>
                      <a:pt x="253" y="1770"/>
                    </a:lnTo>
                    <a:lnTo>
                      <a:pt x="280" y="1826"/>
                    </a:lnTo>
                    <a:lnTo>
                      <a:pt x="310" y="1879"/>
                    </a:lnTo>
                    <a:lnTo>
                      <a:pt x="340" y="1927"/>
                    </a:lnTo>
                    <a:lnTo>
                      <a:pt x="373" y="1972"/>
                    </a:lnTo>
                    <a:lnTo>
                      <a:pt x="406" y="2014"/>
                    </a:lnTo>
                    <a:lnTo>
                      <a:pt x="438" y="2052"/>
                    </a:lnTo>
                    <a:lnTo>
                      <a:pt x="471" y="2088"/>
                    </a:lnTo>
                    <a:lnTo>
                      <a:pt x="504" y="2119"/>
                    </a:lnTo>
                    <a:lnTo>
                      <a:pt x="560" y="2167"/>
                    </a:lnTo>
                    <a:lnTo>
                      <a:pt x="615" y="2211"/>
                    </a:lnTo>
                    <a:lnTo>
                      <a:pt x="672" y="2247"/>
                    </a:lnTo>
                    <a:lnTo>
                      <a:pt x="727" y="2280"/>
                    </a:lnTo>
                    <a:lnTo>
                      <a:pt x="781" y="2306"/>
                    </a:lnTo>
                    <a:lnTo>
                      <a:pt x="832" y="2329"/>
                    </a:lnTo>
                    <a:lnTo>
                      <a:pt x="881" y="2347"/>
                    </a:lnTo>
                    <a:lnTo>
                      <a:pt x="926" y="2359"/>
                    </a:lnTo>
                    <a:lnTo>
                      <a:pt x="966" y="2369"/>
                    </a:lnTo>
                    <a:lnTo>
                      <a:pt x="1003" y="2374"/>
                    </a:lnTo>
                    <a:lnTo>
                      <a:pt x="1035" y="2376"/>
                    </a:lnTo>
                    <a:lnTo>
                      <a:pt x="1065" y="2374"/>
                    </a:lnTo>
                    <a:lnTo>
                      <a:pt x="1101" y="2369"/>
                    </a:lnTo>
                    <a:lnTo>
                      <a:pt x="1142" y="2359"/>
                    </a:lnTo>
                    <a:lnTo>
                      <a:pt x="1187" y="2347"/>
                    </a:lnTo>
                    <a:lnTo>
                      <a:pt x="1236" y="2329"/>
                    </a:lnTo>
                    <a:lnTo>
                      <a:pt x="1288" y="2306"/>
                    </a:lnTo>
                    <a:lnTo>
                      <a:pt x="1341" y="2280"/>
                    </a:lnTo>
                    <a:lnTo>
                      <a:pt x="1397" y="2247"/>
                    </a:lnTo>
                    <a:lnTo>
                      <a:pt x="1452" y="2211"/>
                    </a:lnTo>
                    <a:lnTo>
                      <a:pt x="1508" y="2167"/>
                    </a:lnTo>
                    <a:lnTo>
                      <a:pt x="1564" y="2119"/>
                    </a:lnTo>
                    <a:lnTo>
                      <a:pt x="1597" y="2088"/>
                    </a:lnTo>
                    <a:lnTo>
                      <a:pt x="1629" y="2052"/>
                    </a:lnTo>
                    <a:lnTo>
                      <a:pt x="1663" y="2014"/>
                    </a:lnTo>
                    <a:lnTo>
                      <a:pt x="1696" y="1972"/>
                    </a:lnTo>
                    <a:lnTo>
                      <a:pt x="1727" y="1927"/>
                    </a:lnTo>
                    <a:lnTo>
                      <a:pt x="1759" y="1879"/>
                    </a:lnTo>
                    <a:lnTo>
                      <a:pt x="1787" y="1826"/>
                    </a:lnTo>
                    <a:lnTo>
                      <a:pt x="1814" y="1770"/>
                    </a:lnTo>
                    <a:lnTo>
                      <a:pt x="1839" y="1710"/>
                    </a:lnTo>
                    <a:lnTo>
                      <a:pt x="1862" y="1646"/>
                    </a:lnTo>
                    <a:lnTo>
                      <a:pt x="1881" y="1578"/>
                    </a:lnTo>
                    <a:lnTo>
                      <a:pt x="1896" y="1506"/>
                    </a:lnTo>
                    <a:lnTo>
                      <a:pt x="1908" y="1429"/>
                    </a:lnTo>
                    <a:lnTo>
                      <a:pt x="1915" y="1349"/>
                    </a:lnTo>
                    <a:lnTo>
                      <a:pt x="1918" y="1264"/>
                    </a:lnTo>
                    <a:lnTo>
                      <a:pt x="1917" y="1144"/>
                    </a:lnTo>
                    <a:lnTo>
                      <a:pt x="1912" y="1026"/>
                    </a:lnTo>
                    <a:lnTo>
                      <a:pt x="1813" y="1046"/>
                    </a:lnTo>
                    <a:lnTo>
                      <a:pt x="1719" y="1062"/>
                    </a:lnTo>
                    <a:lnTo>
                      <a:pt x="1631" y="1073"/>
                    </a:lnTo>
                    <a:lnTo>
                      <a:pt x="1546" y="1080"/>
                    </a:lnTo>
                    <a:lnTo>
                      <a:pt x="1469" y="1083"/>
                    </a:lnTo>
                    <a:lnTo>
                      <a:pt x="1394" y="1081"/>
                    </a:lnTo>
                    <a:lnTo>
                      <a:pt x="1326" y="1079"/>
                    </a:lnTo>
                    <a:lnTo>
                      <a:pt x="1262" y="1072"/>
                    </a:lnTo>
                    <a:lnTo>
                      <a:pt x="1202" y="1062"/>
                    </a:lnTo>
                    <a:lnTo>
                      <a:pt x="1146" y="1050"/>
                    </a:lnTo>
                    <a:lnTo>
                      <a:pt x="1094" y="1035"/>
                    </a:lnTo>
                    <a:lnTo>
                      <a:pt x="1048" y="1020"/>
                    </a:lnTo>
                    <a:lnTo>
                      <a:pt x="1005" y="1002"/>
                    </a:lnTo>
                    <a:lnTo>
                      <a:pt x="965" y="983"/>
                    </a:lnTo>
                    <a:lnTo>
                      <a:pt x="928" y="964"/>
                    </a:lnTo>
                    <a:lnTo>
                      <a:pt x="897" y="944"/>
                    </a:lnTo>
                    <a:lnTo>
                      <a:pt x="867" y="923"/>
                    </a:lnTo>
                    <a:lnTo>
                      <a:pt x="841" y="903"/>
                    </a:lnTo>
                    <a:lnTo>
                      <a:pt x="818" y="882"/>
                    </a:lnTo>
                    <a:lnTo>
                      <a:pt x="798" y="862"/>
                    </a:lnTo>
                    <a:lnTo>
                      <a:pt x="780" y="843"/>
                    </a:lnTo>
                    <a:lnTo>
                      <a:pt x="766" y="825"/>
                    </a:lnTo>
                    <a:lnTo>
                      <a:pt x="753" y="809"/>
                    </a:lnTo>
                    <a:lnTo>
                      <a:pt x="743" y="794"/>
                    </a:lnTo>
                    <a:lnTo>
                      <a:pt x="735" y="781"/>
                    </a:lnTo>
                    <a:lnTo>
                      <a:pt x="730" y="771"/>
                    </a:lnTo>
                    <a:lnTo>
                      <a:pt x="726" y="764"/>
                    </a:lnTo>
                    <a:lnTo>
                      <a:pt x="723" y="758"/>
                    </a:lnTo>
                    <a:lnTo>
                      <a:pt x="723" y="757"/>
                    </a:lnTo>
                    <a:close/>
                    <a:moveTo>
                      <a:pt x="1035" y="0"/>
                    </a:moveTo>
                    <a:lnTo>
                      <a:pt x="1131" y="3"/>
                    </a:lnTo>
                    <a:lnTo>
                      <a:pt x="1222" y="8"/>
                    </a:lnTo>
                    <a:lnTo>
                      <a:pt x="1308" y="19"/>
                    </a:lnTo>
                    <a:lnTo>
                      <a:pt x="1387" y="34"/>
                    </a:lnTo>
                    <a:lnTo>
                      <a:pt x="1461" y="52"/>
                    </a:lnTo>
                    <a:lnTo>
                      <a:pt x="1529" y="74"/>
                    </a:lnTo>
                    <a:lnTo>
                      <a:pt x="1593" y="100"/>
                    </a:lnTo>
                    <a:lnTo>
                      <a:pt x="1650" y="128"/>
                    </a:lnTo>
                    <a:lnTo>
                      <a:pt x="1703" y="161"/>
                    </a:lnTo>
                    <a:lnTo>
                      <a:pt x="1752" y="196"/>
                    </a:lnTo>
                    <a:lnTo>
                      <a:pt x="1795" y="236"/>
                    </a:lnTo>
                    <a:lnTo>
                      <a:pt x="1836" y="278"/>
                    </a:lnTo>
                    <a:lnTo>
                      <a:pt x="1872" y="323"/>
                    </a:lnTo>
                    <a:lnTo>
                      <a:pt x="1903" y="370"/>
                    </a:lnTo>
                    <a:lnTo>
                      <a:pt x="1932" y="420"/>
                    </a:lnTo>
                    <a:lnTo>
                      <a:pt x="1957" y="473"/>
                    </a:lnTo>
                    <a:lnTo>
                      <a:pt x="1979" y="529"/>
                    </a:lnTo>
                    <a:lnTo>
                      <a:pt x="1998" y="586"/>
                    </a:lnTo>
                    <a:lnTo>
                      <a:pt x="2013" y="646"/>
                    </a:lnTo>
                    <a:lnTo>
                      <a:pt x="2027" y="708"/>
                    </a:lnTo>
                    <a:lnTo>
                      <a:pt x="2039" y="772"/>
                    </a:lnTo>
                    <a:lnTo>
                      <a:pt x="2047" y="837"/>
                    </a:lnTo>
                    <a:lnTo>
                      <a:pt x="2054" y="904"/>
                    </a:lnTo>
                    <a:lnTo>
                      <a:pt x="2059" y="974"/>
                    </a:lnTo>
                    <a:lnTo>
                      <a:pt x="2064" y="1045"/>
                    </a:lnTo>
                    <a:lnTo>
                      <a:pt x="2066" y="1116"/>
                    </a:lnTo>
                    <a:lnTo>
                      <a:pt x="2068" y="1189"/>
                    </a:lnTo>
                    <a:lnTo>
                      <a:pt x="2068" y="1263"/>
                    </a:lnTo>
                    <a:lnTo>
                      <a:pt x="2065" y="1361"/>
                    </a:lnTo>
                    <a:lnTo>
                      <a:pt x="2057" y="1452"/>
                    </a:lnTo>
                    <a:lnTo>
                      <a:pt x="2043" y="1541"/>
                    </a:lnTo>
                    <a:lnTo>
                      <a:pt x="2024" y="1626"/>
                    </a:lnTo>
                    <a:lnTo>
                      <a:pt x="2001" y="1706"/>
                    </a:lnTo>
                    <a:lnTo>
                      <a:pt x="1972" y="1782"/>
                    </a:lnTo>
                    <a:lnTo>
                      <a:pt x="1941" y="1855"/>
                    </a:lnTo>
                    <a:lnTo>
                      <a:pt x="1907" y="1923"/>
                    </a:lnTo>
                    <a:lnTo>
                      <a:pt x="1869" y="1987"/>
                    </a:lnTo>
                    <a:lnTo>
                      <a:pt x="1828" y="2047"/>
                    </a:lnTo>
                    <a:lnTo>
                      <a:pt x="1785" y="2104"/>
                    </a:lnTo>
                    <a:lnTo>
                      <a:pt x="1738" y="2157"/>
                    </a:lnTo>
                    <a:lnTo>
                      <a:pt x="1691" y="2206"/>
                    </a:lnTo>
                    <a:lnTo>
                      <a:pt x="1642" y="2251"/>
                    </a:lnTo>
                    <a:lnTo>
                      <a:pt x="1593" y="2294"/>
                    </a:lnTo>
                    <a:lnTo>
                      <a:pt x="1541" y="2332"/>
                    </a:lnTo>
                    <a:lnTo>
                      <a:pt x="1491" y="2366"/>
                    </a:lnTo>
                    <a:lnTo>
                      <a:pt x="1439" y="2397"/>
                    </a:lnTo>
                    <a:lnTo>
                      <a:pt x="1388" y="2425"/>
                    </a:lnTo>
                    <a:lnTo>
                      <a:pt x="1338" y="2449"/>
                    </a:lnTo>
                    <a:lnTo>
                      <a:pt x="1289" y="2470"/>
                    </a:lnTo>
                    <a:lnTo>
                      <a:pt x="1241" y="2487"/>
                    </a:lnTo>
                    <a:lnTo>
                      <a:pt x="1195" y="2502"/>
                    </a:lnTo>
                    <a:lnTo>
                      <a:pt x="1150" y="2513"/>
                    </a:lnTo>
                    <a:lnTo>
                      <a:pt x="1109" y="2520"/>
                    </a:lnTo>
                    <a:lnTo>
                      <a:pt x="1070" y="2526"/>
                    </a:lnTo>
                    <a:lnTo>
                      <a:pt x="1035" y="2527"/>
                    </a:lnTo>
                    <a:lnTo>
                      <a:pt x="998" y="2526"/>
                    </a:lnTo>
                    <a:lnTo>
                      <a:pt x="960" y="2520"/>
                    </a:lnTo>
                    <a:lnTo>
                      <a:pt x="917" y="2513"/>
                    </a:lnTo>
                    <a:lnTo>
                      <a:pt x="874" y="2502"/>
                    </a:lnTo>
                    <a:lnTo>
                      <a:pt x="828" y="2487"/>
                    </a:lnTo>
                    <a:lnTo>
                      <a:pt x="779" y="2470"/>
                    </a:lnTo>
                    <a:lnTo>
                      <a:pt x="730" y="2449"/>
                    </a:lnTo>
                    <a:lnTo>
                      <a:pt x="679" y="2425"/>
                    </a:lnTo>
                    <a:lnTo>
                      <a:pt x="629" y="2397"/>
                    </a:lnTo>
                    <a:lnTo>
                      <a:pt x="577" y="2366"/>
                    </a:lnTo>
                    <a:lnTo>
                      <a:pt x="527" y="2332"/>
                    </a:lnTo>
                    <a:lnTo>
                      <a:pt x="476" y="2294"/>
                    </a:lnTo>
                    <a:lnTo>
                      <a:pt x="426" y="2251"/>
                    </a:lnTo>
                    <a:lnTo>
                      <a:pt x="377" y="2206"/>
                    </a:lnTo>
                    <a:lnTo>
                      <a:pt x="329" y="2157"/>
                    </a:lnTo>
                    <a:lnTo>
                      <a:pt x="285" y="2104"/>
                    </a:lnTo>
                    <a:lnTo>
                      <a:pt x="241" y="2047"/>
                    </a:lnTo>
                    <a:lnTo>
                      <a:pt x="200" y="1987"/>
                    </a:lnTo>
                    <a:lnTo>
                      <a:pt x="162" y="1923"/>
                    </a:lnTo>
                    <a:lnTo>
                      <a:pt x="127" y="1855"/>
                    </a:lnTo>
                    <a:lnTo>
                      <a:pt x="95" y="1782"/>
                    </a:lnTo>
                    <a:lnTo>
                      <a:pt x="68" y="1706"/>
                    </a:lnTo>
                    <a:lnTo>
                      <a:pt x="44" y="1626"/>
                    </a:lnTo>
                    <a:lnTo>
                      <a:pt x="26" y="1541"/>
                    </a:lnTo>
                    <a:lnTo>
                      <a:pt x="12" y="1454"/>
                    </a:lnTo>
                    <a:lnTo>
                      <a:pt x="3" y="1361"/>
                    </a:lnTo>
                    <a:lnTo>
                      <a:pt x="0" y="1264"/>
                    </a:lnTo>
                    <a:lnTo>
                      <a:pt x="0" y="1189"/>
                    </a:lnTo>
                    <a:lnTo>
                      <a:pt x="1" y="1116"/>
                    </a:lnTo>
                    <a:lnTo>
                      <a:pt x="4" y="1045"/>
                    </a:lnTo>
                    <a:lnTo>
                      <a:pt x="8" y="974"/>
                    </a:lnTo>
                    <a:lnTo>
                      <a:pt x="14" y="904"/>
                    </a:lnTo>
                    <a:lnTo>
                      <a:pt x="21" y="837"/>
                    </a:lnTo>
                    <a:lnTo>
                      <a:pt x="30" y="772"/>
                    </a:lnTo>
                    <a:lnTo>
                      <a:pt x="41" y="708"/>
                    </a:lnTo>
                    <a:lnTo>
                      <a:pt x="55" y="646"/>
                    </a:lnTo>
                    <a:lnTo>
                      <a:pt x="71" y="586"/>
                    </a:lnTo>
                    <a:lnTo>
                      <a:pt x="90" y="529"/>
                    </a:lnTo>
                    <a:lnTo>
                      <a:pt x="112" y="473"/>
                    </a:lnTo>
                    <a:lnTo>
                      <a:pt x="136" y="420"/>
                    </a:lnTo>
                    <a:lnTo>
                      <a:pt x="165" y="370"/>
                    </a:lnTo>
                    <a:lnTo>
                      <a:pt x="197" y="323"/>
                    </a:lnTo>
                    <a:lnTo>
                      <a:pt x="233" y="278"/>
                    </a:lnTo>
                    <a:lnTo>
                      <a:pt x="272" y="236"/>
                    </a:lnTo>
                    <a:lnTo>
                      <a:pt x="316" y="196"/>
                    </a:lnTo>
                    <a:lnTo>
                      <a:pt x="365" y="161"/>
                    </a:lnTo>
                    <a:lnTo>
                      <a:pt x="418" y="128"/>
                    </a:lnTo>
                    <a:lnTo>
                      <a:pt x="476" y="100"/>
                    </a:lnTo>
                    <a:lnTo>
                      <a:pt x="539" y="74"/>
                    </a:lnTo>
                    <a:lnTo>
                      <a:pt x="607" y="52"/>
                    </a:lnTo>
                    <a:lnTo>
                      <a:pt x="681" y="34"/>
                    </a:lnTo>
                    <a:lnTo>
                      <a:pt x="760" y="19"/>
                    </a:lnTo>
                    <a:lnTo>
                      <a:pt x="845" y="8"/>
                    </a:lnTo>
                    <a:lnTo>
                      <a:pt x="937" y="3"/>
                    </a:lnTo>
                    <a:lnTo>
                      <a:pt x="10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34C73C33-586B-4E6B-ADB5-7FDDE8B6CC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23213" y="4125913"/>
                <a:ext cx="3048000" cy="1643063"/>
              </a:xfrm>
              <a:custGeom>
                <a:avLst/>
                <a:gdLst>
                  <a:gd name="T0" fmla="*/ 2739 w 3840"/>
                  <a:gd name="T1" fmla="*/ 1314 h 2070"/>
                  <a:gd name="T2" fmla="*/ 2411 w 3840"/>
                  <a:gd name="T3" fmla="*/ 1035 h 2070"/>
                  <a:gd name="T4" fmla="*/ 1353 w 3840"/>
                  <a:gd name="T5" fmla="*/ 15 h 2070"/>
                  <a:gd name="T6" fmla="*/ 1573 w 3840"/>
                  <a:gd name="T7" fmla="*/ 147 h 2070"/>
                  <a:gd name="T8" fmla="*/ 1748 w 3840"/>
                  <a:gd name="T9" fmla="*/ 204 h 2070"/>
                  <a:gd name="T10" fmla="*/ 1783 w 3840"/>
                  <a:gd name="T11" fmla="*/ 242 h 2070"/>
                  <a:gd name="T12" fmla="*/ 2066 w 3840"/>
                  <a:gd name="T13" fmla="*/ 227 h 2070"/>
                  <a:gd name="T14" fmla="*/ 2110 w 3840"/>
                  <a:gd name="T15" fmla="*/ 197 h 2070"/>
                  <a:gd name="T16" fmla="*/ 2343 w 3840"/>
                  <a:gd name="T17" fmla="*/ 110 h 2070"/>
                  <a:gd name="T18" fmla="*/ 2506 w 3840"/>
                  <a:gd name="T19" fmla="*/ 4 h 2070"/>
                  <a:gd name="T20" fmla="*/ 2567 w 3840"/>
                  <a:gd name="T21" fmla="*/ 8 h 2070"/>
                  <a:gd name="T22" fmla="*/ 2654 w 3840"/>
                  <a:gd name="T23" fmla="*/ 56 h 2070"/>
                  <a:gd name="T24" fmla="*/ 2809 w 3840"/>
                  <a:gd name="T25" fmla="*/ 139 h 2070"/>
                  <a:gd name="T26" fmla="*/ 2984 w 3840"/>
                  <a:gd name="T27" fmla="*/ 233 h 2070"/>
                  <a:gd name="T28" fmla="*/ 3158 w 3840"/>
                  <a:gd name="T29" fmla="*/ 330 h 2070"/>
                  <a:gd name="T30" fmla="*/ 3313 w 3840"/>
                  <a:gd name="T31" fmla="*/ 418 h 2070"/>
                  <a:gd name="T32" fmla="*/ 3431 w 3840"/>
                  <a:gd name="T33" fmla="*/ 491 h 2070"/>
                  <a:gd name="T34" fmla="*/ 3542 w 3840"/>
                  <a:gd name="T35" fmla="*/ 583 h 2070"/>
                  <a:gd name="T36" fmla="*/ 3644 w 3840"/>
                  <a:gd name="T37" fmla="*/ 737 h 2070"/>
                  <a:gd name="T38" fmla="*/ 3724 w 3840"/>
                  <a:gd name="T39" fmla="*/ 927 h 2070"/>
                  <a:gd name="T40" fmla="*/ 3784 w 3840"/>
                  <a:gd name="T41" fmla="*/ 1136 h 2070"/>
                  <a:gd name="T42" fmla="*/ 3827 w 3840"/>
                  <a:gd name="T43" fmla="*/ 1346 h 2070"/>
                  <a:gd name="T44" fmla="*/ 3836 w 3840"/>
                  <a:gd name="T45" fmla="*/ 1448 h 2070"/>
                  <a:gd name="T46" fmla="*/ 3827 w 3840"/>
                  <a:gd name="T47" fmla="*/ 1467 h 2070"/>
                  <a:gd name="T48" fmla="*/ 3804 w 3840"/>
                  <a:gd name="T49" fmla="*/ 1508 h 2070"/>
                  <a:gd name="T50" fmla="*/ 3759 w 3840"/>
                  <a:gd name="T51" fmla="*/ 1566 h 2070"/>
                  <a:gd name="T52" fmla="*/ 3690 w 3840"/>
                  <a:gd name="T53" fmla="*/ 1637 h 2070"/>
                  <a:gd name="T54" fmla="*/ 3589 w 3840"/>
                  <a:gd name="T55" fmla="*/ 1715 h 2070"/>
                  <a:gd name="T56" fmla="*/ 3455 w 3840"/>
                  <a:gd name="T57" fmla="*/ 1796 h 2070"/>
                  <a:gd name="T58" fmla="*/ 3278 w 3840"/>
                  <a:gd name="T59" fmla="*/ 1873 h 2070"/>
                  <a:gd name="T60" fmla="*/ 3056 w 3840"/>
                  <a:gd name="T61" fmla="*/ 1946 h 2070"/>
                  <a:gd name="T62" fmla="*/ 2782 w 3840"/>
                  <a:gd name="T63" fmla="*/ 2004 h 2070"/>
                  <a:gd name="T64" fmla="*/ 2454 w 3840"/>
                  <a:gd name="T65" fmla="*/ 2046 h 2070"/>
                  <a:gd name="T66" fmla="*/ 2065 w 3840"/>
                  <a:gd name="T67" fmla="*/ 2068 h 2070"/>
                  <a:gd name="T68" fmla="*/ 1639 w 3840"/>
                  <a:gd name="T69" fmla="*/ 2064 h 2070"/>
                  <a:gd name="T70" fmla="*/ 1270 w 3840"/>
                  <a:gd name="T71" fmla="*/ 2036 h 2070"/>
                  <a:gd name="T72" fmla="*/ 961 w 3840"/>
                  <a:gd name="T73" fmla="*/ 1986 h 2070"/>
                  <a:gd name="T74" fmla="*/ 705 w 3840"/>
                  <a:gd name="T75" fmla="*/ 1922 h 2070"/>
                  <a:gd name="T76" fmla="*/ 500 w 3840"/>
                  <a:gd name="T77" fmla="*/ 1849 h 2070"/>
                  <a:gd name="T78" fmla="*/ 336 w 3840"/>
                  <a:gd name="T79" fmla="*/ 1768 h 2070"/>
                  <a:gd name="T80" fmla="*/ 214 w 3840"/>
                  <a:gd name="T81" fmla="*/ 1688 h 2070"/>
                  <a:gd name="T82" fmla="*/ 124 w 3840"/>
                  <a:gd name="T83" fmla="*/ 1613 h 2070"/>
                  <a:gd name="T84" fmla="*/ 63 w 3840"/>
                  <a:gd name="T85" fmla="*/ 1546 h 2070"/>
                  <a:gd name="T86" fmla="*/ 26 w 3840"/>
                  <a:gd name="T87" fmla="*/ 1493 h 2070"/>
                  <a:gd name="T88" fmla="*/ 8 w 3840"/>
                  <a:gd name="T89" fmla="*/ 1459 h 2070"/>
                  <a:gd name="T90" fmla="*/ 0 w 3840"/>
                  <a:gd name="T91" fmla="*/ 1430 h 2070"/>
                  <a:gd name="T92" fmla="*/ 11 w 3840"/>
                  <a:gd name="T93" fmla="*/ 1355 h 2070"/>
                  <a:gd name="T94" fmla="*/ 39 w 3840"/>
                  <a:gd name="T95" fmla="*/ 1217 h 2070"/>
                  <a:gd name="T96" fmla="*/ 84 w 3840"/>
                  <a:gd name="T97" fmla="*/ 1041 h 2070"/>
                  <a:gd name="T98" fmla="*/ 150 w 3840"/>
                  <a:gd name="T99" fmla="*/ 853 h 2070"/>
                  <a:gd name="T100" fmla="*/ 234 w 3840"/>
                  <a:gd name="T101" fmla="*/ 677 h 2070"/>
                  <a:gd name="T102" fmla="*/ 340 w 3840"/>
                  <a:gd name="T103" fmla="*/ 541 h 2070"/>
                  <a:gd name="T104" fmla="*/ 444 w 3840"/>
                  <a:gd name="T105" fmla="*/ 469 h 2070"/>
                  <a:gd name="T106" fmla="*/ 577 w 3840"/>
                  <a:gd name="T107" fmla="*/ 391 h 2070"/>
                  <a:gd name="T108" fmla="*/ 742 w 3840"/>
                  <a:gd name="T109" fmla="*/ 297 h 2070"/>
                  <a:gd name="T110" fmla="*/ 919 w 3840"/>
                  <a:gd name="T111" fmla="*/ 200 h 2070"/>
                  <a:gd name="T112" fmla="*/ 1090 w 3840"/>
                  <a:gd name="T113" fmla="*/ 107 h 2070"/>
                  <a:gd name="T114" fmla="*/ 1235 w 3840"/>
                  <a:gd name="T115" fmla="*/ 28 h 2070"/>
                  <a:gd name="T116" fmla="*/ 1315 w 3840"/>
                  <a:gd name="T117" fmla="*/ 0 h 2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840" h="2070">
                    <a:moveTo>
                      <a:pt x="2411" y="1035"/>
                    </a:moveTo>
                    <a:lnTo>
                      <a:pt x="2411" y="1212"/>
                    </a:lnTo>
                    <a:lnTo>
                      <a:pt x="2739" y="1314"/>
                    </a:lnTo>
                    <a:lnTo>
                      <a:pt x="3067" y="1212"/>
                    </a:lnTo>
                    <a:lnTo>
                      <a:pt x="3067" y="1035"/>
                    </a:lnTo>
                    <a:lnTo>
                      <a:pt x="2411" y="1035"/>
                    </a:lnTo>
                    <a:close/>
                    <a:moveTo>
                      <a:pt x="1315" y="0"/>
                    </a:moveTo>
                    <a:lnTo>
                      <a:pt x="1334" y="4"/>
                    </a:lnTo>
                    <a:lnTo>
                      <a:pt x="1353" y="15"/>
                    </a:lnTo>
                    <a:lnTo>
                      <a:pt x="1424" y="66"/>
                    </a:lnTo>
                    <a:lnTo>
                      <a:pt x="1497" y="110"/>
                    </a:lnTo>
                    <a:lnTo>
                      <a:pt x="1573" y="147"/>
                    </a:lnTo>
                    <a:lnTo>
                      <a:pt x="1651" y="176"/>
                    </a:lnTo>
                    <a:lnTo>
                      <a:pt x="1731" y="197"/>
                    </a:lnTo>
                    <a:lnTo>
                      <a:pt x="1748" y="204"/>
                    </a:lnTo>
                    <a:lnTo>
                      <a:pt x="1763" y="214"/>
                    </a:lnTo>
                    <a:lnTo>
                      <a:pt x="1775" y="227"/>
                    </a:lnTo>
                    <a:lnTo>
                      <a:pt x="1783" y="242"/>
                    </a:lnTo>
                    <a:lnTo>
                      <a:pt x="1921" y="605"/>
                    </a:lnTo>
                    <a:lnTo>
                      <a:pt x="2058" y="242"/>
                    </a:lnTo>
                    <a:lnTo>
                      <a:pt x="2066" y="227"/>
                    </a:lnTo>
                    <a:lnTo>
                      <a:pt x="2077" y="214"/>
                    </a:lnTo>
                    <a:lnTo>
                      <a:pt x="2092" y="204"/>
                    </a:lnTo>
                    <a:lnTo>
                      <a:pt x="2110" y="197"/>
                    </a:lnTo>
                    <a:lnTo>
                      <a:pt x="2189" y="176"/>
                    </a:lnTo>
                    <a:lnTo>
                      <a:pt x="2268" y="147"/>
                    </a:lnTo>
                    <a:lnTo>
                      <a:pt x="2343" y="110"/>
                    </a:lnTo>
                    <a:lnTo>
                      <a:pt x="2416" y="66"/>
                    </a:lnTo>
                    <a:lnTo>
                      <a:pt x="2488" y="15"/>
                    </a:lnTo>
                    <a:lnTo>
                      <a:pt x="2506" y="4"/>
                    </a:lnTo>
                    <a:lnTo>
                      <a:pt x="2526" y="0"/>
                    </a:lnTo>
                    <a:lnTo>
                      <a:pt x="2547" y="1"/>
                    </a:lnTo>
                    <a:lnTo>
                      <a:pt x="2567" y="8"/>
                    </a:lnTo>
                    <a:lnTo>
                      <a:pt x="2570" y="11"/>
                    </a:lnTo>
                    <a:lnTo>
                      <a:pt x="2609" y="31"/>
                    </a:lnTo>
                    <a:lnTo>
                      <a:pt x="2654" y="56"/>
                    </a:lnTo>
                    <a:lnTo>
                      <a:pt x="2703" y="81"/>
                    </a:lnTo>
                    <a:lnTo>
                      <a:pt x="2755" y="109"/>
                    </a:lnTo>
                    <a:lnTo>
                      <a:pt x="2809" y="139"/>
                    </a:lnTo>
                    <a:lnTo>
                      <a:pt x="2867" y="169"/>
                    </a:lnTo>
                    <a:lnTo>
                      <a:pt x="2925" y="201"/>
                    </a:lnTo>
                    <a:lnTo>
                      <a:pt x="2984" y="233"/>
                    </a:lnTo>
                    <a:lnTo>
                      <a:pt x="3042" y="266"/>
                    </a:lnTo>
                    <a:lnTo>
                      <a:pt x="3101" y="298"/>
                    </a:lnTo>
                    <a:lnTo>
                      <a:pt x="3158" y="330"/>
                    </a:lnTo>
                    <a:lnTo>
                      <a:pt x="3212" y="361"/>
                    </a:lnTo>
                    <a:lnTo>
                      <a:pt x="3264" y="391"/>
                    </a:lnTo>
                    <a:lnTo>
                      <a:pt x="3313" y="418"/>
                    </a:lnTo>
                    <a:lnTo>
                      <a:pt x="3358" y="446"/>
                    </a:lnTo>
                    <a:lnTo>
                      <a:pt x="3397" y="469"/>
                    </a:lnTo>
                    <a:lnTo>
                      <a:pt x="3431" y="491"/>
                    </a:lnTo>
                    <a:lnTo>
                      <a:pt x="3460" y="510"/>
                    </a:lnTo>
                    <a:lnTo>
                      <a:pt x="3502" y="544"/>
                    </a:lnTo>
                    <a:lnTo>
                      <a:pt x="3542" y="583"/>
                    </a:lnTo>
                    <a:lnTo>
                      <a:pt x="3578" y="630"/>
                    </a:lnTo>
                    <a:lnTo>
                      <a:pt x="3612" y="681"/>
                    </a:lnTo>
                    <a:lnTo>
                      <a:pt x="3644" y="737"/>
                    </a:lnTo>
                    <a:lnTo>
                      <a:pt x="3672" y="797"/>
                    </a:lnTo>
                    <a:lnTo>
                      <a:pt x="3700" y="861"/>
                    </a:lnTo>
                    <a:lnTo>
                      <a:pt x="3724" y="927"/>
                    </a:lnTo>
                    <a:lnTo>
                      <a:pt x="3746" y="995"/>
                    </a:lnTo>
                    <a:lnTo>
                      <a:pt x="3766" y="1066"/>
                    </a:lnTo>
                    <a:lnTo>
                      <a:pt x="3784" y="1136"/>
                    </a:lnTo>
                    <a:lnTo>
                      <a:pt x="3800" y="1206"/>
                    </a:lnTo>
                    <a:lnTo>
                      <a:pt x="3815" y="1276"/>
                    </a:lnTo>
                    <a:lnTo>
                      <a:pt x="3827" y="1346"/>
                    </a:lnTo>
                    <a:lnTo>
                      <a:pt x="3840" y="1412"/>
                    </a:lnTo>
                    <a:lnTo>
                      <a:pt x="3840" y="1430"/>
                    </a:lnTo>
                    <a:lnTo>
                      <a:pt x="3836" y="1448"/>
                    </a:lnTo>
                    <a:lnTo>
                      <a:pt x="3834" y="1452"/>
                    </a:lnTo>
                    <a:lnTo>
                      <a:pt x="3832" y="1459"/>
                    </a:lnTo>
                    <a:lnTo>
                      <a:pt x="3827" y="1467"/>
                    </a:lnTo>
                    <a:lnTo>
                      <a:pt x="3822" y="1479"/>
                    </a:lnTo>
                    <a:lnTo>
                      <a:pt x="3814" y="1493"/>
                    </a:lnTo>
                    <a:lnTo>
                      <a:pt x="3804" y="1508"/>
                    </a:lnTo>
                    <a:lnTo>
                      <a:pt x="3792" y="1526"/>
                    </a:lnTo>
                    <a:lnTo>
                      <a:pt x="3777" y="1546"/>
                    </a:lnTo>
                    <a:lnTo>
                      <a:pt x="3759" y="1566"/>
                    </a:lnTo>
                    <a:lnTo>
                      <a:pt x="3740" y="1588"/>
                    </a:lnTo>
                    <a:lnTo>
                      <a:pt x="3716" y="1613"/>
                    </a:lnTo>
                    <a:lnTo>
                      <a:pt x="3690" y="1637"/>
                    </a:lnTo>
                    <a:lnTo>
                      <a:pt x="3660" y="1662"/>
                    </a:lnTo>
                    <a:lnTo>
                      <a:pt x="3627" y="1688"/>
                    </a:lnTo>
                    <a:lnTo>
                      <a:pt x="3589" y="1715"/>
                    </a:lnTo>
                    <a:lnTo>
                      <a:pt x="3548" y="1741"/>
                    </a:lnTo>
                    <a:lnTo>
                      <a:pt x="3504" y="1768"/>
                    </a:lnTo>
                    <a:lnTo>
                      <a:pt x="3455" y="1796"/>
                    </a:lnTo>
                    <a:lnTo>
                      <a:pt x="3400" y="1821"/>
                    </a:lnTo>
                    <a:lnTo>
                      <a:pt x="3342" y="1849"/>
                    </a:lnTo>
                    <a:lnTo>
                      <a:pt x="3278" y="1873"/>
                    </a:lnTo>
                    <a:lnTo>
                      <a:pt x="3210" y="1898"/>
                    </a:lnTo>
                    <a:lnTo>
                      <a:pt x="3135" y="1922"/>
                    </a:lnTo>
                    <a:lnTo>
                      <a:pt x="3056" y="1946"/>
                    </a:lnTo>
                    <a:lnTo>
                      <a:pt x="2970" y="1966"/>
                    </a:lnTo>
                    <a:lnTo>
                      <a:pt x="2880" y="1986"/>
                    </a:lnTo>
                    <a:lnTo>
                      <a:pt x="2782" y="2004"/>
                    </a:lnTo>
                    <a:lnTo>
                      <a:pt x="2680" y="2021"/>
                    </a:lnTo>
                    <a:lnTo>
                      <a:pt x="2570" y="2036"/>
                    </a:lnTo>
                    <a:lnTo>
                      <a:pt x="2454" y="2046"/>
                    </a:lnTo>
                    <a:lnTo>
                      <a:pt x="2332" y="2057"/>
                    </a:lnTo>
                    <a:lnTo>
                      <a:pt x="2201" y="2064"/>
                    </a:lnTo>
                    <a:lnTo>
                      <a:pt x="2065" y="2068"/>
                    </a:lnTo>
                    <a:lnTo>
                      <a:pt x="1921" y="2070"/>
                    </a:lnTo>
                    <a:lnTo>
                      <a:pt x="1776" y="2068"/>
                    </a:lnTo>
                    <a:lnTo>
                      <a:pt x="1639" y="2064"/>
                    </a:lnTo>
                    <a:lnTo>
                      <a:pt x="1509" y="2057"/>
                    </a:lnTo>
                    <a:lnTo>
                      <a:pt x="1387" y="2046"/>
                    </a:lnTo>
                    <a:lnTo>
                      <a:pt x="1270" y="2036"/>
                    </a:lnTo>
                    <a:lnTo>
                      <a:pt x="1161" y="2021"/>
                    </a:lnTo>
                    <a:lnTo>
                      <a:pt x="1058" y="2004"/>
                    </a:lnTo>
                    <a:lnTo>
                      <a:pt x="961" y="1986"/>
                    </a:lnTo>
                    <a:lnTo>
                      <a:pt x="870" y="1966"/>
                    </a:lnTo>
                    <a:lnTo>
                      <a:pt x="785" y="1946"/>
                    </a:lnTo>
                    <a:lnTo>
                      <a:pt x="705" y="1922"/>
                    </a:lnTo>
                    <a:lnTo>
                      <a:pt x="632" y="1898"/>
                    </a:lnTo>
                    <a:lnTo>
                      <a:pt x="562" y="1873"/>
                    </a:lnTo>
                    <a:lnTo>
                      <a:pt x="500" y="1849"/>
                    </a:lnTo>
                    <a:lnTo>
                      <a:pt x="440" y="1821"/>
                    </a:lnTo>
                    <a:lnTo>
                      <a:pt x="387" y="1796"/>
                    </a:lnTo>
                    <a:lnTo>
                      <a:pt x="336" y="1768"/>
                    </a:lnTo>
                    <a:lnTo>
                      <a:pt x="291" y="1741"/>
                    </a:lnTo>
                    <a:lnTo>
                      <a:pt x="250" y="1715"/>
                    </a:lnTo>
                    <a:lnTo>
                      <a:pt x="214" y="1688"/>
                    </a:lnTo>
                    <a:lnTo>
                      <a:pt x="180" y="1662"/>
                    </a:lnTo>
                    <a:lnTo>
                      <a:pt x="150" y="1637"/>
                    </a:lnTo>
                    <a:lnTo>
                      <a:pt x="124" y="1613"/>
                    </a:lnTo>
                    <a:lnTo>
                      <a:pt x="101" y="1588"/>
                    </a:lnTo>
                    <a:lnTo>
                      <a:pt x="80" y="1566"/>
                    </a:lnTo>
                    <a:lnTo>
                      <a:pt x="63" y="1546"/>
                    </a:lnTo>
                    <a:lnTo>
                      <a:pt x="49" y="1526"/>
                    </a:lnTo>
                    <a:lnTo>
                      <a:pt x="37" y="1508"/>
                    </a:lnTo>
                    <a:lnTo>
                      <a:pt x="26" y="1493"/>
                    </a:lnTo>
                    <a:lnTo>
                      <a:pt x="18" y="1479"/>
                    </a:lnTo>
                    <a:lnTo>
                      <a:pt x="12" y="1467"/>
                    </a:lnTo>
                    <a:lnTo>
                      <a:pt x="8" y="1459"/>
                    </a:lnTo>
                    <a:lnTo>
                      <a:pt x="5" y="1452"/>
                    </a:lnTo>
                    <a:lnTo>
                      <a:pt x="4" y="1448"/>
                    </a:lnTo>
                    <a:lnTo>
                      <a:pt x="0" y="1430"/>
                    </a:lnTo>
                    <a:lnTo>
                      <a:pt x="1" y="1412"/>
                    </a:lnTo>
                    <a:lnTo>
                      <a:pt x="5" y="1388"/>
                    </a:lnTo>
                    <a:lnTo>
                      <a:pt x="11" y="1355"/>
                    </a:lnTo>
                    <a:lnTo>
                      <a:pt x="18" y="1316"/>
                    </a:lnTo>
                    <a:lnTo>
                      <a:pt x="27" y="1269"/>
                    </a:lnTo>
                    <a:lnTo>
                      <a:pt x="39" y="1217"/>
                    </a:lnTo>
                    <a:lnTo>
                      <a:pt x="52" y="1161"/>
                    </a:lnTo>
                    <a:lnTo>
                      <a:pt x="68" y="1103"/>
                    </a:lnTo>
                    <a:lnTo>
                      <a:pt x="84" y="1041"/>
                    </a:lnTo>
                    <a:lnTo>
                      <a:pt x="103" y="979"/>
                    </a:lnTo>
                    <a:lnTo>
                      <a:pt x="125" y="916"/>
                    </a:lnTo>
                    <a:lnTo>
                      <a:pt x="150" y="853"/>
                    </a:lnTo>
                    <a:lnTo>
                      <a:pt x="176" y="792"/>
                    </a:lnTo>
                    <a:lnTo>
                      <a:pt x="203" y="733"/>
                    </a:lnTo>
                    <a:lnTo>
                      <a:pt x="234" y="677"/>
                    </a:lnTo>
                    <a:lnTo>
                      <a:pt x="267" y="627"/>
                    </a:lnTo>
                    <a:lnTo>
                      <a:pt x="302" y="581"/>
                    </a:lnTo>
                    <a:lnTo>
                      <a:pt x="340" y="541"/>
                    </a:lnTo>
                    <a:lnTo>
                      <a:pt x="381" y="510"/>
                    </a:lnTo>
                    <a:lnTo>
                      <a:pt x="408" y="491"/>
                    </a:lnTo>
                    <a:lnTo>
                      <a:pt x="444" y="469"/>
                    </a:lnTo>
                    <a:lnTo>
                      <a:pt x="483" y="446"/>
                    </a:lnTo>
                    <a:lnTo>
                      <a:pt x="528" y="418"/>
                    </a:lnTo>
                    <a:lnTo>
                      <a:pt x="577" y="391"/>
                    </a:lnTo>
                    <a:lnTo>
                      <a:pt x="629" y="361"/>
                    </a:lnTo>
                    <a:lnTo>
                      <a:pt x="685" y="330"/>
                    </a:lnTo>
                    <a:lnTo>
                      <a:pt x="742" y="297"/>
                    </a:lnTo>
                    <a:lnTo>
                      <a:pt x="800" y="266"/>
                    </a:lnTo>
                    <a:lnTo>
                      <a:pt x="860" y="233"/>
                    </a:lnTo>
                    <a:lnTo>
                      <a:pt x="919" y="200"/>
                    </a:lnTo>
                    <a:lnTo>
                      <a:pt x="977" y="167"/>
                    </a:lnTo>
                    <a:lnTo>
                      <a:pt x="1034" y="136"/>
                    </a:lnTo>
                    <a:lnTo>
                      <a:pt x="1090" y="107"/>
                    </a:lnTo>
                    <a:lnTo>
                      <a:pt x="1142" y="79"/>
                    </a:lnTo>
                    <a:lnTo>
                      <a:pt x="1191" y="53"/>
                    </a:lnTo>
                    <a:lnTo>
                      <a:pt x="1235" y="28"/>
                    </a:lnTo>
                    <a:lnTo>
                      <a:pt x="1274" y="8"/>
                    </a:lnTo>
                    <a:lnTo>
                      <a:pt x="1293" y="1"/>
                    </a:lnTo>
                    <a:lnTo>
                      <a:pt x="13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6245E0-143B-4B19-8827-DEA5C1080D40}"/>
                </a:ext>
              </a:extLst>
            </p:cNvPr>
            <p:cNvSpPr txBox="1"/>
            <p:nvPr/>
          </p:nvSpPr>
          <p:spPr>
            <a:xfrm>
              <a:off x="2017103" y="1283361"/>
              <a:ext cx="10990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SCGJ Admin</a:t>
              </a:r>
              <a:endParaRPr lang="en-IN" sz="1100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7CB70B-312E-4B6D-B7F6-C03E46F4BA79}"/>
              </a:ext>
            </a:extLst>
          </p:cNvPr>
          <p:cNvCxnSpPr>
            <a:cxnSpLocks/>
          </p:cNvCxnSpPr>
          <p:nvPr/>
        </p:nvCxnSpPr>
        <p:spPr>
          <a:xfrm flipV="1">
            <a:off x="2771407" y="1065766"/>
            <a:ext cx="2602792" cy="9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6114D0-1E77-4116-81A3-5D53587D17E5}"/>
              </a:ext>
            </a:extLst>
          </p:cNvPr>
          <p:cNvSpPr txBox="1"/>
          <p:nvPr/>
        </p:nvSpPr>
        <p:spPr>
          <a:xfrm>
            <a:off x="3028717" y="872683"/>
            <a:ext cx="2016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Lands on the view documents page</a:t>
            </a:r>
            <a:endParaRPr lang="en-IN" sz="1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70E1EE-5FF3-494A-B1D5-8C0F541D5333}"/>
              </a:ext>
            </a:extLst>
          </p:cNvPr>
          <p:cNvCxnSpPr/>
          <p:nvPr/>
        </p:nvCxnSpPr>
        <p:spPr>
          <a:xfrm>
            <a:off x="5917223" y="1389187"/>
            <a:ext cx="0" cy="712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E90A27-B9E4-488F-B6AB-CFAC5CA4FD30}"/>
              </a:ext>
            </a:extLst>
          </p:cNvPr>
          <p:cNvSpPr txBox="1"/>
          <p:nvPr/>
        </p:nvSpPr>
        <p:spPr>
          <a:xfrm>
            <a:off x="5853975" y="1542496"/>
            <a:ext cx="39469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Enters the Name of Training Partner and Batch Id or SCGJ Batch Number</a:t>
            </a:r>
            <a:endParaRPr lang="en-IN" sz="1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C2E7CB1-AC2B-4034-A5F4-121322E46CAA}"/>
              </a:ext>
            </a:extLst>
          </p:cNvPr>
          <p:cNvSpPr/>
          <p:nvPr/>
        </p:nvSpPr>
        <p:spPr>
          <a:xfrm>
            <a:off x="5021005" y="2173901"/>
            <a:ext cx="1823571" cy="31726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455629-0E72-4A3E-BF3F-5A96E1660100}"/>
              </a:ext>
            </a:extLst>
          </p:cNvPr>
          <p:cNvCxnSpPr/>
          <p:nvPr/>
        </p:nvCxnSpPr>
        <p:spPr>
          <a:xfrm>
            <a:off x="5902568" y="2491162"/>
            <a:ext cx="0" cy="712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>
            <a:extLst>
              <a:ext uri="{FF2B5EF4-FFF2-40B4-BE49-F238E27FC236}">
                <a16:creationId xmlns:a16="http://schemas.microsoft.com/office/drawing/2014/main" id="{BA661D3F-7294-4BB7-AD7C-54740A6B8540}"/>
              </a:ext>
            </a:extLst>
          </p:cNvPr>
          <p:cNvSpPr/>
          <p:nvPr/>
        </p:nvSpPr>
        <p:spPr>
          <a:xfrm>
            <a:off x="5284340" y="3225576"/>
            <a:ext cx="1236455" cy="107148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Doc.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Present ?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E703A2-499A-4D17-AB08-9FC1097845B6}"/>
              </a:ext>
            </a:extLst>
          </p:cNvPr>
          <p:cNvCxnSpPr>
            <a:cxnSpLocks/>
          </p:cNvCxnSpPr>
          <p:nvPr/>
        </p:nvCxnSpPr>
        <p:spPr>
          <a:xfrm flipV="1">
            <a:off x="6508452" y="3758949"/>
            <a:ext cx="674863" cy="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D4CD08-A930-4579-BACB-281D864665E7}"/>
              </a:ext>
            </a:extLst>
          </p:cNvPr>
          <p:cNvSpPr txBox="1"/>
          <p:nvPr/>
        </p:nvSpPr>
        <p:spPr>
          <a:xfrm flipH="1">
            <a:off x="6641684" y="3533489"/>
            <a:ext cx="405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No</a:t>
            </a:r>
            <a:endParaRPr lang="en-IN" sz="105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58FE8E-C065-4EB6-BE19-E46C7AE215C9}"/>
              </a:ext>
            </a:extLst>
          </p:cNvPr>
          <p:cNvCxnSpPr>
            <a:cxnSpLocks/>
          </p:cNvCxnSpPr>
          <p:nvPr/>
        </p:nvCxnSpPr>
        <p:spPr>
          <a:xfrm flipH="1" flipV="1">
            <a:off x="4677508" y="3758949"/>
            <a:ext cx="5998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20119B2-0201-4888-A879-48058E7F2036}"/>
              </a:ext>
            </a:extLst>
          </p:cNvPr>
          <p:cNvSpPr txBox="1"/>
          <p:nvPr/>
        </p:nvSpPr>
        <p:spPr>
          <a:xfrm flipH="1">
            <a:off x="4859777" y="3527629"/>
            <a:ext cx="405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Yes</a:t>
            </a:r>
            <a:endParaRPr lang="en-IN" sz="10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D78394-7DDD-40E7-837F-000452493978}"/>
              </a:ext>
            </a:extLst>
          </p:cNvPr>
          <p:cNvSpPr txBox="1"/>
          <p:nvPr/>
        </p:nvSpPr>
        <p:spPr>
          <a:xfrm>
            <a:off x="7123963" y="3627656"/>
            <a:ext cx="4746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“ It looks like training partner has not uploaded documents for this batch"</a:t>
            </a:r>
            <a:endParaRPr lang="en-IN" sz="1200" i="1" dirty="0">
              <a:solidFill>
                <a:srgbClr val="FF0000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21FB888-08E7-4B5E-BF6B-08DED5AE0D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15" t="40129" r="42019" b="47183"/>
          <a:stretch/>
        </p:blipFill>
        <p:spPr>
          <a:xfrm>
            <a:off x="452072" y="3290620"/>
            <a:ext cx="4229100" cy="72793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B17CA88-90B7-418A-BC57-2FFDA986FCD8}"/>
              </a:ext>
            </a:extLst>
          </p:cNvPr>
          <p:cNvSpPr txBox="1"/>
          <p:nvPr/>
        </p:nvSpPr>
        <p:spPr>
          <a:xfrm>
            <a:off x="2547656" y="4173954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User clicks on the Zip File</a:t>
            </a:r>
            <a:endParaRPr lang="en-IN" sz="10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609C82-E801-4AFD-8D9B-A672D614DB80}"/>
              </a:ext>
            </a:extLst>
          </p:cNvPr>
          <p:cNvCxnSpPr/>
          <p:nvPr/>
        </p:nvCxnSpPr>
        <p:spPr>
          <a:xfrm>
            <a:off x="4111869" y="3997579"/>
            <a:ext cx="0" cy="712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utoShape 4" descr="Image result for zip folder icon">
            <a:extLst>
              <a:ext uri="{FF2B5EF4-FFF2-40B4-BE49-F238E27FC236}">
                <a16:creationId xmlns:a16="http://schemas.microsoft.com/office/drawing/2014/main" id="{FF08ED04-7162-4931-8D16-5E4B2AA1C1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01562" y="51757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1AD279F-0FB6-4E98-A318-257AB7331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362" y="4756791"/>
            <a:ext cx="305803" cy="30341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484AC99-92E4-4E0D-9542-BAB592DC6FFC}"/>
              </a:ext>
            </a:extLst>
          </p:cNvPr>
          <p:cNvSpPr txBox="1"/>
          <p:nvPr/>
        </p:nvSpPr>
        <p:spPr>
          <a:xfrm>
            <a:off x="3432837" y="5107240"/>
            <a:ext cx="1358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Zip folder downloaded</a:t>
            </a:r>
            <a:endParaRPr lang="en-IN" sz="1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B3E582C-17D8-4495-8CEF-0FCF6B2B6136}"/>
              </a:ext>
            </a:extLst>
          </p:cNvPr>
          <p:cNvCxnSpPr>
            <a:cxnSpLocks/>
          </p:cNvCxnSpPr>
          <p:nvPr/>
        </p:nvCxnSpPr>
        <p:spPr>
          <a:xfrm flipV="1">
            <a:off x="4515528" y="4898459"/>
            <a:ext cx="14172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E84E898-044A-4D0C-947D-9EC2735C3452}"/>
              </a:ext>
            </a:extLst>
          </p:cNvPr>
          <p:cNvSpPr txBox="1"/>
          <p:nvPr/>
        </p:nvSpPr>
        <p:spPr>
          <a:xfrm>
            <a:off x="4589387" y="4652238"/>
            <a:ext cx="13131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User opens the folder</a:t>
            </a:r>
            <a:endParaRPr lang="en-IN" sz="10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7DFE9A3-B387-43F1-895F-CCDC03B83D6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53286" y="4739697"/>
            <a:ext cx="555245" cy="367543"/>
            <a:chOff x="1348" y="362"/>
            <a:chExt cx="565" cy="374"/>
          </a:xfrm>
          <a:solidFill>
            <a:schemeClr val="accent1">
              <a:lumMod val="50000"/>
            </a:schemeClr>
          </a:solidFill>
        </p:grpSpPr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4EE6E107-3AD8-441E-879A-0FD00CB35A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6" y="362"/>
              <a:ext cx="467" cy="274"/>
            </a:xfrm>
            <a:custGeom>
              <a:avLst/>
              <a:gdLst>
                <a:gd name="T0" fmla="*/ 1139 w 2800"/>
                <a:gd name="T1" fmla="*/ 116 h 1641"/>
                <a:gd name="T2" fmla="*/ 122 w 2800"/>
                <a:gd name="T3" fmla="*/ 366 h 1641"/>
                <a:gd name="T4" fmla="*/ 116 w 2800"/>
                <a:gd name="T5" fmla="*/ 393 h 1641"/>
                <a:gd name="T6" fmla="*/ 161 w 2800"/>
                <a:gd name="T7" fmla="*/ 474 h 1641"/>
                <a:gd name="T8" fmla="*/ 242 w 2800"/>
                <a:gd name="T9" fmla="*/ 605 h 1641"/>
                <a:gd name="T10" fmla="*/ 345 w 2800"/>
                <a:gd name="T11" fmla="*/ 751 h 1641"/>
                <a:gd name="T12" fmla="*/ 472 w 2800"/>
                <a:gd name="T13" fmla="*/ 905 h 1641"/>
                <a:gd name="T14" fmla="*/ 620 w 2800"/>
                <a:gd name="T15" fmla="*/ 1060 h 1641"/>
                <a:gd name="T16" fmla="*/ 793 w 2800"/>
                <a:gd name="T17" fmla="*/ 1205 h 1641"/>
                <a:gd name="T18" fmla="*/ 989 w 2800"/>
                <a:gd name="T19" fmla="*/ 1335 h 1641"/>
                <a:gd name="T20" fmla="*/ 1210 w 2800"/>
                <a:gd name="T21" fmla="*/ 1439 h 1641"/>
                <a:gd name="T22" fmla="*/ 1453 w 2800"/>
                <a:gd name="T23" fmla="*/ 1510 h 1641"/>
                <a:gd name="T24" fmla="*/ 2485 w 2800"/>
                <a:gd name="T25" fmla="*/ 1068 h 1641"/>
                <a:gd name="T26" fmla="*/ 2341 w 2800"/>
                <a:gd name="T27" fmla="*/ 1034 h 1641"/>
                <a:gd name="T28" fmla="*/ 2177 w 2800"/>
                <a:gd name="T29" fmla="*/ 983 h 1641"/>
                <a:gd name="T30" fmla="*/ 2002 w 2800"/>
                <a:gd name="T31" fmla="*/ 909 h 1641"/>
                <a:gd name="T32" fmla="*/ 1822 w 2800"/>
                <a:gd name="T33" fmla="*/ 810 h 1641"/>
                <a:gd name="T34" fmla="*/ 1644 w 2800"/>
                <a:gd name="T35" fmla="*/ 681 h 1641"/>
                <a:gd name="T36" fmla="*/ 1476 w 2800"/>
                <a:gd name="T37" fmla="*/ 518 h 1641"/>
                <a:gd name="T38" fmla="*/ 1323 w 2800"/>
                <a:gd name="T39" fmla="*/ 319 h 1641"/>
                <a:gd name="T40" fmla="*/ 1224 w 2800"/>
                <a:gd name="T41" fmla="*/ 147 h 1641"/>
                <a:gd name="T42" fmla="*/ 1174 w 2800"/>
                <a:gd name="T43" fmla="*/ 116 h 1641"/>
                <a:gd name="T44" fmla="*/ 1171 w 2800"/>
                <a:gd name="T45" fmla="*/ 1 h 1641"/>
                <a:gd name="T46" fmla="*/ 1255 w 2800"/>
                <a:gd name="T47" fmla="*/ 27 h 1641"/>
                <a:gd name="T48" fmla="*/ 1322 w 2800"/>
                <a:gd name="T49" fmla="*/ 87 h 1641"/>
                <a:gd name="T50" fmla="*/ 1424 w 2800"/>
                <a:gd name="T51" fmla="*/ 262 h 1641"/>
                <a:gd name="T52" fmla="*/ 1573 w 2800"/>
                <a:gd name="T53" fmla="*/ 454 h 1641"/>
                <a:gd name="T54" fmla="*/ 1738 w 2800"/>
                <a:gd name="T55" fmla="*/ 608 h 1641"/>
                <a:gd name="T56" fmla="*/ 1910 w 2800"/>
                <a:gd name="T57" fmla="*/ 729 h 1641"/>
                <a:gd name="T58" fmla="*/ 2084 w 2800"/>
                <a:gd name="T59" fmla="*/ 821 h 1641"/>
                <a:gd name="T60" fmla="*/ 2252 w 2800"/>
                <a:gd name="T61" fmla="*/ 888 h 1641"/>
                <a:gd name="T62" fmla="*/ 2407 w 2800"/>
                <a:gd name="T63" fmla="*/ 934 h 1641"/>
                <a:gd name="T64" fmla="*/ 2541 w 2800"/>
                <a:gd name="T65" fmla="*/ 961 h 1641"/>
                <a:gd name="T66" fmla="*/ 2646 w 2800"/>
                <a:gd name="T67" fmla="*/ 977 h 1641"/>
                <a:gd name="T68" fmla="*/ 2716 w 2800"/>
                <a:gd name="T69" fmla="*/ 983 h 1641"/>
                <a:gd name="T70" fmla="*/ 2743 w 2800"/>
                <a:gd name="T71" fmla="*/ 985 h 1641"/>
                <a:gd name="T72" fmla="*/ 2784 w 2800"/>
                <a:gd name="T73" fmla="*/ 1003 h 1641"/>
                <a:gd name="T74" fmla="*/ 2800 w 2800"/>
                <a:gd name="T75" fmla="*/ 1047 h 1641"/>
                <a:gd name="T76" fmla="*/ 2780 w 2800"/>
                <a:gd name="T77" fmla="*/ 1086 h 1641"/>
                <a:gd name="T78" fmla="*/ 1561 w 2800"/>
                <a:gd name="T79" fmla="*/ 1640 h 1641"/>
                <a:gd name="T80" fmla="*/ 1542 w 2800"/>
                <a:gd name="T81" fmla="*/ 1641 h 1641"/>
                <a:gd name="T82" fmla="*/ 1279 w 2800"/>
                <a:gd name="T83" fmla="*/ 1585 h 1641"/>
                <a:gd name="T84" fmla="*/ 1041 w 2800"/>
                <a:gd name="T85" fmla="*/ 1492 h 1641"/>
                <a:gd name="T86" fmla="*/ 827 w 2800"/>
                <a:gd name="T87" fmla="*/ 1371 h 1641"/>
                <a:gd name="T88" fmla="*/ 638 w 2800"/>
                <a:gd name="T89" fmla="*/ 1229 h 1641"/>
                <a:gd name="T90" fmla="*/ 471 w 2800"/>
                <a:gd name="T91" fmla="*/ 1074 h 1641"/>
                <a:gd name="T92" fmla="*/ 328 w 2800"/>
                <a:gd name="T93" fmla="*/ 915 h 1641"/>
                <a:gd name="T94" fmla="*/ 209 w 2800"/>
                <a:gd name="T95" fmla="*/ 760 h 1641"/>
                <a:gd name="T96" fmla="*/ 112 w 2800"/>
                <a:gd name="T97" fmla="*/ 616 h 1641"/>
                <a:gd name="T98" fmla="*/ 38 w 2800"/>
                <a:gd name="T99" fmla="*/ 492 h 1641"/>
                <a:gd name="T100" fmla="*/ 1 w 2800"/>
                <a:gd name="T101" fmla="*/ 404 h 1641"/>
                <a:gd name="T102" fmla="*/ 11 w 2800"/>
                <a:gd name="T103" fmla="*/ 327 h 1641"/>
                <a:gd name="T104" fmla="*/ 64 w 2800"/>
                <a:gd name="T105" fmla="*/ 265 h 1641"/>
                <a:gd name="T106" fmla="*/ 1112 w 2800"/>
                <a:gd name="T107" fmla="*/ 5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800" h="1641">
                  <a:moveTo>
                    <a:pt x="1155" y="114"/>
                  </a:moveTo>
                  <a:lnTo>
                    <a:pt x="1147" y="114"/>
                  </a:lnTo>
                  <a:lnTo>
                    <a:pt x="1139" y="116"/>
                  </a:lnTo>
                  <a:lnTo>
                    <a:pt x="144" y="355"/>
                  </a:lnTo>
                  <a:lnTo>
                    <a:pt x="132" y="359"/>
                  </a:lnTo>
                  <a:lnTo>
                    <a:pt x="122" y="366"/>
                  </a:lnTo>
                  <a:lnTo>
                    <a:pt x="117" y="373"/>
                  </a:lnTo>
                  <a:lnTo>
                    <a:pt x="115" y="383"/>
                  </a:lnTo>
                  <a:lnTo>
                    <a:pt x="116" y="393"/>
                  </a:lnTo>
                  <a:lnTo>
                    <a:pt x="120" y="401"/>
                  </a:lnTo>
                  <a:lnTo>
                    <a:pt x="140" y="436"/>
                  </a:lnTo>
                  <a:lnTo>
                    <a:pt x="161" y="474"/>
                  </a:lnTo>
                  <a:lnTo>
                    <a:pt x="185" y="515"/>
                  </a:lnTo>
                  <a:lnTo>
                    <a:pt x="212" y="559"/>
                  </a:lnTo>
                  <a:lnTo>
                    <a:pt x="242" y="605"/>
                  </a:lnTo>
                  <a:lnTo>
                    <a:pt x="274" y="652"/>
                  </a:lnTo>
                  <a:lnTo>
                    <a:pt x="308" y="701"/>
                  </a:lnTo>
                  <a:lnTo>
                    <a:pt x="345" y="751"/>
                  </a:lnTo>
                  <a:lnTo>
                    <a:pt x="384" y="801"/>
                  </a:lnTo>
                  <a:lnTo>
                    <a:pt x="426" y="854"/>
                  </a:lnTo>
                  <a:lnTo>
                    <a:pt x="472" y="905"/>
                  </a:lnTo>
                  <a:lnTo>
                    <a:pt x="518" y="957"/>
                  </a:lnTo>
                  <a:lnTo>
                    <a:pt x="569" y="1009"/>
                  </a:lnTo>
                  <a:lnTo>
                    <a:pt x="620" y="1060"/>
                  </a:lnTo>
                  <a:lnTo>
                    <a:pt x="676" y="1110"/>
                  </a:lnTo>
                  <a:lnTo>
                    <a:pt x="733" y="1158"/>
                  </a:lnTo>
                  <a:lnTo>
                    <a:pt x="793" y="1205"/>
                  </a:lnTo>
                  <a:lnTo>
                    <a:pt x="856" y="1251"/>
                  </a:lnTo>
                  <a:lnTo>
                    <a:pt x="921" y="1294"/>
                  </a:lnTo>
                  <a:lnTo>
                    <a:pt x="989" y="1335"/>
                  </a:lnTo>
                  <a:lnTo>
                    <a:pt x="1060" y="1373"/>
                  </a:lnTo>
                  <a:lnTo>
                    <a:pt x="1134" y="1407"/>
                  </a:lnTo>
                  <a:lnTo>
                    <a:pt x="1210" y="1439"/>
                  </a:lnTo>
                  <a:lnTo>
                    <a:pt x="1288" y="1467"/>
                  </a:lnTo>
                  <a:lnTo>
                    <a:pt x="1370" y="1491"/>
                  </a:lnTo>
                  <a:lnTo>
                    <a:pt x="1453" y="1510"/>
                  </a:lnTo>
                  <a:lnTo>
                    <a:pt x="1540" y="1524"/>
                  </a:lnTo>
                  <a:lnTo>
                    <a:pt x="2527" y="1076"/>
                  </a:lnTo>
                  <a:lnTo>
                    <a:pt x="2485" y="1068"/>
                  </a:lnTo>
                  <a:lnTo>
                    <a:pt x="2440" y="1059"/>
                  </a:lnTo>
                  <a:lnTo>
                    <a:pt x="2391" y="1048"/>
                  </a:lnTo>
                  <a:lnTo>
                    <a:pt x="2341" y="1034"/>
                  </a:lnTo>
                  <a:lnTo>
                    <a:pt x="2288" y="1020"/>
                  </a:lnTo>
                  <a:lnTo>
                    <a:pt x="2234" y="1002"/>
                  </a:lnTo>
                  <a:lnTo>
                    <a:pt x="2177" y="983"/>
                  </a:lnTo>
                  <a:lnTo>
                    <a:pt x="2120" y="961"/>
                  </a:lnTo>
                  <a:lnTo>
                    <a:pt x="2061" y="937"/>
                  </a:lnTo>
                  <a:lnTo>
                    <a:pt x="2002" y="909"/>
                  </a:lnTo>
                  <a:lnTo>
                    <a:pt x="1942" y="879"/>
                  </a:lnTo>
                  <a:lnTo>
                    <a:pt x="1882" y="847"/>
                  </a:lnTo>
                  <a:lnTo>
                    <a:pt x="1822" y="810"/>
                  </a:lnTo>
                  <a:lnTo>
                    <a:pt x="1762" y="771"/>
                  </a:lnTo>
                  <a:lnTo>
                    <a:pt x="1703" y="728"/>
                  </a:lnTo>
                  <a:lnTo>
                    <a:pt x="1644" y="681"/>
                  </a:lnTo>
                  <a:lnTo>
                    <a:pt x="1587" y="631"/>
                  </a:lnTo>
                  <a:lnTo>
                    <a:pt x="1531" y="577"/>
                  </a:lnTo>
                  <a:lnTo>
                    <a:pt x="1476" y="518"/>
                  </a:lnTo>
                  <a:lnTo>
                    <a:pt x="1423" y="457"/>
                  </a:lnTo>
                  <a:lnTo>
                    <a:pt x="1372" y="390"/>
                  </a:lnTo>
                  <a:lnTo>
                    <a:pt x="1323" y="319"/>
                  </a:lnTo>
                  <a:lnTo>
                    <a:pt x="1278" y="244"/>
                  </a:lnTo>
                  <a:lnTo>
                    <a:pt x="1235" y="164"/>
                  </a:lnTo>
                  <a:lnTo>
                    <a:pt x="1224" y="147"/>
                  </a:lnTo>
                  <a:lnTo>
                    <a:pt x="1210" y="134"/>
                  </a:lnTo>
                  <a:lnTo>
                    <a:pt x="1192" y="124"/>
                  </a:lnTo>
                  <a:lnTo>
                    <a:pt x="1174" y="116"/>
                  </a:lnTo>
                  <a:lnTo>
                    <a:pt x="1155" y="114"/>
                  </a:lnTo>
                  <a:close/>
                  <a:moveTo>
                    <a:pt x="1141" y="0"/>
                  </a:moveTo>
                  <a:lnTo>
                    <a:pt x="1171" y="1"/>
                  </a:lnTo>
                  <a:lnTo>
                    <a:pt x="1200" y="5"/>
                  </a:lnTo>
                  <a:lnTo>
                    <a:pt x="1228" y="14"/>
                  </a:lnTo>
                  <a:lnTo>
                    <a:pt x="1255" y="27"/>
                  </a:lnTo>
                  <a:lnTo>
                    <a:pt x="1281" y="44"/>
                  </a:lnTo>
                  <a:lnTo>
                    <a:pt x="1304" y="63"/>
                  </a:lnTo>
                  <a:lnTo>
                    <a:pt x="1322" y="87"/>
                  </a:lnTo>
                  <a:lnTo>
                    <a:pt x="1339" y="112"/>
                  </a:lnTo>
                  <a:lnTo>
                    <a:pt x="1380" y="189"/>
                  </a:lnTo>
                  <a:lnTo>
                    <a:pt x="1424" y="262"/>
                  </a:lnTo>
                  <a:lnTo>
                    <a:pt x="1472" y="331"/>
                  </a:lnTo>
                  <a:lnTo>
                    <a:pt x="1521" y="394"/>
                  </a:lnTo>
                  <a:lnTo>
                    <a:pt x="1573" y="454"/>
                  </a:lnTo>
                  <a:lnTo>
                    <a:pt x="1626" y="509"/>
                  </a:lnTo>
                  <a:lnTo>
                    <a:pt x="1681" y="560"/>
                  </a:lnTo>
                  <a:lnTo>
                    <a:pt x="1738" y="608"/>
                  </a:lnTo>
                  <a:lnTo>
                    <a:pt x="1794" y="652"/>
                  </a:lnTo>
                  <a:lnTo>
                    <a:pt x="1852" y="692"/>
                  </a:lnTo>
                  <a:lnTo>
                    <a:pt x="1910" y="729"/>
                  </a:lnTo>
                  <a:lnTo>
                    <a:pt x="1969" y="762"/>
                  </a:lnTo>
                  <a:lnTo>
                    <a:pt x="2026" y="793"/>
                  </a:lnTo>
                  <a:lnTo>
                    <a:pt x="2084" y="821"/>
                  </a:lnTo>
                  <a:lnTo>
                    <a:pt x="2142" y="846"/>
                  </a:lnTo>
                  <a:lnTo>
                    <a:pt x="2198" y="868"/>
                  </a:lnTo>
                  <a:lnTo>
                    <a:pt x="2252" y="888"/>
                  </a:lnTo>
                  <a:lnTo>
                    <a:pt x="2306" y="905"/>
                  </a:lnTo>
                  <a:lnTo>
                    <a:pt x="2357" y="920"/>
                  </a:lnTo>
                  <a:lnTo>
                    <a:pt x="2407" y="934"/>
                  </a:lnTo>
                  <a:lnTo>
                    <a:pt x="2454" y="944"/>
                  </a:lnTo>
                  <a:lnTo>
                    <a:pt x="2499" y="954"/>
                  </a:lnTo>
                  <a:lnTo>
                    <a:pt x="2541" y="961"/>
                  </a:lnTo>
                  <a:lnTo>
                    <a:pt x="2579" y="969"/>
                  </a:lnTo>
                  <a:lnTo>
                    <a:pt x="2615" y="974"/>
                  </a:lnTo>
                  <a:lnTo>
                    <a:pt x="2646" y="977"/>
                  </a:lnTo>
                  <a:lnTo>
                    <a:pt x="2674" y="980"/>
                  </a:lnTo>
                  <a:lnTo>
                    <a:pt x="2698" y="982"/>
                  </a:lnTo>
                  <a:lnTo>
                    <a:pt x="2716" y="983"/>
                  </a:lnTo>
                  <a:lnTo>
                    <a:pt x="2730" y="984"/>
                  </a:lnTo>
                  <a:lnTo>
                    <a:pt x="2739" y="985"/>
                  </a:lnTo>
                  <a:lnTo>
                    <a:pt x="2743" y="985"/>
                  </a:lnTo>
                  <a:lnTo>
                    <a:pt x="2758" y="987"/>
                  </a:lnTo>
                  <a:lnTo>
                    <a:pt x="2773" y="993"/>
                  </a:lnTo>
                  <a:lnTo>
                    <a:pt x="2784" y="1003"/>
                  </a:lnTo>
                  <a:lnTo>
                    <a:pt x="2793" y="1016"/>
                  </a:lnTo>
                  <a:lnTo>
                    <a:pt x="2799" y="1030"/>
                  </a:lnTo>
                  <a:lnTo>
                    <a:pt x="2800" y="1047"/>
                  </a:lnTo>
                  <a:lnTo>
                    <a:pt x="2796" y="1061"/>
                  </a:lnTo>
                  <a:lnTo>
                    <a:pt x="2790" y="1075"/>
                  </a:lnTo>
                  <a:lnTo>
                    <a:pt x="2780" y="1086"/>
                  </a:lnTo>
                  <a:lnTo>
                    <a:pt x="2767" y="1095"/>
                  </a:lnTo>
                  <a:lnTo>
                    <a:pt x="1573" y="1636"/>
                  </a:lnTo>
                  <a:lnTo>
                    <a:pt x="1561" y="1640"/>
                  </a:lnTo>
                  <a:lnTo>
                    <a:pt x="1549" y="1641"/>
                  </a:lnTo>
                  <a:lnTo>
                    <a:pt x="1545" y="1641"/>
                  </a:lnTo>
                  <a:lnTo>
                    <a:pt x="1542" y="1641"/>
                  </a:lnTo>
                  <a:lnTo>
                    <a:pt x="1451" y="1627"/>
                  </a:lnTo>
                  <a:lnTo>
                    <a:pt x="1364" y="1607"/>
                  </a:lnTo>
                  <a:lnTo>
                    <a:pt x="1279" y="1585"/>
                  </a:lnTo>
                  <a:lnTo>
                    <a:pt x="1197" y="1557"/>
                  </a:lnTo>
                  <a:lnTo>
                    <a:pt x="1117" y="1526"/>
                  </a:lnTo>
                  <a:lnTo>
                    <a:pt x="1041" y="1492"/>
                  </a:lnTo>
                  <a:lnTo>
                    <a:pt x="967" y="1454"/>
                  </a:lnTo>
                  <a:lnTo>
                    <a:pt x="895" y="1414"/>
                  </a:lnTo>
                  <a:lnTo>
                    <a:pt x="827" y="1371"/>
                  </a:lnTo>
                  <a:lnTo>
                    <a:pt x="761" y="1325"/>
                  </a:lnTo>
                  <a:lnTo>
                    <a:pt x="698" y="1277"/>
                  </a:lnTo>
                  <a:lnTo>
                    <a:pt x="638" y="1229"/>
                  </a:lnTo>
                  <a:lnTo>
                    <a:pt x="579" y="1178"/>
                  </a:lnTo>
                  <a:lnTo>
                    <a:pt x="524" y="1126"/>
                  </a:lnTo>
                  <a:lnTo>
                    <a:pt x="471" y="1074"/>
                  </a:lnTo>
                  <a:lnTo>
                    <a:pt x="421" y="1022"/>
                  </a:lnTo>
                  <a:lnTo>
                    <a:pt x="374" y="969"/>
                  </a:lnTo>
                  <a:lnTo>
                    <a:pt x="328" y="915"/>
                  </a:lnTo>
                  <a:lnTo>
                    <a:pt x="286" y="863"/>
                  </a:lnTo>
                  <a:lnTo>
                    <a:pt x="246" y="812"/>
                  </a:lnTo>
                  <a:lnTo>
                    <a:pt x="209" y="760"/>
                  </a:lnTo>
                  <a:lnTo>
                    <a:pt x="174" y="710"/>
                  </a:lnTo>
                  <a:lnTo>
                    <a:pt x="142" y="663"/>
                  </a:lnTo>
                  <a:lnTo>
                    <a:pt x="112" y="616"/>
                  </a:lnTo>
                  <a:lnTo>
                    <a:pt x="85" y="573"/>
                  </a:lnTo>
                  <a:lnTo>
                    <a:pt x="60" y="531"/>
                  </a:lnTo>
                  <a:lnTo>
                    <a:pt x="38" y="492"/>
                  </a:lnTo>
                  <a:lnTo>
                    <a:pt x="18" y="456"/>
                  </a:lnTo>
                  <a:lnTo>
                    <a:pt x="7" y="430"/>
                  </a:lnTo>
                  <a:lnTo>
                    <a:pt x="1" y="404"/>
                  </a:lnTo>
                  <a:lnTo>
                    <a:pt x="0" y="378"/>
                  </a:lnTo>
                  <a:lnTo>
                    <a:pt x="3" y="351"/>
                  </a:lnTo>
                  <a:lnTo>
                    <a:pt x="11" y="327"/>
                  </a:lnTo>
                  <a:lnTo>
                    <a:pt x="24" y="303"/>
                  </a:lnTo>
                  <a:lnTo>
                    <a:pt x="42" y="283"/>
                  </a:lnTo>
                  <a:lnTo>
                    <a:pt x="64" y="265"/>
                  </a:lnTo>
                  <a:lnTo>
                    <a:pt x="88" y="252"/>
                  </a:lnTo>
                  <a:lnTo>
                    <a:pt x="116" y="243"/>
                  </a:lnTo>
                  <a:lnTo>
                    <a:pt x="1112" y="5"/>
                  </a:lnTo>
                  <a:lnTo>
                    <a:pt x="1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12">
              <a:extLst>
                <a:ext uri="{FF2B5EF4-FFF2-40B4-BE49-F238E27FC236}">
                  <a16:creationId xmlns:a16="http://schemas.microsoft.com/office/drawing/2014/main" id="{06376951-8AC5-4DE2-9F5D-41C59A83C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" y="716"/>
              <a:ext cx="351" cy="2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FC93B5C8-6609-4ECD-887B-7879FF1B7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" y="626"/>
              <a:ext cx="199" cy="110"/>
            </a:xfrm>
            <a:custGeom>
              <a:avLst/>
              <a:gdLst>
                <a:gd name="T0" fmla="*/ 1193 w 1193"/>
                <a:gd name="T1" fmla="*/ 0 h 658"/>
                <a:gd name="T2" fmla="*/ 1193 w 1193"/>
                <a:gd name="T3" fmla="*/ 121 h 658"/>
                <a:gd name="T4" fmla="*/ 0 w 1193"/>
                <a:gd name="T5" fmla="*/ 658 h 658"/>
                <a:gd name="T6" fmla="*/ 0 w 1193"/>
                <a:gd name="T7" fmla="*/ 537 h 658"/>
                <a:gd name="T8" fmla="*/ 1193 w 1193"/>
                <a:gd name="T9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3" h="658">
                  <a:moveTo>
                    <a:pt x="1193" y="0"/>
                  </a:moveTo>
                  <a:lnTo>
                    <a:pt x="1193" y="121"/>
                  </a:lnTo>
                  <a:lnTo>
                    <a:pt x="0" y="658"/>
                  </a:lnTo>
                  <a:lnTo>
                    <a:pt x="0" y="537"/>
                  </a:lnTo>
                  <a:lnTo>
                    <a:pt x="11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35E3DC14-FC37-4718-ADCB-A23DD343D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619"/>
              <a:ext cx="555" cy="89"/>
            </a:xfrm>
            <a:custGeom>
              <a:avLst/>
              <a:gdLst>
                <a:gd name="T0" fmla="*/ 3020 w 3330"/>
                <a:gd name="T1" fmla="*/ 0 h 536"/>
                <a:gd name="T2" fmla="*/ 3330 w 3330"/>
                <a:gd name="T3" fmla="*/ 0 h 536"/>
                <a:gd name="T4" fmla="*/ 2109 w 3330"/>
                <a:gd name="T5" fmla="*/ 536 h 536"/>
                <a:gd name="T6" fmla="*/ 0 w 3330"/>
                <a:gd name="T7" fmla="*/ 536 h 536"/>
                <a:gd name="T8" fmla="*/ 795 w 3330"/>
                <a:gd name="T9" fmla="*/ 217 h 536"/>
                <a:gd name="T10" fmla="*/ 871 w 3330"/>
                <a:gd name="T11" fmla="*/ 243 h 536"/>
                <a:gd name="T12" fmla="*/ 953 w 3330"/>
                <a:gd name="T13" fmla="*/ 267 h 536"/>
                <a:gd name="T14" fmla="*/ 1037 w 3330"/>
                <a:gd name="T15" fmla="*/ 291 h 536"/>
                <a:gd name="T16" fmla="*/ 1125 w 3330"/>
                <a:gd name="T17" fmla="*/ 313 h 536"/>
                <a:gd name="T18" fmla="*/ 1218 w 3330"/>
                <a:gd name="T19" fmla="*/ 334 h 536"/>
                <a:gd name="T20" fmla="*/ 1313 w 3330"/>
                <a:gd name="T21" fmla="*/ 353 h 536"/>
                <a:gd name="T22" fmla="*/ 1413 w 3330"/>
                <a:gd name="T23" fmla="*/ 370 h 536"/>
                <a:gd name="T24" fmla="*/ 1516 w 3330"/>
                <a:gd name="T25" fmla="*/ 385 h 536"/>
                <a:gd name="T26" fmla="*/ 1624 w 3330"/>
                <a:gd name="T27" fmla="*/ 399 h 536"/>
                <a:gd name="T28" fmla="*/ 1735 w 3330"/>
                <a:gd name="T29" fmla="*/ 409 h 536"/>
                <a:gd name="T30" fmla="*/ 1849 w 3330"/>
                <a:gd name="T31" fmla="*/ 417 h 536"/>
                <a:gd name="T32" fmla="*/ 1969 w 3330"/>
                <a:gd name="T33" fmla="*/ 421 h 536"/>
                <a:gd name="T34" fmla="*/ 2091 w 3330"/>
                <a:gd name="T35" fmla="*/ 423 h 536"/>
                <a:gd name="T36" fmla="*/ 2130 w 3330"/>
                <a:gd name="T37" fmla="*/ 423 h 536"/>
                <a:gd name="T38" fmla="*/ 3020 w 3330"/>
                <a:gd name="T3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30" h="536">
                  <a:moveTo>
                    <a:pt x="3020" y="0"/>
                  </a:moveTo>
                  <a:lnTo>
                    <a:pt x="3330" y="0"/>
                  </a:lnTo>
                  <a:lnTo>
                    <a:pt x="2109" y="536"/>
                  </a:lnTo>
                  <a:lnTo>
                    <a:pt x="0" y="536"/>
                  </a:lnTo>
                  <a:lnTo>
                    <a:pt x="795" y="217"/>
                  </a:lnTo>
                  <a:lnTo>
                    <a:pt x="871" y="243"/>
                  </a:lnTo>
                  <a:lnTo>
                    <a:pt x="953" y="267"/>
                  </a:lnTo>
                  <a:lnTo>
                    <a:pt x="1037" y="291"/>
                  </a:lnTo>
                  <a:lnTo>
                    <a:pt x="1125" y="313"/>
                  </a:lnTo>
                  <a:lnTo>
                    <a:pt x="1218" y="334"/>
                  </a:lnTo>
                  <a:lnTo>
                    <a:pt x="1313" y="353"/>
                  </a:lnTo>
                  <a:lnTo>
                    <a:pt x="1413" y="370"/>
                  </a:lnTo>
                  <a:lnTo>
                    <a:pt x="1516" y="385"/>
                  </a:lnTo>
                  <a:lnTo>
                    <a:pt x="1624" y="399"/>
                  </a:lnTo>
                  <a:lnTo>
                    <a:pt x="1735" y="409"/>
                  </a:lnTo>
                  <a:lnTo>
                    <a:pt x="1849" y="417"/>
                  </a:lnTo>
                  <a:lnTo>
                    <a:pt x="1969" y="421"/>
                  </a:lnTo>
                  <a:lnTo>
                    <a:pt x="2091" y="423"/>
                  </a:lnTo>
                  <a:lnTo>
                    <a:pt x="2130" y="423"/>
                  </a:lnTo>
                  <a:lnTo>
                    <a:pt x="30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5">
              <a:extLst>
                <a:ext uri="{FF2B5EF4-FFF2-40B4-BE49-F238E27FC236}">
                  <a16:creationId xmlns:a16="http://schemas.microsoft.com/office/drawing/2014/main" id="{751E6B6B-3E5D-4CF8-89FF-F709A65B5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" y="525"/>
              <a:ext cx="517" cy="145"/>
            </a:xfrm>
            <a:custGeom>
              <a:avLst/>
              <a:gdLst>
                <a:gd name="T0" fmla="*/ 669 w 3105"/>
                <a:gd name="T1" fmla="*/ 0 h 870"/>
                <a:gd name="T2" fmla="*/ 711 w 3105"/>
                <a:gd name="T3" fmla="*/ 51 h 870"/>
                <a:gd name="T4" fmla="*/ 755 w 3105"/>
                <a:gd name="T5" fmla="*/ 103 h 870"/>
                <a:gd name="T6" fmla="*/ 803 w 3105"/>
                <a:gd name="T7" fmla="*/ 156 h 870"/>
                <a:gd name="T8" fmla="*/ 852 w 3105"/>
                <a:gd name="T9" fmla="*/ 207 h 870"/>
                <a:gd name="T10" fmla="*/ 905 w 3105"/>
                <a:gd name="T11" fmla="*/ 258 h 870"/>
                <a:gd name="T12" fmla="*/ 959 w 3105"/>
                <a:gd name="T13" fmla="*/ 308 h 870"/>
                <a:gd name="T14" fmla="*/ 1017 w 3105"/>
                <a:gd name="T15" fmla="*/ 358 h 870"/>
                <a:gd name="T16" fmla="*/ 1077 w 3105"/>
                <a:gd name="T17" fmla="*/ 406 h 870"/>
                <a:gd name="T18" fmla="*/ 1140 w 3105"/>
                <a:gd name="T19" fmla="*/ 453 h 870"/>
                <a:gd name="T20" fmla="*/ 1205 w 3105"/>
                <a:gd name="T21" fmla="*/ 497 h 870"/>
                <a:gd name="T22" fmla="*/ 1273 w 3105"/>
                <a:gd name="T23" fmla="*/ 539 h 870"/>
                <a:gd name="T24" fmla="*/ 1344 w 3105"/>
                <a:gd name="T25" fmla="*/ 579 h 870"/>
                <a:gd name="T26" fmla="*/ 1417 w 3105"/>
                <a:gd name="T27" fmla="*/ 616 h 870"/>
                <a:gd name="T28" fmla="*/ 1493 w 3105"/>
                <a:gd name="T29" fmla="*/ 650 h 870"/>
                <a:gd name="T30" fmla="*/ 1572 w 3105"/>
                <a:gd name="T31" fmla="*/ 681 h 870"/>
                <a:gd name="T32" fmla="*/ 1653 w 3105"/>
                <a:gd name="T33" fmla="*/ 707 h 870"/>
                <a:gd name="T34" fmla="*/ 1738 w 3105"/>
                <a:gd name="T35" fmla="*/ 730 h 870"/>
                <a:gd name="T36" fmla="*/ 1824 w 3105"/>
                <a:gd name="T37" fmla="*/ 749 h 870"/>
                <a:gd name="T38" fmla="*/ 1914 w 3105"/>
                <a:gd name="T39" fmla="*/ 763 h 870"/>
                <a:gd name="T40" fmla="*/ 1931 w 3105"/>
                <a:gd name="T41" fmla="*/ 766 h 870"/>
                <a:gd name="T42" fmla="*/ 2937 w 3105"/>
                <a:gd name="T43" fmla="*/ 308 h 870"/>
                <a:gd name="T44" fmla="*/ 2979 w 3105"/>
                <a:gd name="T45" fmla="*/ 309 h 870"/>
                <a:gd name="T46" fmla="*/ 3016 w 3105"/>
                <a:gd name="T47" fmla="*/ 311 h 870"/>
                <a:gd name="T48" fmla="*/ 3047 w 3105"/>
                <a:gd name="T49" fmla="*/ 311 h 870"/>
                <a:gd name="T50" fmla="*/ 3072 w 3105"/>
                <a:gd name="T51" fmla="*/ 312 h 870"/>
                <a:gd name="T52" fmla="*/ 3089 w 3105"/>
                <a:gd name="T53" fmla="*/ 312 h 870"/>
                <a:gd name="T54" fmla="*/ 3101 w 3105"/>
                <a:gd name="T55" fmla="*/ 312 h 870"/>
                <a:gd name="T56" fmla="*/ 3105 w 3105"/>
                <a:gd name="T57" fmla="*/ 312 h 870"/>
                <a:gd name="T58" fmla="*/ 1926 w 3105"/>
                <a:gd name="T59" fmla="*/ 870 h 870"/>
                <a:gd name="T60" fmla="*/ 1797 w 3105"/>
                <a:gd name="T61" fmla="*/ 869 h 870"/>
                <a:gd name="T62" fmla="*/ 1671 w 3105"/>
                <a:gd name="T63" fmla="*/ 864 h 870"/>
                <a:gd name="T64" fmla="*/ 1549 w 3105"/>
                <a:gd name="T65" fmla="*/ 856 h 870"/>
                <a:gd name="T66" fmla="*/ 1432 w 3105"/>
                <a:gd name="T67" fmla="*/ 845 h 870"/>
                <a:gd name="T68" fmla="*/ 1319 w 3105"/>
                <a:gd name="T69" fmla="*/ 831 h 870"/>
                <a:gd name="T70" fmla="*/ 1210 w 3105"/>
                <a:gd name="T71" fmla="*/ 814 h 870"/>
                <a:gd name="T72" fmla="*/ 1106 w 3105"/>
                <a:gd name="T73" fmla="*/ 796 h 870"/>
                <a:gd name="T74" fmla="*/ 1006 w 3105"/>
                <a:gd name="T75" fmla="*/ 774 h 870"/>
                <a:gd name="T76" fmla="*/ 910 w 3105"/>
                <a:gd name="T77" fmla="*/ 751 h 870"/>
                <a:gd name="T78" fmla="*/ 818 w 3105"/>
                <a:gd name="T79" fmla="*/ 727 h 870"/>
                <a:gd name="T80" fmla="*/ 731 w 3105"/>
                <a:gd name="T81" fmla="*/ 701 h 870"/>
                <a:gd name="T82" fmla="*/ 648 w 3105"/>
                <a:gd name="T83" fmla="*/ 675 h 870"/>
                <a:gd name="T84" fmla="*/ 570 w 3105"/>
                <a:gd name="T85" fmla="*/ 648 h 870"/>
                <a:gd name="T86" fmla="*/ 497 w 3105"/>
                <a:gd name="T87" fmla="*/ 620 h 870"/>
                <a:gd name="T88" fmla="*/ 426 w 3105"/>
                <a:gd name="T89" fmla="*/ 591 h 870"/>
                <a:gd name="T90" fmla="*/ 363 w 3105"/>
                <a:gd name="T91" fmla="*/ 564 h 870"/>
                <a:gd name="T92" fmla="*/ 302 w 3105"/>
                <a:gd name="T93" fmla="*/ 536 h 870"/>
                <a:gd name="T94" fmla="*/ 246 w 3105"/>
                <a:gd name="T95" fmla="*/ 509 h 870"/>
                <a:gd name="T96" fmla="*/ 195 w 3105"/>
                <a:gd name="T97" fmla="*/ 483 h 870"/>
                <a:gd name="T98" fmla="*/ 148 w 3105"/>
                <a:gd name="T99" fmla="*/ 458 h 870"/>
                <a:gd name="T100" fmla="*/ 107 w 3105"/>
                <a:gd name="T101" fmla="*/ 435 h 870"/>
                <a:gd name="T102" fmla="*/ 70 w 3105"/>
                <a:gd name="T103" fmla="*/ 413 h 870"/>
                <a:gd name="T104" fmla="*/ 37 w 3105"/>
                <a:gd name="T105" fmla="*/ 393 h 870"/>
                <a:gd name="T106" fmla="*/ 19 w 3105"/>
                <a:gd name="T107" fmla="*/ 379 h 870"/>
                <a:gd name="T108" fmla="*/ 7 w 3105"/>
                <a:gd name="T109" fmla="*/ 365 h 870"/>
                <a:gd name="T110" fmla="*/ 1 w 3105"/>
                <a:gd name="T111" fmla="*/ 349 h 870"/>
                <a:gd name="T112" fmla="*/ 0 w 3105"/>
                <a:gd name="T113" fmla="*/ 333 h 870"/>
                <a:gd name="T114" fmla="*/ 4 w 3105"/>
                <a:gd name="T115" fmla="*/ 319 h 870"/>
                <a:gd name="T116" fmla="*/ 13 w 3105"/>
                <a:gd name="T117" fmla="*/ 304 h 870"/>
                <a:gd name="T118" fmla="*/ 28 w 3105"/>
                <a:gd name="T119" fmla="*/ 291 h 870"/>
                <a:gd name="T120" fmla="*/ 47 w 3105"/>
                <a:gd name="T121" fmla="*/ 280 h 870"/>
                <a:gd name="T122" fmla="*/ 669 w 3105"/>
                <a:gd name="T123" fmla="*/ 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05" h="870">
                  <a:moveTo>
                    <a:pt x="669" y="0"/>
                  </a:moveTo>
                  <a:lnTo>
                    <a:pt x="711" y="51"/>
                  </a:lnTo>
                  <a:lnTo>
                    <a:pt x="755" y="103"/>
                  </a:lnTo>
                  <a:lnTo>
                    <a:pt x="803" y="156"/>
                  </a:lnTo>
                  <a:lnTo>
                    <a:pt x="852" y="207"/>
                  </a:lnTo>
                  <a:lnTo>
                    <a:pt x="905" y="258"/>
                  </a:lnTo>
                  <a:lnTo>
                    <a:pt x="959" y="308"/>
                  </a:lnTo>
                  <a:lnTo>
                    <a:pt x="1017" y="358"/>
                  </a:lnTo>
                  <a:lnTo>
                    <a:pt x="1077" y="406"/>
                  </a:lnTo>
                  <a:lnTo>
                    <a:pt x="1140" y="453"/>
                  </a:lnTo>
                  <a:lnTo>
                    <a:pt x="1205" y="497"/>
                  </a:lnTo>
                  <a:lnTo>
                    <a:pt x="1273" y="539"/>
                  </a:lnTo>
                  <a:lnTo>
                    <a:pt x="1344" y="579"/>
                  </a:lnTo>
                  <a:lnTo>
                    <a:pt x="1417" y="616"/>
                  </a:lnTo>
                  <a:lnTo>
                    <a:pt x="1493" y="650"/>
                  </a:lnTo>
                  <a:lnTo>
                    <a:pt x="1572" y="681"/>
                  </a:lnTo>
                  <a:lnTo>
                    <a:pt x="1653" y="707"/>
                  </a:lnTo>
                  <a:lnTo>
                    <a:pt x="1738" y="730"/>
                  </a:lnTo>
                  <a:lnTo>
                    <a:pt x="1824" y="749"/>
                  </a:lnTo>
                  <a:lnTo>
                    <a:pt x="1914" y="763"/>
                  </a:lnTo>
                  <a:lnTo>
                    <a:pt x="1931" y="766"/>
                  </a:lnTo>
                  <a:lnTo>
                    <a:pt x="2937" y="308"/>
                  </a:lnTo>
                  <a:lnTo>
                    <a:pt x="2979" y="309"/>
                  </a:lnTo>
                  <a:lnTo>
                    <a:pt x="3016" y="311"/>
                  </a:lnTo>
                  <a:lnTo>
                    <a:pt x="3047" y="311"/>
                  </a:lnTo>
                  <a:lnTo>
                    <a:pt x="3072" y="312"/>
                  </a:lnTo>
                  <a:lnTo>
                    <a:pt x="3089" y="312"/>
                  </a:lnTo>
                  <a:lnTo>
                    <a:pt x="3101" y="312"/>
                  </a:lnTo>
                  <a:lnTo>
                    <a:pt x="3105" y="312"/>
                  </a:lnTo>
                  <a:lnTo>
                    <a:pt x="1926" y="870"/>
                  </a:lnTo>
                  <a:lnTo>
                    <a:pt x="1797" y="869"/>
                  </a:lnTo>
                  <a:lnTo>
                    <a:pt x="1671" y="864"/>
                  </a:lnTo>
                  <a:lnTo>
                    <a:pt x="1549" y="856"/>
                  </a:lnTo>
                  <a:lnTo>
                    <a:pt x="1432" y="845"/>
                  </a:lnTo>
                  <a:lnTo>
                    <a:pt x="1319" y="831"/>
                  </a:lnTo>
                  <a:lnTo>
                    <a:pt x="1210" y="814"/>
                  </a:lnTo>
                  <a:lnTo>
                    <a:pt x="1106" y="796"/>
                  </a:lnTo>
                  <a:lnTo>
                    <a:pt x="1006" y="774"/>
                  </a:lnTo>
                  <a:lnTo>
                    <a:pt x="910" y="751"/>
                  </a:lnTo>
                  <a:lnTo>
                    <a:pt x="818" y="727"/>
                  </a:lnTo>
                  <a:lnTo>
                    <a:pt x="731" y="701"/>
                  </a:lnTo>
                  <a:lnTo>
                    <a:pt x="648" y="675"/>
                  </a:lnTo>
                  <a:lnTo>
                    <a:pt x="570" y="648"/>
                  </a:lnTo>
                  <a:lnTo>
                    <a:pt x="497" y="620"/>
                  </a:lnTo>
                  <a:lnTo>
                    <a:pt x="426" y="591"/>
                  </a:lnTo>
                  <a:lnTo>
                    <a:pt x="363" y="564"/>
                  </a:lnTo>
                  <a:lnTo>
                    <a:pt x="302" y="536"/>
                  </a:lnTo>
                  <a:lnTo>
                    <a:pt x="246" y="509"/>
                  </a:lnTo>
                  <a:lnTo>
                    <a:pt x="195" y="483"/>
                  </a:lnTo>
                  <a:lnTo>
                    <a:pt x="148" y="458"/>
                  </a:lnTo>
                  <a:lnTo>
                    <a:pt x="107" y="435"/>
                  </a:lnTo>
                  <a:lnTo>
                    <a:pt x="70" y="413"/>
                  </a:lnTo>
                  <a:lnTo>
                    <a:pt x="37" y="393"/>
                  </a:lnTo>
                  <a:lnTo>
                    <a:pt x="19" y="379"/>
                  </a:lnTo>
                  <a:lnTo>
                    <a:pt x="7" y="365"/>
                  </a:lnTo>
                  <a:lnTo>
                    <a:pt x="1" y="349"/>
                  </a:lnTo>
                  <a:lnTo>
                    <a:pt x="0" y="333"/>
                  </a:lnTo>
                  <a:lnTo>
                    <a:pt x="4" y="319"/>
                  </a:lnTo>
                  <a:lnTo>
                    <a:pt x="13" y="304"/>
                  </a:lnTo>
                  <a:lnTo>
                    <a:pt x="28" y="291"/>
                  </a:lnTo>
                  <a:lnTo>
                    <a:pt x="47" y="280"/>
                  </a:lnTo>
                  <a:lnTo>
                    <a:pt x="6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BC4E4A6-0CDE-4613-8070-FEEF8D49EF01}"/>
              </a:ext>
            </a:extLst>
          </p:cNvPr>
          <p:cNvSpPr txBox="1"/>
          <p:nvPr/>
        </p:nvSpPr>
        <p:spPr>
          <a:xfrm>
            <a:off x="5682270" y="5127341"/>
            <a:ext cx="17636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Document uploaded by the TP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065046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6C28F673-EB2A-42AD-A045-74586E1EDBA7}"/>
              </a:ext>
            </a:extLst>
          </p:cNvPr>
          <p:cNvSpPr>
            <a:spLocks noEditPoints="1"/>
          </p:cNvSpPr>
          <p:nvPr/>
        </p:nvSpPr>
        <p:spPr bwMode="auto">
          <a:xfrm>
            <a:off x="5578984" y="872683"/>
            <a:ext cx="709707" cy="510684"/>
          </a:xfrm>
          <a:custGeom>
            <a:avLst/>
            <a:gdLst>
              <a:gd name="T0" fmla="*/ 51 w 551"/>
              <a:gd name="T1" fmla="*/ 284 h 384"/>
              <a:gd name="T2" fmla="*/ 0 w 551"/>
              <a:gd name="T3" fmla="*/ 384 h 384"/>
              <a:gd name="T4" fmla="*/ 551 w 551"/>
              <a:gd name="T5" fmla="*/ 384 h 384"/>
              <a:gd name="T6" fmla="*/ 498 w 551"/>
              <a:gd name="T7" fmla="*/ 284 h 384"/>
              <a:gd name="T8" fmla="*/ 310 w 551"/>
              <a:gd name="T9" fmla="*/ 284 h 384"/>
              <a:gd name="T10" fmla="*/ 310 w 551"/>
              <a:gd name="T11" fmla="*/ 261 h 384"/>
              <a:gd name="T12" fmla="*/ 472 w 551"/>
              <a:gd name="T13" fmla="*/ 261 h 384"/>
              <a:gd name="T14" fmla="*/ 500 w 551"/>
              <a:gd name="T15" fmla="*/ 235 h 384"/>
              <a:gd name="T16" fmla="*/ 500 w 551"/>
              <a:gd name="T17" fmla="*/ 26 h 384"/>
              <a:gd name="T18" fmla="*/ 472 w 551"/>
              <a:gd name="T19" fmla="*/ 0 h 384"/>
              <a:gd name="T20" fmla="*/ 79 w 551"/>
              <a:gd name="T21" fmla="*/ 0 h 384"/>
              <a:gd name="T22" fmla="*/ 51 w 551"/>
              <a:gd name="T23" fmla="*/ 26 h 384"/>
              <a:gd name="T24" fmla="*/ 51 w 551"/>
              <a:gd name="T25" fmla="*/ 235 h 384"/>
              <a:gd name="T26" fmla="*/ 79 w 551"/>
              <a:gd name="T27" fmla="*/ 261 h 384"/>
              <a:gd name="T28" fmla="*/ 241 w 551"/>
              <a:gd name="T29" fmla="*/ 261 h 384"/>
              <a:gd name="T30" fmla="*/ 241 w 551"/>
              <a:gd name="T31" fmla="*/ 284 h 384"/>
              <a:gd name="T32" fmla="*/ 51 w 551"/>
              <a:gd name="T33" fmla="*/ 284 h 384"/>
              <a:gd name="T34" fmla="*/ 86 w 551"/>
              <a:gd name="T35" fmla="*/ 36 h 384"/>
              <a:gd name="T36" fmla="*/ 465 w 551"/>
              <a:gd name="T37" fmla="*/ 36 h 384"/>
              <a:gd name="T38" fmla="*/ 465 w 551"/>
              <a:gd name="T39" fmla="*/ 225 h 384"/>
              <a:gd name="T40" fmla="*/ 86 w 551"/>
              <a:gd name="T41" fmla="*/ 225 h 384"/>
              <a:gd name="T42" fmla="*/ 86 w 551"/>
              <a:gd name="T43" fmla="*/ 3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1" h="384">
                <a:moveTo>
                  <a:pt x="51" y="284"/>
                </a:moveTo>
                <a:cubicBezTo>
                  <a:pt x="0" y="384"/>
                  <a:pt x="0" y="384"/>
                  <a:pt x="0" y="384"/>
                </a:cubicBezTo>
                <a:cubicBezTo>
                  <a:pt x="551" y="384"/>
                  <a:pt x="551" y="384"/>
                  <a:pt x="551" y="384"/>
                </a:cubicBezTo>
                <a:cubicBezTo>
                  <a:pt x="498" y="284"/>
                  <a:pt x="498" y="284"/>
                  <a:pt x="498" y="284"/>
                </a:cubicBezTo>
                <a:cubicBezTo>
                  <a:pt x="310" y="284"/>
                  <a:pt x="310" y="284"/>
                  <a:pt x="310" y="284"/>
                </a:cubicBezTo>
                <a:cubicBezTo>
                  <a:pt x="310" y="261"/>
                  <a:pt x="310" y="261"/>
                  <a:pt x="310" y="261"/>
                </a:cubicBezTo>
                <a:cubicBezTo>
                  <a:pt x="472" y="261"/>
                  <a:pt x="472" y="261"/>
                  <a:pt x="472" y="261"/>
                </a:cubicBezTo>
                <a:cubicBezTo>
                  <a:pt x="488" y="261"/>
                  <a:pt x="500" y="249"/>
                  <a:pt x="500" y="235"/>
                </a:cubicBezTo>
                <a:cubicBezTo>
                  <a:pt x="500" y="26"/>
                  <a:pt x="500" y="26"/>
                  <a:pt x="500" y="26"/>
                </a:cubicBezTo>
                <a:cubicBezTo>
                  <a:pt x="500" y="11"/>
                  <a:pt x="488" y="0"/>
                  <a:pt x="472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63" y="0"/>
                  <a:pt x="51" y="11"/>
                  <a:pt x="51" y="26"/>
                </a:cubicBezTo>
                <a:cubicBezTo>
                  <a:pt x="51" y="235"/>
                  <a:pt x="51" y="235"/>
                  <a:pt x="51" y="235"/>
                </a:cubicBezTo>
                <a:cubicBezTo>
                  <a:pt x="51" y="249"/>
                  <a:pt x="63" y="261"/>
                  <a:pt x="79" y="261"/>
                </a:cubicBezTo>
                <a:cubicBezTo>
                  <a:pt x="241" y="261"/>
                  <a:pt x="241" y="261"/>
                  <a:pt x="241" y="261"/>
                </a:cubicBezTo>
                <a:cubicBezTo>
                  <a:pt x="241" y="284"/>
                  <a:pt x="241" y="284"/>
                  <a:pt x="241" y="284"/>
                </a:cubicBezTo>
                <a:lnTo>
                  <a:pt x="51" y="284"/>
                </a:lnTo>
                <a:close/>
                <a:moveTo>
                  <a:pt x="86" y="36"/>
                </a:moveTo>
                <a:cubicBezTo>
                  <a:pt x="465" y="36"/>
                  <a:pt x="465" y="36"/>
                  <a:pt x="465" y="36"/>
                </a:cubicBezTo>
                <a:cubicBezTo>
                  <a:pt x="465" y="225"/>
                  <a:pt x="465" y="225"/>
                  <a:pt x="465" y="225"/>
                </a:cubicBezTo>
                <a:cubicBezTo>
                  <a:pt x="86" y="225"/>
                  <a:pt x="86" y="225"/>
                  <a:pt x="86" y="225"/>
                </a:cubicBezTo>
                <a:lnTo>
                  <a:pt x="86" y="3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D13371-DA24-44DB-918B-60F4ABF9AC74}"/>
              </a:ext>
            </a:extLst>
          </p:cNvPr>
          <p:cNvCxnSpPr>
            <a:cxnSpLocks/>
          </p:cNvCxnSpPr>
          <p:nvPr/>
        </p:nvCxnSpPr>
        <p:spPr>
          <a:xfrm flipV="1">
            <a:off x="2764120" y="1118337"/>
            <a:ext cx="2602792" cy="9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89C717B5-5FF4-42F9-9CAC-01F2A69957A8}"/>
              </a:ext>
            </a:extLst>
          </p:cNvPr>
          <p:cNvGrpSpPr/>
          <p:nvPr/>
        </p:nvGrpSpPr>
        <p:grpSpPr>
          <a:xfrm>
            <a:off x="1721857" y="711116"/>
            <a:ext cx="1109599" cy="1102583"/>
            <a:chOff x="1599397" y="711116"/>
            <a:chExt cx="1109599" cy="1102583"/>
          </a:xfrm>
        </p:grpSpPr>
        <p:grpSp>
          <p:nvGrpSpPr>
            <p:cNvPr id="8" name="Group 4">
              <a:extLst>
                <a:ext uri="{FF2B5EF4-FFF2-40B4-BE49-F238E27FC236}">
                  <a16:creationId xmlns:a16="http://schemas.microsoft.com/office/drawing/2014/main" id="{4423E91B-E432-4A6F-A13E-5823DFC693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004594" y="711116"/>
              <a:ext cx="304096" cy="818384"/>
              <a:chOff x="3249" y="567"/>
              <a:chExt cx="1182" cy="3181"/>
            </a:xfrm>
            <a:solidFill>
              <a:schemeClr val="accent2"/>
            </a:solidFill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11665CC3-6800-4031-8129-C23967EBB1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9" y="1188"/>
                <a:ext cx="1182" cy="2560"/>
              </a:xfrm>
              <a:custGeom>
                <a:avLst/>
                <a:gdLst>
                  <a:gd name="T0" fmla="*/ 1700 w 2364"/>
                  <a:gd name="T1" fmla="*/ 0 h 5121"/>
                  <a:gd name="T2" fmla="*/ 1864 w 2364"/>
                  <a:gd name="T3" fmla="*/ 13 h 5121"/>
                  <a:gd name="T4" fmla="*/ 2009 w 2364"/>
                  <a:gd name="T5" fmla="*/ 56 h 5121"/>
                  <a:gd name="T6" fmla="*/ 2132 w 2364"/>
                  <a:gd name="T7" fmla="*/ 127 h 5121"/>
                  <a:gd name="T8" fmla="*/ 2240 w 2364"/>
                  <a:gd name="T9" fmla="*/ 234 h 5121"/>
                  <a:gd name="T10" fmla="*/ 2320 w 2364"/>
                  <a:gd name="T11" fmla="*/ 369 h 5121"/>
                  <a:gd name="T12" fmla="*/ 2358 w 2364"/>
                  <a:gd name="T13" fmla="*/ 528 h 5121"/>
                  <a:gd name="T14" fmla="*/ 2364 w 2364"/>
                  <a:gd name="T15" fmla="*/ 2215 h 5121"/>
                  <a:gd name="T16" fmla="*/ 2349 w 2364"/>
                  <a:gd name="T17" fmla="*/ 2315 h 5121"/>
                  <a:gd name="T18" fmla="*/ 2298 w 2364"/>
                  <a:gd name="T19" fmla="*/ 2391 h 5121"/>
                  <a:gd name="T20" fmla="*/ 2221 w 2364"/>
                  <a:gd name="T21" fmla="*/ 2439 h 5121"/>
                  <a:gd name="T22" fmla="*/ 2142 w 2364"/>
                  <a:gd name="T23" fmla="*/ 2451 h 5121"/>
                  <a:gd name="T24" fmla="*/ 2065 w 2364"/>
                  <a:gd name="T25" fmla="*/ 2420 h 5121"/>
                  <a:gd name="T26" fmla="*/ 2003 w 2364"/>
                  <a:gd name="T27" fmla="*/ 2356 h 5121"/>
                  <a:gd name="T28" fmla="*/ 1972 w 2364"/>
                  <a:gd name="T29" fmla="*/ 2267 h 5121"/>
                  <a:gd name="T30" fmla="*/ 1968 w 2364"/>
                  <a:gd name="T31" fmla="*/ 665 h 5121"/>
                  <a:gd name="T32" fmla="*/ 1841 w 2364"/>
                  <a:gd name="T33" fmla="*/ 4852 h 5121"/>
                  <a:gd name="T34" fmla="*/ 1827 w 2364"/>
                  <a:gd name="T35" fmla="*/ 4958 h 5121"/>
                  <a:gd name="T36" fmla="*/ 1788 w 2364"/>
                  <a:gd name="T37" fmla="*/ 5037 h 5121"/>
                  <a:gd name="T38" fmla="*/ 1723 w 2364"/>
                  <a:gd name="T39" fmla="*/ 5090 h 5121"/>
                  <a:gd name="T40" fmla="*/ 1634 w 2364"/>
                  <a:gd name="T41" fmla="*/ 5117 h 5121"/>
                  <a:gd name="T42" fmla="*/ 1524 w 2364"/>
                  <a:gd name="T43" fmla="*/ 5117 h 5121"/>
                  <a:gd name="T44" fmla="*/ 1433 w 2364"/>
                  <a:gd name="T45" fmla="*/ 5090 h 5121"/>
                  <a:gd name="T46" fmla="*/ 1367 w 2364"/>
                  <a:gd name="T47" fmla="*/ 5037 h 5121"/>
                  <a:gd name="T48" fmla="*/ 1329 w 2364"/>
                  <a:gd name="T49" fmla="*/ 4958 h 5121"/>
                  <a:gd name="T50" fmla="*/ 1315 w 2364"/>
                  <a:gd name="T51" fmla="*/ 4852 h 5121"/>
                  <a:gd name="T52" fmla="*/ 1049 w 2364"/>
                  <a:gd name="T53" fmla="*/ 2368 h 5121"/>
                  <a:gd name="T54" fmla="*/ 1045 w 2364"/>
                  <a:gd name="T55" fmla="*/ 4908 h 5121"/>
                  <a:gd name="T56" fmla="*/ 1018 w 2364"/>
                  <a:gd name="T57" fmla="*/ 5001 h 5121"/>
                  <a:gd name="T58" fmla="*/ 968 w 2364"/>
                  <a:gd name="T59" fmla="*/ 5066 h 5121"/>
                  <a:gd name="T60" fmla="*/ 888 w 2364"/>
                  <a:gd name="T61" fmla="*/ 5107 h 5121"/>
                  <a:gd name="T62" fmla="*/ 786 w 2364"/>
                  <a:gd name="T63" fmla="*/ 5121 h 5121"/>
                  <a:gd name="T64" fmla="*/ 682 w 2364"/>
                  <a:gd name="T65" fmla="*/ 5107 h 5121"/>
                  <a:gd name="T66" fmla="*/ 605 w 2364"/>
                  <a:gd name="T67" fmla="*/ 5066 h 5121"/>
                  <a:gd name="T68" fmla="*/ 552 w 2364"/>
                  <a:gd name="T69" fmla="*/ 5001 h 5121"/>
                  <a:gd name="T70" fmla="*/ 527 w 2364"/>
                  <a:gd name="T71" fmla="*/ 4908 h 5121"/>
                  <a:gd name="T72" fmla="*/ 523 w 2364"/>
                  <a:gd name="T73" fmla="*/ 665 h 5121"/>
                  <a:gd name="T74" fmla="*/ 396 w 2364"/>
                  <a:gd name="T75" fmla="*/ 2226 h 5121"/>
                  <a:gd name="T76" fmla="*/ 380 w 2364"/>
                  <a:gd name="T77" fmla="*/ 2317 h 5121"/>
                  <a:gd name="T78" fmla="*/ 334 w 2364"/>
                  <a:gd name="T79" fmla="*/ 2383 h 5121"/>
                  <a:gd name="T80" fmla="*/ 251 w 2364"/>
                  <a:gd name="T81" fmla="*/ 2426 h 5121"/>
                  <a:gd name="T82" fmla="*/ 153 w 2364"/>
                  <a:gd name="T83" fmla="*/ 2426 h 5121"/>
                  <a:gd name="T84" fmla="*/ 66 w 2364"/>
                  <a:gd name="T85" fmla="*/ 2383 h 5121"/>
                  <a:gd name="T86" fmla="*/ 15 w 2364"/>
                  <a:gd name="T87" fmla="*/ 2317 h 5121"/>
                  <a:gd name="T88" fmla="*/ 0 w 2364"/>
                  <a:gd name="T89" fmla="*/ 2226 h 5121"/>
                  <a:gd name="T90" fmla="*/ 4 w 2364"/>
                  <a:gd name="T91" fmla="*/ 526 h 5121"/>
                  <a:gd name="T92" fmla="*/ 35 w 2364"/>
                  <a:gd name="T93" fmla="*/ 391 h 5121"/>
                  <a:gd name="T94" fmla="*/ 95 w 2364"/>
                  <a:gd name="T95" fmla="*/ 271 h 5121"/>
                  <a:gd name="T96" fmla="*/ 185 w 2364"/>
                  <a:gd name="T97" fmla="*/ 166 h 5121"/>
                  <a:gd name="T98" fmla="*/ 321 w 2364"/>
                  <a:gd name="T99" fmla="*/ 73 h 5121"/>
                  <a:gd name="T100" fmla="*/ 481 w 2364"/>
                  <a:gd name="T101" fmla="*/ 19 h 5121"/>
                  <a:gd name="T102" fmla="*/ 664 w 2364"/>
                  <a:gd name="T103" fmla="*/ 0 h 5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64" h="5121">
                    <a:moveTo>
                      <a:pt x="664" y="0"/>
                    </a:moveTo>
                    <a:lnTo>
                      <a:pt x="1700" y="0"/>
                    </a:lnTo>
                    <a:lnTo>
                      <a:pt x="1785" y="4"/>
                    </a:lnTo>
                    <a:lnTo>
                      <a:pt x="1864" y="13"/>
                    </a:lnTo>
                    <a:lnTo>
                      <a:pt x="1939" y="33"/>
                    </a:lnTo>
                    <a:lnTo>
                      <a:pt x="2009" y="56"/>
                    </a:lnTo>
                    <a:lnTo>
                      <a:pt x="2072" y="89"/>
                    </a:lnTo>
                    <a:lnTo>
                      <a:pt x="2132" y="127"/>
                    </a:lnTo>
                    <a:lnTo>
                      <a:pt x="2184" y="172"/>
                    </a:lnTo>
                    <a:lnTo>
                      <a:pt x="2240" y="234"/>
                    </a:lnTo>
                    <a:lnTo>
                      <a:pt x="2285" y="300"/>
                    </a:lnTo>
                    <a:lnTo>
                      <a:pt x="2320" y="369"/>
                    </a:lnTo>
                    <a:lnTo>
                      <a:pt x="2345" y="447"/>
                    </a:lnTo>
                    <a:lnTo>
                      <a:pt x="2358" y="528"/>
                    </a:lnTo>
                    <a:lnTo>
                      <a:pt x="2364" y="615"/>
                    </a:lnTo>
                    <a:lnTo>
                      <a:pt x="2364" y="2215"/>
                    </a:lnTo>
                    <a:lnTo>
                      <a:pt x="2360" y="2267"/>
                    </a:lnTo>
                    <a:lnTo>
                      <a:pt x="2349" y="2315"/>
                    </a:lnTo>
                    <a:lnTo>
                      <a:pt x="2327" y="2356"/>
                    </a:lnTo>
                    <a:lnTo>
                      <a:pt x="2298" y="2391"/>
                    </a:lnTo>
                    <a:lnTo>
                      <a:pt x="2262" y="2420"/>
                    </a:lnTo>
                    <a:lnTo>
                      <a:pt x="2221" y="2439"/>
                    </a:lnTo>
                    <a:lnTo>
                      <a:pt x="2181" y="2451"/>
                    </a:lnTo>
                    <a:lnTo>
                      <a:pt x="2142" y="2451"/>
                    </a:lnTo>
                    <a:lnTo>
                      <a:pt x="2103" y="2439"/>
                    </a:lnTo>
                    <a:lnTo>
                      <a:pt x="2065" y="2420"/>
                    </a:lnTo>
                    <a:lnTo>
                      <a:pt x="2030" y="2391"/>
                    </a:lnTo>
                    <a:lnTo>
                      <a:pt x="2003" y="2356"/>
                    </a:lnTo>
                    <a:lnTo>
                      <a:pt x="1984" y="2315"/>
                    </a:lnTo>
                    <a:lnTo>
                      <a:pt x="1972" y="2267"/>
                    </a:lnTo>
                    <a:lnTo>
                      <a:pt x="1968" y="2215"/>
                    </a:lnTo>
                    <a:lnTo>
                      <a:pt x="1968" y="665"/>
                    </a:lnTo>
                    <a:lnTo>
                      <a:pt x="1841" y="665"/>
                    </a:lnTo>
                    <a:lnTo>
                      <a:pt x="1841" y="4852"/>
                    </a:lnTo>
                    <a:lnTo>
                      <a:pt x="1837" y="4908"/>
                    </a:lnTo>
                    <a:lnTo>
                      <a:pt x="1827" y="4958"/>
                    </a:lnTo>
                    <a:lnTo>
                      <a:pt x="1812" y="5001"/>
                    </a:lnTo>
                    <a:lnTo>
                      <a:pt x="1788" y="5037"/>
                    </a:lnTo>
                    <a:lnTo>
                      <a:pt x="1759" y="5066"/>
                    </a:lnTo>
                    <a:lnTo>
                      <a:pt x="1723" y="5090"/>
                    </a:lnTo>
                    <a:lnTo>
                      <a:pt x="1682" y="5107"/>
                    </a:lnTo>
                    <a:lnTo>
                      <a:pt x="1634" y="5117"/>
                    </a:lnTo>
                    <a:lnTo>
                      <a:pt x="1578" y="5121"/>
                    </a:lnTo>
                    <a:lnTo>
                      <a:pt x="1524" y="5117"/>
                    </a:lnTo>
                    <a:lnTo>
                      <a:pt x="1476" y="5107"/>
                    </a:lnTo>
                    <a:lnTo>
                      <a:pt x="1433" y="5090"/>
                    </a:lnTo>
                    <a:lnTo>
                      <a:pt x="1396" y="5066"/>
                    </a:lnTo>
                    <a:lnTo>
                      <a:pt x="1367" y="5037"/>
                    </a:lnTo>
                    <a:lnTo>
                      <a:pt x="1346" y="5001"/>
                    </a:lnTo>
                    <a:lnTo>
                      <a:pt x="1329" y="4958"/>
                    </a:lnTo>
                    <a:lnTo>
                      <a:pt x="1319" y="4908"/>
                    </a:lnTo>
                    <a:lnTo>
                      <a:pt x="1315" y="4852"/>
                    </a:lnTo>
                    <a:lnTo>
                      <a:pt x="1315" y="2368"/>
                    </a:lnTo>
                    <a:lnTo>
                      <a:pt x="1049" y="2368"/>
                    </a:lnTo>
                    <a:lnTo>
                      <a:pt x="1049" y="4852"/>
                    </a:lnTo>
                    <a:lnTo>
                      <a:pt x="1045" y="4908"/>
                    </a:lnTo>
                    <a:lnTo>
                      <a:pt x="1035" y="4958"/>
                    </a:lnTo>
                    <a:lnTo>
                      <a:pt x="1018" y="5001"/>
                    </a:lnTo>
                    <a:lnTo>
                      <a:pt x="997" y="5037"/>
                    </a:lnTo>
                    <a:lnTo>
                      <a:pt x="968" y="5066"/>
                    </a:lnTo>
                    <a:lnTo>
                      <a:pt x="931" y="5090"/>
                    </a:lnTo>
                    <a:lnTo>
                      <a:pt x="888" y="5107"/>
                    </a:lnTo>
                    <a:lnTo>
                      <a:pt x="840" y="5117"/>
                    </a:lnTo>
                    <a:lnTo>
                      <a:pt x="786" y="5121"/>
                    </a:lnTo>
                    <a:lnTo>
                      <a:pt x="730" y="5117"/>
                    </a:lnTo>
                    <a:lnTo>
                      <a:pt x="682" y="5107"/>
                    </a:lnTo>
                    <a:lnTo>
                      <a:pt x="641" y="5090"/>
                    </a:lnTo>
                    <a:lnTo>
                      <a:pt x="605" y="5066"/>
                    </a:lnTo>
                    <a:lnTo>
                      <a:pt x="576" y="5037"/>
                    </a:lnTo>
                    <a:lnTo>
                      <a:pt x="552" y="5001"/>
                    </a:lnTo>
                    <a:lnTo>
                      <a:pt x="537" y="4958"/>
                    </a:lnTo>
                    <a:lnTo>
                      <a:pt x="527" y="4908"/>
                    </a:lnTo>
                    <a:lnTo>
                      <a:pt x="523" y="4852"/>
                    </a:lnTo>
                    <a:lnTo>
                      <a:pt x="523" y="665"/>
                    </a:lnTo>
                    <a:lnTo>
                      <a:pt x="396" y="665"/>
                    </a:lnTo>
                    <a:lnTo>
                      <a:pt x="396" y="2226"/>
                    </a:lnTo>
                    <a:lnTo>
                      <a:pt x="392" y="2275"/>
                    </a:lnTo>
                    <a:lnTo>
                      <a:pt x="380" y="2317"/>
                    </a:lnTo>
                    <a:lnTo>
                      <a:pt x="361" y="2352"/>
                    </a:lnTo>
                    <a:lnTo>
                      <a:pt x="334" y="2383"/>
                    </a:lnTo>
                    <a:lnTo>
                      <a:pt x="299" y="2406"/>
                    </a:lnTo>
                    <a:lnTo>
                      <a:pt x="251" y="2426"/>
                    </a:lnTo>
                    <a:lnTo>
                      <a:pt x="203" y="2432"/>
                    </a:lnTo>
                    <a:lnTo>
                      <a:pt x="153" y="2426"/>
                    </a:lnTo>
                    <a:lnTo>
                      <a:pt x="102" y="2406"/>
                    </a:lnTo>
                    <a:lnTo>
                      <a:pt x="66" y="2383"/>
                    </a:lnTo>
                    <a:lnTo>
                      <a:pt x="37" y="2352"/>
                    </a:lnTo>
                    <a:lnTo>
                      <a:pt x="15" y="2317"/>
                    </a:lnTo>
                    <a:lnTo>
                      <a:pt x="4" y="2275"/>
                    </a:lnTo>
                    <a:lnTo>
                      <a:pt x="0" y="2226"/>
                    </a:lnTo>
                    <a:lnTo>
                      <a:pt x="0" y="601"/>
                    </a:lnTo>
                    <a:lnTo>
                      <a:pt x="4" y="526"/>
                    </a:lnTo>
                    <a:lnTo>
                      <a:pt x="15" y="456"/>
                    </a:lnTo>
                    <a:lnTo>
                      <a:pt x="35" y="391"/>
                    </a:lnTo>
                    <a:lnTo>
                      <a:pt x="60" y="329"/>
                    </a:lnTo>
                    <a:lnTo>
                      <a:pt x="95" y="271"/>
                    </a:lnTo>
                    <a:lnTo>
                      <a:pt x="135" y="216"/>
                    </a:lnTo>
                    <a:lnTo>
                      <a:pt x="185" y="166"/>
                    </a:lnTo>
                    <a:lnTo>
                      <a:pt x="249" y="116"/>
                    </a:lnTo>
                    <a:lnTo>
                      <a:pt x="321" y="73"/>
                    </a:lnTo>
                    <a:lnTo>
                      <a:pt x="398" y="42"/>
                    </a:lnTo>
                    <a:lnTo>
                      <a:pt x="481" y="19"/>
                    </a:lnTo>
                    <a:lnTo>
                      <a:pt x="570" y="6"/>
                    </a:lnTo>
                    <a:lnTo>
                      <a:pt x="6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DAD66C5B-697A-4216-9403-94AE79428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2" y="567"/>
                <a:ext cx="537" cy="544"/>
              </a:xfrm>
              <a:custGeom>
                <a:avLst/>
                <a:gdLst>
                  <a:gd name="T0" fmla="*/ 542 w 1074"/>
                  <a:gd name="T1" fmla="*/ 0 h 1089"/>
                  <a:gd name="T2" fmla="*/ 616 w 1074"/>
                  <a:gd name="T3" fmla="*/ 6 h 1089"/>
                  <a:gd name="T4" fmla="*/ 685 w 1074"/>
                  <a:gd name="T5" fmla="*/ 17 h 1089"/>
                  <a:gd name="T6" fmla="*/ 749 w 1074"/>
                  <a:gd name="T7" fmla="*/ 40 h 1089"/>
                  <a:gd name="T8" fmla="*/ 811 w 1074"/>
                  <a:gd name="T9" fmla="*/ 71 h 1089"/>
                  <a:gd name="T10" fmla="*/ 867 w 1074"/>
                  <a:gd name="T11" fmla="*/ 112 h 1089"/>
                  <a:gd name="T12" fmla="*/ 921 w 1074"/>
                  <a:gd name="T13" fmla="*/ 160 h 1089"/>
                  <a:gd name="T14" fmla="*/ 967 w 1074"/>
                  <a:gd name="T15" fmla="*/ 216 h 1089"/>
                  <a:gd name="T16" fmla="*/ 1006 w 1074"/>
                  <a:gd name="T17" fmla="*/ 275 h 1089"/>
                  <a:gd name="T18" fmla="*/ 1035 w 1074"/>
                  <a:gd name="T19" fmla="*/ 336 h 1089"/>
                  <a:gd name="T20" fmla="*/ 1056 w 1074"/>
                  <a:gd name="T21" fmla="*/ 402 h 1089"/>
                  <a:gd name="T22" fmla="*/ 1070 w 1074"/>
                  <a:gd name="T23" fmla="*/ 472 h 1089"/>
                  <a:gd name="T24" fmla="*/ 1074 w 1074"/>
                  <a:gd name="T25" fmla="*/ 545 h 1089"/>
                  <a:gd name="T26" fmla="*/ 1070 w 1074"/>
                  <a:gd name="T27" fmla="*/ 617 h 1089"/>
                  <a:gd name="T28" fmla="*/ 1056 w 1074"/>
                  <a:gd name="T29" fmla="*/ 687 h 1089"/>
                  <a:gd name="T30" fmla="*/ 1035 w 1074"/>
                  <a:gd name="T31" fmla="*/ 752 h 1089"/>
                  <a:gd name="T32" fmla="*/ 1006 w 1074"/>
                  <a:gd name="T33" fmla="*/ 814 h 1089"/>
                  <a:gd name="T34" fmla="*/ 967 w 1074"/>
                  <a:gd name="T35" fmla="*/ 874 h 1089"/>
                  <a:gd name="T36" fmla="*/ 921 w 1074"/>
                  <a:gd name="T37" fmla="*/ 928 h 1089"/>
                  <a:gd name="T38" fmla="*/ 867 w 1074"/>
                  <a:gd name="T39" fmla="*/ 977 h 1089"/>
                  <a:gd name="T40" fmla="*/ 811 w 1074"/>
                  <a:gd name="T41" fmla="*/ 1017 h 1089"/>
                  <a:gd name="T42" fmla="*/ 749 w 1074"/>
                  <a:gd name="T43" fmla="*/ 1048 h 1089"/>
                  <a:gd name="T44" fmla="*/ 685 w 1074"/>
                  <a:gd name="T45" fmla="*/ 1072 h 1089"/>
                  <a:gd name="T46" fmla="*/ 616 w 1074"/>
                  <a:gd name="T47" fmla="*/ 1083 h 1089"/>
                  <a:gd name="T48" fmla="*/ 542 w 1074"/>
                  <a:gd name="T49" fmla="*/ 1089 h 1089"/>
                  <a:gd name="T50" fmla="*/ 471 w 1074"/>
                  <a:gd name="T51" fmla="*/ 1083 h 1089"/>
                  <a:gd name="T52" fmla="*/ 401 w 1074"/>
                  <a:gd name="T53" fmla="*/ 1072 h 1089"/>
                  <a:gd name="T54" fmla="*/ 336 w 1074"/>
                  <a:gd name="T55" fmla="*/ 1048 h 1089"/>
                  <a:gd name="T56" fmla="*/ 274 w 1074"/>
                  <a:gd name="T57" fmla="*/ 1017 h 1089"/>
                  <a:gd name="T58" fmla="*/ 214 w 1074"/>
                  <a:gd name="T59" fmla="*/ 977 h 1089"/>
                  <a:gd name="T60" fmla="*/ 160 w 1074"/>
                  <a:gd name="T61" fmla="*/ 928 h 1089"/>
                  <a:gd name="T62" fmla="*/ 112 w 1074"/>
                  <a:gd name="T63" fmla="*/ 874 h 1089"/>
                  <a:gd name="T64" fmla="*/ 71 w 1074"/>
                  <a:gd name="T65" fmla="*/ 814 h 1089"/>
                  <a:gd name="T66" fmla="*/ 40 w 1074"/>
                  <a:gd name="T67" fmla="*/ 752 h 1089"/>
                  <a:gd name="T68" fmla="*/ 17 w 1074"/>
                  <a:gd name="T69" fmla="*/ 687 h 1089"/>
                  <a:gd name="T70" fmla="*/ 4 w 1074"/>
                  <a:gd name="T71" fmla="*/ 617 h 1089"/>
                  <a:gd name="T72" fmla="*/ 0 w 1074"/>
                  <a:gd name="T73" fmla="*/ 545 h 1089"/>
                  <a:gd name="T74" fmla="*/ 4 w 1074"/>
                  <a:gd name="T75" fmla="*/ 472 h 1089"/>
                  <a:gd name="T76" fmla="*/ 17 w 1074"/>
                  <a:gd name="T77" fmla="*/ 402 h 1089"/>
                  <a:gd name="T78" fmla="*/ 40 w 1074"/>
                  <a:gd name="T79" fmla="*/ 336 h 1089"/>
                  <a:gd name="T80" fmla="*/ 71 w 1074"/>
                  <a:gd name="T81" fmla="*/ 275 h 1089"/>
                  <a:gd name="T82" fmla="*/ 112 w 1074"/>
                  <a:gd name="T83" fmla="*/ 216 h 1089"/>
                  <a:gd name="T84" fmla="*/ 160 w 1074"/>
                  <a:gd name="T85" fmla="*/ 160 h 1089"/>
                  <a:gd name="T86" fmla="*/ 214 w 1074"/>
                  <a:gd name="T87" fmla="*/ 112 h 1089"/>
                  <a:gd name="T88" fmla="*/ 274 w 1074"/>
                  <a:gd name="T89" fmla="*/ 71 h 1089"/>
                  <a:gd name="T90" fmla="*/ 336 w 1074"/>
                  <a:gd name="T91" fmla="*/ 40 h 1089"/>
                  <a:gd name="T92" fmla="*/ 401 w 1074"/>
                  <a:gd name="T93" fmla="*/ 17 h 1089"/>
                  <a:gd name="T94" fmla="*/ 471 w 1074"/>
                  <a:gd name="T95" fmla="*/ 6 h 1089"/>
                  <a:gd name="T96" fmla="*/ 542 w 1074"/>
                  <a:gd name="T97" fmla="*/ 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74" h="1089">
                    <a:moveTo>
                      <a:pt x="542" y="0"/>
                    </a:moveTo>
                    <a:lnTo>
                      <a:pt x="616" y="6"/>
                    </a:lnTo>
                    <a:lnTo>
                      <a:pt x="685" y="17"/>
                    </a:lnTo>
                    <a:lnTo>
                      <a:pt x="749" y="40"/>
                    </a:lnTo>
                    <a:lnTo>
                      <a:pt x="811" y="71"/>
                    </a:lnTo>
                    <a:lnTo>
                      <a:pt x="867" y="112"/>
                    </a:lnTo>
                    <a:lnTo>
                      <a:pt x="921" y="160"/>
                    </a:lnTo>
                    <a:lnTo>
                      <a:pt x="967" y="216"/>
                    </a:lnTo>
                    <a:lnTo>
                      <a:pt x="1006" y="275"/>
                    </a:lnTo>
                    <a:lnTo>
                      <a:pt x="1035" y="336"/>
                    </a:lnTo>
                    <a:lnTo>
                      <a:pt x="1056" y="402"/>
                    </a:lnTo>
                    <a:lnTo>
                      <a:pt x="1070" y="472"/>
                    </a:lnTo>
                    <a:lnTo>
                      <a:pt x="1074" y="545"/>
                    </a:lnTo>
                    <a:lnTo>
                      <a:pt x="1070" y="617"/>
                    </a:lnTo>
                    <a:lnTo>
                      <a:pt x="1056" y="687"/>
                    </a:lnTo>
                    <a:lnTo>
                      <a:pt x="1035" y="752"/>
                    </a:lnTo>
                    <a:lnTo>
                      <a:pt x="1006" y="814"/>
                    </a:lnTo>
                    <a:lnTo>
                      <a:pt x="967" y="874"/>
                    </a:lnTo>
                    <a:lnTo>
                      <a:pt x="921" y="928"/>
                    </a:lnTo>
                    <a:lnTo>
                      <a:pt x="867" y="977"/>
                    </a:lnTo>
                    <a:lnTo>
                      <a:pt x="811" y="1017"/>
                    </a:lnTo>
                    <a:lnTo>
                      <a:pt x="749" y="1048"/>
                    </a:lnTo>
                    <a:lnTo>
                      <a:pt x="685" y="1072"/>
                    </a:lnTo>
                    <a:lnTo>
                      <a:pt x="616" y="1083"/>
                    </a:lnTo>
                    <a:lnTo>
                      <a:pt x="542" y="1089"/>
                    </a:lnTo>
                    <a:lnTo>
                      <a:pt x="471" y="1083"/>
                    </a:lnTo>
                    <a:lnTo>
                      <a:pt x="401" y="1072"/>
                    </a:lnTo>
                    <a:lnTo>
                      <a:pt x="336" y="1048"/>
                    </a:lnTo>
                    <a:lnTo>
                      <a:pt x="274" y="1017"/>
                    </a:lnTo>
                    <a:lnTo>
                      <a:pt x="214" y="977"/>
                    </a:lnTo>
                    <a:lnTo>
                      <a:pt x="160" y="928"/>
                    </a:lnTo>
                    <a:lnTo>
                      <a:pt x="112" y="874"/>
                    </a:lnTo>
                    <a:lnTo>
                      <a:pt x="71" y="814"/>
                    </a:lnTo>
                    <a:lnTo>
                      <a:pt x="40" y="752"/>
                    </a:lnTo>
                    <a:lnTo>
                      <a:pt x="17" y="687"/>
                    </a:lnTo>
                    <a:lnTo>
                      <a:pt x="4" y="617"/>
                    </a:lnTo>
                    <a:lnTo>
                      <a:pt x="0" y="545"/>
                    </a:lnTo>
                    <a:lnTo>
                      <a:pt x="4" y="472"/>
                    </a:lnTo>
                    <a:lnTo>
                      <a:pt x="17" y="402"/>
                    </a:lnTo>
                    <a:lnTo>
                      <a:pt x="40" y="336"/>
                    </a:lnTo>
                    <a:lnTo>
                      <a:pt x="71" y="275"/>
                    </a:lnTo>
                    <a:lnTo>
                      <a:pt x="112" y="216"/>
                    </a:lnTo>
                    <a:lnTo>
                      <a:pt x="160" y="160"/>
                    </a:lnTo>
                    <a:lnTo>
                      <a:pt x="214" y="112"/>
                    </a:lnTo>
                    <a:lnTo>
                      <a:pt x="274" y="71"/>
                    </a:lnTo>
                    <a:lnTo>
                      <a:pt x="336" y="40"/>
                    </a:lnTo>
                    <a:lnTo>
                      <a:pt x="401" y="17"/>
                    </a:lnTo>
                    <a:lnTo>
                      <a:pt x="471" y="6"/>
                    </a:lnTo>
                    <a:lnTo>
                      <a:pt x="5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DBC52A4-2208-4A86-B6B8-A4812D23E9B8}"/>
                </a:ext>
              </a:extLst>
            </p:cNvPr>
            <p:cNvSpPr txBox="1"/>
            <p:nvPr/>
          </p:nvSpPr>
          <p:spPr>
            <a:xfrm>
              <a:off x="1599397" y="1552089"/>
              <a:ext cx="11095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Training Partner</a:t>
              </a:r>
              <a:endParaRPr lang="en-IN" sz="11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5F35BDC-74EE-4FCE-910C-0D24A3786012}"/>
              </a:ext>
            </a:extLst>
          </p:cNvPr>
          <p:cNvSpPr txBox="1"/>
          <p:nvPr/>
        </p:nvSpPr>
        <p:spPr>
          <a:xfrm>
            <a:off x="2821071" y="851072"/>
            <a:ext cx="237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Navigates to the Upload Documents Page	</a:t>
            </a:r>
            <a:endParaRPr lang="en-IN" sz="9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90B764-6F2A-4EB2-99E1-C186D6F97EC9}"/>
              </a:ext>
            </a:extLst>
          </p:cNvPr>
          <p:cNvCxnSpPr/>
          <p:nvPr/>
        </p:nvCxnSpPr>
        <p:spPr>
          <a:xfrm>
            <a:off x="5933837" y="1383367"/>
            <a:ext cx="0" cy="97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BBDA9BF-D43B-4698-BBFF-F8F3CC50014B}"/>
              </a:ext>
            </a:extLst>
          </p:cNvPr>
          <p:cNvSpPr txBox="1"/>
          <p:nvPr/>
        </p:nvSpPr>
        <p:spPr>
          <a:xfrm>
            <a:off x="3345985" y="1760740"/>
            <a:ext cx="2682621" cy="229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Clicks on the drop down containing different options</a:t>
            </a:r>
            <a:endParaRPr lang="en-IN" sz="900" dirty="0"/>
          </a:p>
        </p:txBody>
      </p:sp>
      <p:grpSp>
        <p:nvGrpSpPr>
          <p:cNvPr id="15" name="Group 20">
            <a:extLst>
              <a:ext uri="{FF2B5EF4-FFF2-40B4-BE49-F238E27FC236}">
                <a16:creationId xmlns:a16="http://schemas.microsoft.com/office/drawing/2014/main" id="{097A48BE-D0D8-40FC-8765-ED90143C687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528727" y="2533109"/>
            <a:ext cx="212032" cy="230832"/>
            <a:chOff x="5510" y="341"/>
            <a:chExt cx="203" cy="221"/>
          </a:xfrm>
          <a:solidFill>
            <a:srgbClr val="00B050"/>
          </a:solidFill>
        </p:grpSpPr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751AAC4B-48F7-4383-9BB9-36CD1B9C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341"/>
              <a:ext cx="167" cy="220"/>
            </a:xfrm>
            <a:custGeom>
              <a:avLst/>
              <a:gdLst>
                <a:gd name="T0" fmla="*/ 193 w 2499"/>
                <a:gd name="T1" fmla="*/ 0 h 3301"/>
                <a:gd name="T2" fmla="*/ 1886 w 2499"/>
                <a:gd name="T3" fmla="*/ 0 h 3301"/>
                <a:gd name="T4" fmla="*/ 1904 w 2499"/>
                <a:gd name="T5" fmla="*/ 3 h 3301"/>
                <a:gd name="T6" fmla="*/ 1919 w 2499"/>
                <a:gd name="T7" fmla="*/ 9 h 3301"/>
                <a:gd name="T8" fmla="*/ 1932 w 2499"/>
                <a:gd name="T9" fmla="*/ 19 h 3301"/>
                <a:gd name="T10" fmla="*/ 2480 w 2499"/>
                <a:gd name="T11" fmla="*/ 566 h 3301"/>
                <a:gd name="T12" fmla="*/ 2490 w 2499"/>
                <a:gd name="T13" fmla="*/ 579 h 3301"/>
                <a:gd name="T14" fmla="*/ 2497 w 2499"/>
                <a:gd name="T15" fmla="*/ 594 h 3301"/>
                <a:gd name="T16" fmla="*/ 2499 w 2499"/>
                <a:gd name="T17" fmla="*/ 612 h 3301"/>
                <a:gd name="T18" fmla="*/ 2499 w 2499"/>
                <a:gd name="T19" fmla="*/ 2198 h 3301"/>
                <a:gd name="T20" fmla="*/ 2447 w 2499"/>
                <a:gd name="T21" fmla="*/ 2181 h 3301"/>
                <a:gd name="T22" fmla="*/ 2394 w 2499"/>
                <a:gd name="T23" fmla="*/ 2169 h 3301"/>
                <a:gd name="T24" fmla="*/ 2339 w 2499"/>
                <a:gd name="T25" fmla="*/ 2160 h 3301"/>
                <a:gd name="T26" fmla="*/ 2285 w 2499"/>
                <a:gd name="T27" fmla="*/ 2156 h 3301"/>
                <a:gd name="T28" fmla="*/ 2284 w 2499"/>
                <a:gd name="T29" fmla="*/ 730 h 3301"/>
                <a:gd name="T30" fmla="*/ 1861 w 2499"/>
                <a:gd name="T31" fmla="*/ 730 h 3301"/>
                <a:gd name="T32" fmla="*/ 1840 w 2499"/>
                <a:gd name="T33" fmla="*/ 727 h 3301"/>
                <a:gd name="T34" fmla="*/ 1821 w 2499"/>
                <a:gd name="T35" fmla="*/ 718 h 3301"/>
                <a:gd name="T36" fmla="*/ 1804 w 2499"/>
                <a:gd name="T37" fmla="*/ 706 h 3301"/>
                <a:gd name="T38" fmla="*/ 1791 w 2499"/>
                <a:gd name="T39" fmla="*/ 690 h 3301"/>
                <a:gd name="T40" fmla="*/ 1783 w 2499"/>
                <a:gd name="T41" fmla="*/ 671 h 3301"/>
                <a:gd name="T42" fmla="*/ 1781 w 2499"/>
                <a:gd name="T43" fmla="*/ 650 h 3301"/>
                <a:gd name="T44" fmla="*/ 1781 w 2499"/>
                <a:gd name="T45" fmla="*/ 215 h 3301"/>
                <a:gd name="T46" fmla="*/ 215 w 2499"/>
                <a:gd name="T47" fmla="*/ 215 h 3301"/>
                <a:gd name="T48" fmla="*/ 215 w 2499"/>
                <a:gd name="T49" fmla="*/ 3087 h 3301"/>
                <a:gd name="T50" fmla="*/ 1667 w 2499"/>
                <a:gd name="T51" fmla="*/ 3087 h 3301"/>
                <a:gd name="T52" fmla="*/ 1691 w 2499"/>
                <a:gd name="T53" fmla="*/ 3134 h 3301"/>
                <a:gd name="T54" fmla="*/ 1720 w 2499"/>
                <a:gd name="T55" fmla="*/ 3180 h 3301"/>
                <a:gd name="T56" fmla="*/ 1751 w 2499"/>
                <a:gd name="T57" fmla="*/ 3223 h 3301"/>
                <a:gd name="T58" fmla="*/ 1785 w 2499"/>
                <a:gd name="T59" fmla="*/ 3263 h 3301"/>
                <a:gd name="T60" fmla="*/ 1823 w 2499"/>
                <a:gd name="T61" fmla="*/ 3301 h 3301"/>
                <a:gd name="T62" fmla="*/ 193 w 2499"/>
                <a:gd name="T63" fmla="*/ 3301 h 3301"/>
                <a:gd name="T64" fmla="*/ 159 w 2499"/>
                <a:gd name="T65" fmla="*/ 3298 h 3301"/>
                <a:gd name="T66" fmla="*/ 126 w 2499"/>
                <a:gd name="T67" fmla="*/ 3289 h 3301"/>
                <a:gd name="T68" fmla="*/ 96 w 2499"/>
                <a:gd name="T69" fmla="*/ 3275 h 3301"/>
                <a:gd name="T70" fmla="*/ 69 w 2499"/>
                <a:gd name="T71" fmla="*/ 3255 h 3301"/>
                <a:gd name="T72" fmla="*/ 45 w 2499"/>
                <a:gd name="T73" fmla="*/ 3232 h 3301"/>
                <a:gd name="T74" fmla="*/ 26 w 2499"/>
                <a:gd name="T75" fmla="*/ 3205 h 3301"/>
                <a:gd name="T76" fmla="*/ 12 w 2499"/>
                <a:gd name="T77" fmla="*/ 3176 h 3301"/>
                <a:gd name="T78" fmla="*/ 3 w 2499"/>
                <a:gd name="T79" fmla="*/ 3142 h 3301"/>
                <a:gd name="T80" fmla="*/ 0 w 2499"/>
                <a:gd name="T81" fmla="*/ 3108 h 3301"/>
                <a:gd name="T82" fmla="*/ 0 w 2499"/>
                <a:gd name="T83" fmla="*/ 193 h 3301"/>
                <a:gd name="T84" fmla="*/ 3 w 2499"/>
                <a:gd name="T85" fmla="*/ 158 h 3301"/>
                <a:gd name="T86" fmla="*/ 12 w 2499"/>
                <a:gd name="T87" fmla="*/ 126 h 3301"/>
                <a:gd name="T88" fmla="*/ 26 w 2499"/>
                <a:gd name="T89" fmla="*/ 96 h 3301"/>
                <a:gd name="T90" fmla="*/ 45 w 2499"/>
                <a:gd name="T91" fmla="*/ 69 h 3301"/>
                <a:gd name="T92" fmla="*/ 69 w 2499"/>
                <a:gd name="T93" fmla="*/ 45 h 3301"/>
                <a:gd name="T94" fmla="*/ 96 w 2499"/>
                <a:gd name="T95" fmla="*/ 26 h 3301"/>
                <a:gd name="T96" fmla="*/ 126 w 2499"/>
                <a:gd name="T97" fmla="*/ 12 h 3301"/>
                <a:gd name="T98" fmla="*/ 159 w 2499"/>
                <a:gd name="T99" fmla="*/ 3 h 3301"/>
                <a:gd name="T100" fmla="*/ 193 w 2499"/>
                <a:gd name="T101" fmla="*/ 0 h 3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99" h="3301">
                  <a:moveTo>
                    <a:pt x="193" y="0"/>
                  </a:moveTo>
                  <a:lnTo>
                    <a:pt x="1886" y="0"/>
                  </a:lnTo>
                  <a:lnTo>
                    <a:pt x="1904" y="3"/>
                  </a:lnTo>
                  <a:lnTo>
                    <a:pt x="1919" y="9"/>
                  </a:lnTo>
                  <a:lnTo>
                    <a:pt x="1932" y="19"/>
                  </a:lnTo>
                  <a:lnTo>
                    <a:pt x="2480" y="566"/>
                  </a:lnTo>
                  <a:lnTo>
                    <a:pt x="2490" y="579"/>
                  </a:lnTo>
                  <a:lnTo>
                    <a:pt x="2497" y="594"/>
                  </a:lnTo>
                  <a:lnTo>
                    <a:pt x="2499" y="612"/>
                  </a:lnTo>
                  <a:lnTo>
                    <a:pt x="2499" y="2198"/>
                  </a:lnTo>
                  <a:lnTo>
                    <a:pt x="2447" y="2181"/>
                  </a:lnTo>
                  <a:lnTo>
                    <a:pt x="2394" y="2169"/>
                  </a:lnTo>
                  <a:lnTo>
                    <a:pt x="2339" y="2160"/>
                  </a:lnTo>
                  <a:lnTo>
                    <a:pt x="2285" y="2156"/>
                  </a:lnTo>
                  <a:lnTo>
                    <a:pt x="2284" y="730"/>
                  </a:lnTo>
                  <a:lnTo>
                    <a:pt x="1861" y="730"/>
                  </a:lnTo>
                  <a:lnTo>
                    <a:pt x="1840" y="727"/>
                  </a:lnTo>
                  <a:lnTo>
                    <a:pt x="1821" y="718"/>
                  </a:lnTo>
                  <a:lnTo>
                    <a:pt x="1804" y="706"/>
                  </a:lnTo>
                  <a:lnTo>
                    <a:pt x="1791" y="690"/>
                  </a:lnTo>
                  <a:lnTo>
                    <a:pt x="1783" y="671"/>
                  </a:lnTo>
                  <a:lnTo>
                    <a:pt x="1781" y="650"/>
                  </a:lnTo>
                  <a:lnTo>
                    <a:pt x="1781" y="215"/>
                  </a:lnTo>
                  <a:lnTo>
                    <a:pt x="215" y="215"/>
                  </a:lnTo>
                  <a:lnTo>
                    <a:pt x="215" y="3087"/>
                  </a:lnTo>
                  <a:lnTo>
                    <a:pt x="1667" y="3087"/>
                  </a:lnTo>
                  <a:lnTo>
                    <a:pt x="1691" y="3134"/>
                  </a:lnTo>
                  <a:lnTo>
                    <a:pt x="1720" y="3180"/>
                  </a:lnTo>
                  <a:lnTo>
                    <a:pt x="1751" y="3223"/>
                  </a:lnTo>
                  <a:lnTo>
                    <a:pt x="1785" y="3263"/>
                  </a:lnTo>
                  <a:lnTo>
                    <a:pt x="1823" y="3301"/>
                  </a:lnTo>
                  <a:lnTo>
                    <a:pt x="193" y="3301"/>
                  </a:lnTo>
                  <a:lnTo>
                    <a:pt x="159" y="3298"/>
                  </a:lnTo>
                  <a:lnTo>
                    <a:pt x="126" y="3289"/>
                  </a:lnTo>
                  <a:lnTo>
                    <a:pt x="96" y="3275"/>
                  </a:lnTo>
                  <a:lnTo>
                    <a:pt x="69" y="3255"/>
                  </a:lnTo>
                  <a:lnTo>
                    <a:pt x="45" y="3232"/>
                  </a:lnTo>
                  <a:lnTo>
                    <a:pt x="26" y="3205"/>
                  </a:lnTo>
                  <a:lnTo>
                    <a:pt x="12" y="3176"/>
                  </a:lnTo>
                  <a:lnTo>
                    <a:pt x="3" y="3142"/>
                  </a:lnTo>
                  <a:lnTo>
                    <a:pt x="0" y="3108"/>
                  </a:lnTo>
                  <a:lnTo>
                    <a:pt x="0" y="193"/>
                  </a:lnTo>
                  <a:lnTo>
                    <a:pt x="3" y="158"/>
                  </a:lnTo>
                  <a:lnTo>
                    <a:pt x="12" y="126"/>
                  </a:lnTo>
                  <a:lnTo>
                    <a:pt x="26" y="96"/>
                  </a:lnTo>
                  <a:lnTo>
                    <a:pt x="45" y="69"/>
                  </a:lnTo>
                  <a:lnTo>
                    <a:pt x="69" y="45"/>
                  </a:lnTo>
                  <a:lnTo>
                    <a:pt x="96" y="26"/>
                  </a:lnTo>
                  <a:lnTo>
                    <a:pt x="126" y="12"/>
                  </a:lnTo>
                  <a:lnTo>
                    <a:pt x="159" y="3"/>
                  </a:lnTo>
                  <a:lnTo>
                    <a:pt x="1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41A7B5DD-849C-4C2B-A3C6-3CE5C766F9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8" y="489"/>
              <a:ext cx="85" cy="73"/>
            </a:xfrm>
            <a:custGeom>
              <a:avLst/>
              <a:gdLst>
                <a:gd name="T0" fmla="*/ 1036 w 1282"/>
                <a:gd name="T1" fmla="*/ 131 h 1103"/>
                <a:gd name="T2" fmla="*/ 1012 w 1282"/>
                <a:gd name="T3" fmla="*/ 145 h 1103"/>
                <a:gd name="T4" fmla="*/ 467 w 1282"/>
                <a:gd name="T5" fmla="*/ 405 h 1103"/>
                <a:gd name="T6" fmla="*/ 443 w 1282"/>
                <a:gd name="T7" fmla="*/ 390 h 1103"/>
                <a:gd name="T8" fmla="*/ 416 w 1282"/>
                <a:gd name="T9" fmla="*/ 390 h 1103"/>
                <a:gd name="T10" fmla="*/ 390 w 1282"/>
                <a:gd name="T11" fmla="*/ 405 h 1103"/>
                <a:gd name="T12" fmla="*/ 339 w 1282"/>
                <a:gd name="T13" fmla="*/ 459 h 1103"/>
                <a:gd name="T14" fmla="*/ 332 w 1282"/>
                <a:gd name="T15" fmla="*/ 485 h 1103"/>
                <a:gd name="T16" fmla="*/ 339 w 1282"/>
                <a:gd name="T17" fmla="*/ 513 h 1103"/>
                <a:gd name="T18" fmla="*/ 571 w 1282"/>
                <a:gd name="T19" fmla="*/ 748 h 1103"/>
                <a:gd name="T20" fmla="*/ 595 w 1282"/>
                <a:gd name="T21" fmla="*/ 762 h 1103"/>
                <a:gd name="T22" fmla="*/ 610 w 1282"/>
                <a:gd name="T23" fmla="*/ 764 h 1103"/>
                <a:gd name="T24" fmla="*/ 637 w 1282"/>
                <a:gd name="T25" fmla="*/ 757 h 1103"/>
                <a:gd name="T26" fmla="*/ 1132 w 1282"/>
                <a:gd name="T27" fmla="*/ 265 h 1103"/>
                <a:gd name="T28" fmla="*/ 1146 w 1282"/>
                <a:gd name="T29" fmla="*/ 241 h 1103"/>
                <a:gd name="T30" fmla="*/ 1146 w 1282"/>
                <a:gd name="T31" fmla="*/ 213 h 1103"/>
                <a:gd name="T32" fmla="*/ 1132 w 1282"/>
                <a:gd name="T33" fmla="*/ 189 h 1103"/>
                <a:gd name="T34" fmla="*/ 1078 w 1282"/>
                <a:gd name="T35" fmla="*/ 136 h 1103"/>
                <a:gd name="T36" fmla="*/ 1050 w 1282"/>
                <a:gd name="T37" fmla="*/ 129 h 1103"/>
                <a:gd name="T38" fmla="*/ 1072 w 1282"/>
                <a:gd name="T39" fmla="*/ 2 h 1103"/>
                <a:gd name="T40" fmla="*/ 1120 w 1282"/>
                <a:gd name="T41" fmla="*/ 22 h 1103"/>
                <a:gd name="T42" fmla="*/ 1241 w 1282"/>
                <a:gd name="T43" fmla="*/ 140 h 1103"/>
                <a:gd name="T44" fmla="*/ 1271 w 1282"/>
                <a:gd name="T45" fmla="*/ 184 h 1103"/>
                <a:gd name="T46" fmla="*/ 1282 w 1282"/>
                <a:gd name="T47" fmla="*/ 235 h 1103"/>
                <a:gd name="T48" fmla="*/ 1271 w 1282"/>
                <a:gd name="T49" fmla="*/ 288 h 1103"/>
                <a:gd name="T50" fmla="*/ 1241 w 1282"/>
                <a:gd name="T51" fmla="*/ 331 h 1103"/>
                <a:gd name="T52" fmla="*/ 1006 w 1282"/>
                <a:gd name="T53" fmla="*/ 601 h 1103"/>
                <a:gd name="T54" fmla="*/ 994 w 1282"/>
                <a:gd name="T55" fmla="*/ 709 h 1103"/>
                <a:gd name="T56" fmla="*/ 960 w 1282"/>
                <a:gd name="T57" fmla="*/ 808 h 1103"/>
                <a:gd name="T58" fmla="*/ 909 w 1282"/>
                <a:gd name="T59" fmla="*/ 898 h 1103"/>
                <a:gd name="T60" fmla="*/ 839 w 1282"/>
                <a:gd name="T61" fmla="*/ 974 h 1103"/>
                <a:gd name="T62" fmla="*/ 756 w 1282"/>
                <a:gd name="T63" fmla="*/ 1034 h 1103"/>
                <a:gd name="T64" fmla="*/ 661 w 1282"/>
                <a:gd name="T65" fmla="*/ 1078 h 1103"/>
                <a:gd name="T66" fmla="*/ 557 w 1282"/>
                <a:gd name="T67" fmla="*/ 1100 h 1103"/>
                <a:gd name="T68" fmla="*/ 448 w 1282"/>
                <a:gd name="T69" fmla="*/ 1100 h 1103"/>
                <a:gd name="T70" fmla="*/ 344 w 1282"/>
                <a:gd name="T71" fmla="*/ 1078 h 1103"/>
                <a:gd name="T72" fmla="*/ 249 w 1282"/>
                <a:gd name="T73" fmla="*/ 1034 h 1103"/>
                <a:gd name="T74" fmla="*/ 166 w 1282"/>
                <a:gd name="T75" fmla="*/ 974 h 1103"/>
                <a:gd name="T76" fmla="*/ 97 w 1282"/>
                <a:gd name="T77" fmla="*/ 898 h 1103"/>
                <a:gd name="T78" fmla="*/ 45 w 1282"/>
                <a:gd name="T79" fmla="*/ 808 h 1103"/>
                <a:gd name="T80" fmla="*/ 11 w 1282"/>
                <a:gd name="T81" fmla="*/ 709 h 1103"/>
                <a:gd name="T82" fmla="*/ 0 w 1282"/>
                <a:gd name="T83" fmla="*/ 601 h 1103"/>
                <a:gd name="T84" fmla="*/ 11 w 1282"/>
                <a:gd name="T85" fmla="*/ 493 h 1103"/>
                <a:gd name="T86" fmla="*/ 45 w 1282"/>
                <a:gd name="T87" fmla="*/ 394 h 1103"/>
                <a:gd name="T88" fmla="*/ 97 w 1282"/>
                <a:gd name="T89" fmla="*/ 305 h 1103"/>
                <a:gd name="T90" fmla="*/ 166 w 1282"/>
                <a:gd name="T91" fmla="*/ 229 h 1103"/>
                <a:gd name="T92" fmla="*/ 249 w 1282"/>
                <a:gd name="T93" fmla="*/ 167 h 1103"/>
                <a:gd name="T94" fmla="*/ 344 w 1282"/>
                <a:gd name="T95" fmla="*/ 125 h 1103"/>
                <a:gd name="T96" fmla="*/ 448 w 1282"/>
                <a:gd name="T97" fmla="*/ 102 h 1103"/>
                <a:gd name="T98" fmla="*/ 556 w 1282"/>
                <a:gd name="T99" fmla="*/ 102 h 1103"/>
                <a:gd name="T100" fmla="*/ 659 w 1282"/>
                <a:gd name="T101" fmla="*/ 124 h 1103"/>
                <a:gd name="T102" fmla="*/ 752 w 1282"/>
                <a:gd name="T103" fmla="*/ 165 h 1103"/>
                <a:gd name="T104" fmla="*/ 949 w 1282"/>
                <a:gd name="T105" fmla="*/ 39 h 1103"/>
                <a:gd name="T106" fmla="*/ 994 w 1282"/>
                <a:gd name="T107" fmla="*/ 10 h 1103"/>
                <a:gd name="T108" fmla="*/ 1045 w 1282"/>
                <a:gd name="T109" fmla="*/ 0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82" h="1103">
                  <a:moveTo>
                    <a:pt x="1050" y="129"/>
                  </a:moveTo>
                  <a:lnTo>
                    <a:pt x="1036" y="131"/>
                  </a:lnTo>
                  <a:lnTo>
                    <a:pt x="1023" y="136"/>
                  </a:lnTo>
                  <a:lnTo>
                    <a:pt x="1012" y="145"/>
                  </a:lnTo>
                  <a:lnTo>
                    <a:pt x="610" y="546"/>
                  </a:lnTo>
                  <a:lnTo>
                    <a:pt x="467" y="405"/>
                  </a:lnTo>
                  <a:lnTo>
                    <a:pt x="456" y="396"/>
                  </a:lnTo>
                  <a:lnTo>
                    <a:pt x="443" y="390"/>
                  </a:lnTo>
                  <a:lnTo>
                    <a:pt x="429" y="388"/>
                  </a:lnTo>
                  <a:lnTo>
                    <a:pt x="416" y="390"/>
                  </a:lnTo>
                  <a:lnTo>
                    <a:pt x="402" y="396"/>
                  </a:lnTo>
                  <a:lnTo>
                    <a:pt x="390" y="405"/>
                  </a:lnTo>
                  <a:lnTo>
                    <a:pt x="348" y="447"/>
                  </a:lnTo>
                  <a:lnTo>
                    <a:pt x="339" y="459"/>
                  </a:lnTo>
                  <a:lnTo>
                    <a:pt x="334" y="472"/>
                  </a:lnTo>
                  <a:lnTo>
                    <a:pt x="332" y="485"/>
                  </a:lnTo>
                  <a:lnTo>
                    <a:pt x="334" y="499"/>
                  </a:lnTo>
                  <a:lnTo>
                    <a:pt x="339" y="513"/>
                  </a:lnTo>
                  <a:lnTo>
                    <a:pt x="348" y="524"/>
                  </a:lnTo>
                  <a:lnTo>
                    <a:pt x="571" y="748"/>
                  </a:lnTo>
                  <a:lnTo>
                    <a:pt x="583" y="757"/>
                  </a:lnTo>
                  <a:lnTo>
                    <a:pt x="595" y="762"/>
                  </a:lnTo>
                  <a:lnTo>
                    <a:pt x="610" y="764"/>
                  </a:lnTo>
                  <a:lnTo>
                    <a:pt x="610" y="764"/>
                  </a:lnTo>
                  <a:lnTo>
                    <a:pt x="624" y="762"/>
                  </a:lnTo>
                  <a:lnTo>
                    <a:pt x="637" y="757"/>
                  </a:lnTo>
                  <a:lnTo>
                    <a:pt x="648" y="748"/>
                  </a:lnTo>
                  <a:lnTo>
                    <a:pt x="1132" y="265"/>
                  </a:lnTo>
                  <a:lnTo>
                    <a:pt x="1141" y="254"/>
                  </a:lnTo>
                  <a:lnTo>
                    <a:pt x="1146" y="241"/>
                  </a:lnTo>
                  <a:lnTo>
                    <a:pt x="1148" y="227"/>
                  </a:lnTo>
                  <a:lnTo>
                    <a:pt x="1146" y="213"/>
                  </a:lnTo>
                  <a:lnTo>
                    <a:pt x="1141" y="201"/>
                  </a:lnTo>
                  <a:lnTo>
                    <a:pt x="1132" y="189"/>
                  </a:lnTo>
                  <a:lnTo>
                    <a:pt x="1089" y="145"/>
                  </a:lnTo>
                  <a:lnTo>
                    <a:pt x="1078" y="136"/>
                  </a:lnTo>
                  <a:lnTo>
                    <a:pt x="1065" y="131"/>
                  </a:lnTo>
                  <a:lnTo>
                    <a:pt x="1050" y="129"/>
                  </a:lnTo>
                  <a:close/>
                  <a:moveTo>
                    <a:pt x="1045" y="0"/>
                  </a:moveTo>
                  <a:lnTo>
                    <a:pt x="1072" y="2"/>
                  </a:lnTo>
                  <a:lnTo>
                    <a:pt x="1097" y="10"/>
                  </a:lnTo>
                  <a:lnTo>
                    <a:pt x="1120" y="22"/>
                  </a:lnTo>
                  <a:lnTo>
                    <a:pt x="1140" y="39"/>
                  </a:lnTo>
                  <a:lnTo>
                    <a:pt x="1241" y="140"/>
                  </a:lnTo>
                  <a:lnTo>
                    <a:pt x="1259" y="160"/>
                  </a:lnTo>
                  <a:lnTo>
                    <a:pt x="1271" y="184"/>
                  </a:lnTo>
                  <a:lnTo>
                    <a:pt x="1279" y="209"/>
                  </a:lnTo>
                  <a:lnTo>
                    <a:pt x="1282" y="235"/>
                  </a:lnTo>
                  <a:lnTo>
                    <a:pt x="1279" y="262"/>
                  </a:lnTo>
                  <a:lnTo>
                    <a:pt x="1271" y="288"/>
                  </a:lnTo>
                  <a:lnTo>
                    <a:pt x="1259" y="310"/>
                  </a:lnTo>
                  <a:lnTo>
                    <a:pt x="1241" y="331"/>
                  </a:lnTo>
                  <a:lnTo>
                    <a:pt x="1004" y="568"/>
                  </a:lnTo>
                  <a:lnTo>
                    <a:pt x="1006" y="601"/>
                  </a:lnTo>
                  <a:lnTo>
                    <a:pt x="1003" y="656"/>
                  </a:lnTo>
                  <a:lnTo>
                    <a:pt x="994" y="709"/>
                  </a:lnTo>
                  <a:lnTo>
                    <a:pt x="980" y="760"/>
                  </a:lnTo>
                  <a:lnTo>
                    <a:pt x="960" y="808"/>
                  </a:lnTo>
                  <a:lnTo>
                    <a:pt x="937" y="855"/>
                  </a:lnTo>
                  <a:lnTo>
                    <a:pt x="909" y="898"/>
                  </a:lnTo>
                  <a:lnTo>
                    <a:pt x="876" y="937"/>
                  </a:lnTo>
                  <a:lnTo>
                    <a:pt x="839" y="974"/>
                  </a:lnTo>
                  <a:lnTo>
                    <a:pt x="800" y="1006"/>
                  </a:lnTo>
                  <a:lnTo>
                    <a:pt x="756" y="1034"/>
                  </a:lnTo>
                  <a:lnTo>
                    <a:pt x="711" y="1059"/>
                  </a:lnTo>
                  <a:lnTo>
                    <a:pt x="661" y="1078"/>
                  </a:lnTo>
                  <a:lnTo>
                    <a:pt x="611" y="1092"/>
                  </a:lnTo>
                  <a:lnTo>
                    <a:pt x="557" y="1100"/>
                  </a:lnTo>
                  <a:lnTo>
                    <a:pt x="502" y="1103"/>
                  </a:lnTo>
                  <a:lnTo>
                    <a:pt x="448" y="1100"/>
                  </a:lnTo>
                  <a:lnTo>
                    <a:pt x="395" y="1092"/>
                  </a:lnTo>
                  <a:lnTo>
                    <a:pt x="344" y="1078"/>
                  </a:lnTo>
                  <a:lnTo>
                    <a:pt x="295" y="1059"/>
                  </a:lnTo>
                  <a:lnTo>
                    <a:pt x="249" y="1034"/>
                  </a:lnTo>
                  <a:lnTo>
                    <a:pt x="205" y="1006"/>
                  </a:lnTo>
                  <a:lnTo>
                    <a:pt x="166" y="974"/>
                  </a:lnTo>
                  <a:lnTo>
                    <a:pt x="129" y="937"/>
                  </a:lnTo>
                  <a:lnTo>
                    <a:pt x="97" y="898"/>
                  </a:lnTo>
                  <a:lnTo>
                    <a:pt x="69" y="855"/>
                  </a:lnTo>
                  <a:lnTo>
                    <a:pt x="45" y="808"/>
                  </a:lnTo>
                  <a:lnTo>
                    <a:pt x="25" y="760"/>
                  </a:lnTo>
                  <a:lnTo>
                    <a:pt x="11" y="709"/>
                  </a:lnTo>
                  <a:lnTo>
                    <a:pt x="3" y="656"/>
                  </a:lnTo>
                  <a:lnTo>
                    <a:pt x="0" y="601"/>
                  </a:lnTo>
                  <a:lnTo>
                    <a:pt x="3" y="547"/>
                  </a:lnTo>
                  <a:lnTo>
                    <a:pt x="11" y="493"/>
                  </a:lnTo>
                  <a:lnTo>
                    <a:pt x="25" y="443"/>
                  </a:lnTo>
                  <a:lnTo>
                    <a:pt x="45" y="394"/>
                  </a:lnTo>
                  <a:lnTo>
                    <a:pt x="69" y="348"/>
                  </a:lnTo>
                  <a:lnTo>
                    <a:pt x="97" y="305"/>
                  </a:lnTo>
                  <a:lnTo>
                    <a:pt x="129" y="265"/>
                  </a:lnTo>
                  <a:lnTo>
                    <a:pt x="166" y="229"/>
                  </a:lnTo>
                  <a:lnTo>
                    <a:pt x="205" y="196"/>
                  </a:lnTo>
                  <a:lnTo>
                    <a:pt x="249" y="167"/>
                  </a:lnTo>
                  <a:lnTo>
                    <a:pt x="295" y="144"/>
                  </a:lnTo>
                  <a:lnTo>
                    <a:pt x="344" y="125"/>
                  </a:lnTo>
                  <a:lnTo>
                    <a:pt x="395" y="111"/>
                  </a:lnTo>
                  <a:lnTo>
                    <a:pt x="448" y="102"/>
                  </a:lnTo>
                  <a:lnTo>
                    <a:pt x="502" y="99"/>
                  </a:lnTo>
                  <a:lnTo>
                    <a:pt x="556" y="102"/>
                  </a:lnTo>
                  <a:lnTo>
                    <a:pt x="609" y="111"/>
                  </a:lnTo>
                  <a:lnTo>
                    <a:pt x="659" y="124"/>
                  </a:lnTo>
                  <a:lnTo>
                    <a:pt x="707" y="142"/>
                  </a:lnTo>
                  <a:lnTo>
                    <a:pt x="752" y="165"/>
                  </a:lnTo>
                  <a:lnTo>
                    <a:pt x="796" y="193"/>
                  </a:lnTo>
                  <a:lnTo>
                    <a:pt x="949" y="39"/>
                  </a:lnTo>
                  <a:lnTo>
                    <a:pt x="971" y="22"/>
                  </a:lnTo>
                  <a:lnTo>
                    <a:pt x="994" y="10"/>
                  </a:lnTo>
                  <a:lnTo>
                    <a:pt x="1019" y="2"/>
                  </a:lnTo>
                  <a:lnTo>
                    <a:pt x="10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30AE8268-F276-41D7-AEED-F0F4EC6D7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7" y="374"/>
              <a:ext cx="64" cy="64"/>
            </a:xfrm>
            <a:custGeom>
              <a:avLst/>
              <a:gdLst>
                <a:gd name="T0" fmla="*/ 502 w 961"/>
                <a:gd name="T1" fmla="*/ 0 h 959"/>
                <a:gd name="T2" fmla="*/ 550 w 961"/>
                <a:gd name="T3" fmla="*/ 6 h 959"/>
                <a:gd name="T4" fmla="*/ 598 w 961"/>
                <a:gd name="T5" fmla="*/ 15 h 959"/>
                <a:gd name="T6" fmla="*/ 495 w 961"/>
                <a:gd name="T7" fmla="*/ 466 h 959"/>
                <a:gd name="T8" fmla="*/ 946 w 961"/>
                <a:gd name="T9" fmla="*/ 363 h 959"/>
                <a:gd name="T10" fmla="*/ 956 w 961"/>
                <a:gd name="T11" fmla="*/ 410 h 959"/>
                <a:gd name="T12" fmla="*/ 961 w 961"/>
                <a:gd name="T13" fmla="*/ 459 h 959"/>
                <a:gd name="T14" fmla="*/ 961 w 961"/>
                <a:gd name="T15" fmla="*/ 507 h 959"/>
                <a:gd name="T16" fmla="*/ 955 w 961"/>
                <a:gd name="T17" fmla="*/ 555 h 959"/>
                <a:gd name="T18" fmla="*/ 944 w 961"/>
                <a:gd name="T19" fmla="*/ 604 h 959"/>
                <a:gd name="T20" fmla="*/ 929 w 961"/>
                <a:gd name="T21" fmla="*/ 650 h 959"/>
                <a:gd name="T22" fmla="*/ 910 w 961"/>
                <a:gd name="T23" fmla="*/ 696 h 959"/>
                <a:gd name="T24" fmla="*/ 885 w 961"/>
                <a:gd name="T25" fmla="*/ 739 h 959"/>
                <a:gd name="T26" fmla="*/ 856 w 961"/>
                <a:gd name="T27" fmla="*/ 781 h 959"/>
                <a:gd name="T28" fmla="*/ 820 w 961"/>
                <a:gd name="T29" fmla="*/ 819 h 959"/>
                <a:gd name="T30" fmla="*/ 784 w 961"/>
                <a:gd name="T31" fmla="*/ 852 h 959"/>
                <a:gd name="T32" fmla="*/ 745 w 961"/>
                <a:gd name="T33" fmla="*/ 880 h 959"/>
                <a:gd name="T34" fmla="*/ 704 w 961"/>
                <a:gd name="T35" fmla="*/ 905 h 959"/>
                <a:gd name="T36" fmla="*/ 661 w 961"/>
                <a:gd name="T37" fmla="*/ 924 h 959"/>
                <a:gd name="T38" fmla="*/ 617 w 961"/>
                <a:gd name="T39" fmla="*/ 940 h 959"/>
                <a:gd name="T40" fmla="*/ 572 w 961"/>
                <a:gd name="T41" fmla="*/ 950 h 959"/>
                <a:gd name="T42" fmla="*/ 527 w 961"/>
                <a:gd name="T43" fmla="*/ 957 h 959"/>
                <a:gd name="T44" fmla="*/ 480 w 961"/>
                <a:gd name="T45" fmla="*/ 959 h 959"/>
                <a:gd name="T46" fmla="*/ 435 w 961"/>
                <a:gd name="T47" fmla="*/ 957 h 959"/>
                <a:gd name="T48" fmla="*/ 388 w 961"/>
                <a:gd name="T49" fmla="*/ 950 h 959"/>
                <a:gd name="T50" fmla="*/ 344 w 961"/>
                <a:gd name="T51" fmla="*/ 940 h 959"/>
                <a:gd name="T52" fmla="*/ 300 w 961"/>
                <a:gd name="T53" fmla="*/ 924 h 959"/>
                <a:gd name="T54" fmla="*/ 257 w 961"/>
                <a:gd name="T55" fmla="*/ 905 h 959"/>
                <a:gd name="T56" fmla="*/ 217 w 961"/>
                <a:gd name="T57" fmla="*/ 880 h 959"/>
                <a:gd name="T58" fmla="*/ 177 w 961"/>
                <a:gd name="T59" fmla="*/ 852 h 959"/>
                <a:gd name="T60" fmla="*/ 141 w 961"/>
                <a:gd name="T61" fmla="*/ 819 h 959"/>
                <a:gd name="T62" fmla="*/ 107 w 961"/>
                <a:gd name="T63" fmla="*/ 783 h 959"/>
                <a:gd name="T64" fmla="*/ 79 w 961"/>
                <a:gd name="T65" fmla="*/ 743 h 959"/>
                <a:gd name="T66" fmla="*/ 55 w 961"/>
                <a:gd name="T67" fmla="*/ 703 h 959"/>
                <a:gd name="T68" fmla="*/ 36 w 961"/>
                <a:gd name="T69" fmla="*/ 660 h 959"/>
                <a:gd name="T70" fmla="*/ 20 w 961"/>
                <a:gd name="T71" fmla="*/ 616 h 959"/>
                <a:gd name="T72" fmla="*/ 9 w 961"/>
                <a:gd name="T73" fmla="*/ 572 h 959"/>
                <a:gd name="T74" fmla="*/ 2 w 961"/>
                <a:gd name="T75" fmla="*/ 525 h 959"/>
                <a:gd name="T76" fmla="*/ 0 w 961"/>
                <a:gd name="T77" fmla="*/ 480 h 959"/>
                <a:gd name="T78" fmla="*/ 2 w 961"/>
                <a:gd name="T79" fmla="*/ 433 h 959"/>
                <a:gd name="T80" fmla="*/ 9 w 961"/>
                <a:gd name="T81" fmla="*/ 388 h 959"/>
                <a:gd name="T82" fmla="*/ 20 w 961"/>
                <a:gd name="T83" fmla="*/ 344 h 959"/>
                <a:gd name="T84" fmla="*/ 36 w 961"/>
                <a:gd name="T85" fmla="*/ 299 h 959"/>
                <a:gd name="T86" fmla="*/ 55 w 961"/>
                <a:gd name="T87" fmla="*/ 257 h 959"/>
                <a:gd name="T88" fmla="*/ 79 w 961"/>
                <a:gd name="T89" fmla="*/ 215 h 959"/>
                <a:gd name="T90" fmla="*/ 107 w 961"/>
                <a:gd name="T91" fmla="*/ 177 h 959"/>
                <a:gd name="T92" fmla="*/ 141 w 961"/>
                <a:gd name="T93" fmla="*/ 141 h 959"/>
                <a:gd name="T94" fmla="*/ 179 w 961"/>
                <a:gd name="T95" fmla="*/ 105 h 959"/>
                <a:gd name="T96" fmla="*/ 221 w 961"/>
                <a:gd name="T97" fmla="*/ 76 h 959"/>
                <a:gd name="T98" fmla="*/ 264 w 961"/>
                <a:gd name="T99" fmla="*/ 51 h 959"/>
                <a:gd name="T100" fmla="*/ 310 w 961"/>
                <a:gd name="T101" fmla="*/ 32 h 959"/>
                <a:gd name="T102" fmla="*/ 356 w 961"/>
                <a:gd name="T103" fmla="*/ 17 h 959"/>
                <a:gd name="T104" fmla="*/ 405 w 961"/>
                <a:gd name="T105" fmla="*/ 7 h 959"/>
                <a:gd name="T106" fmla="*/ 453 w 961"/>
                <a:gd name="T107" fmla="*/ 0 h 959"/>
                <a:gd name="T108" fmla="*/ 502 w 961"/>
                <a:gd name="T109" fmla="*/ 0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61" h="959">
                  <a:moveTo>
                    <a:pt x="502" y="0"/>
                  </a:moveTo>
                  <a:lnTo>
                    <a:pt x="550" y="6"/>
                  </a:lnTo>
                  <a:lnTo>
                    <a:pt x="598" y="15"/>
                  </a:lnTo>
                  <a:lnTo>
                    <a:pt x="495" y="466"/>
                  </a:lnTo>
                  <a:lnTo>
                    <a:pt x="946" y="363"/>
                  </a:lnTo>
                  <a:lnTo>
                    <a:pt x="956" y="410"/>
                  </a:lnTo>
                  <a:lnTo>
                    <a:pt x="961" y="459"/>
                  </a:lnTo>
                  <a:lnTo>
                    <a:pt x="961" y="507"/>
                  </a:lnTo>
                  <a:lnTo>
                    <a:pt x="955" y="555"/>
                  </a:lnTo>
                  <a:lnTo>
                    <a:pt x="944" y="604"/>
                  </a:lnTo>
                  <a:lnTo>
                    <a:pt x="929" y="650"/>
                  </a:lnTo>
                  <a:lnTo>
                    <a:pt x="910" y="696"/>
                  </a:lnTo>
                  <a:lnTo>
                    <a:pt x="885" y="739"/>
                  </a:lnTo>
                  <a:lnTo>
                    <a:pt x="856" y="781"/>
                  </a:lnTo>
                  <a:lnTo>
                    <a:pt x="820" y="819"/>
                  </a:lnTo>
                  <a:lnTo>
                    <a:pt x="784" y="852"/>
                  </a:lnTo>
                  <a:lnTo>
                    <a:pt x="745" y="880"/>
                  </a:lnTo>
                  <a:lnTo>
                    <a:pt x="704" y="905"/>
                  </a:lnTo>
                  <a:lnTo>
                    <a:pt x="661" y="924"/>
                  </a:lnTo>
                  <a:lnTo>
                    <a:pt x="617" y="940"/>
                  </a:lnTo>
                  <a:lnTo>
                    <a:pt x="572" y="950"/>
                  </a:lnTo>
                  <a:lnTo>
                    <a:pt x="527" y="957"/>
                  </a:lnTo>
                  <a:lnTo>
                    <a:pt x="480" y="959"/>
                  </a:lnTo>
                  <a:lnTo>
                    <a:pt x="435" y="957"/>
                  </a:lnTo>
                  <a:lnTo>
                    <a:pt x="388" y="950"/>
                  </a:lnTo>
                  <a:lnTo>
                    <a:pt x="344" y="940"/>
                  </a:lnTo>
                  <a:lnTo>
                    <a:pt x="300" y="924"/>
                  </a:lnTo>
                  <a:lnTo>
                    <a:pt x="257" y="905"/>
                  </a:lnTo>
                  <a:lnTo>
                    <a:pt x="217" y="880"/>
                  </a:lnTo>
                  <a:lnTo>
                    <a:pt x="177" y="852"/>
                  </a:lnTo>
                  <a:lnTo>
                    <a:pt x="141" y="819"/>
                  </a:lnTo>
                  <a:lnTo>
                    <a:pt x="107" y="783"/>
                  </a:lnTo>
                  <a:lnTo>
                    <a:pt x="79" y="743"/>
                  </a:lnTo>
                  <a:lnTo>
                    <a:pt x="55" y="703"/>
                  </a:lnTo>
                  <a:lnTo>
                    <a:pt x="36" y="660"/>
                  </a:lnTo>
                  <a:lnTo>
                    <a:pt x="20" y="616"/>
                  </a:lnTo>
                  <a:lnTo>
                    <a:pt x="9" y="572"/>
                  </a:lnTo>
                  <a:lnTo>
                    <a:pt x="2" y="525"/>
                  </a:lnTo>
                  <a:lnTo>
                    <a:pt x="0" y="480"/>
                  </a:lnTo>
                  <a:lnTo>
                    <a:pt x="2" y="433"/>
                  </a:lnTo>
                  <a:lnTo>
                    <a:pt x="9" y="388"/>
                  </a:lnTo>
                  <a:lnTo>
                    <a:pt x="20" y="344"/>
                  </a:lnTo>
                  <a:lnTo>
                    <a:pt x="36" y="299"/>
                  </a:lnTo>
                  <a:lnTo>
                    <a:pt x="55" y="257"/>
                  </a:lnTo>
                  <a:lnTo>
                    <a:pt x="79" y="215"/>
                  </a:lnTo>
                  <a:lnTo>
                    <a:pt x="107" y="177"/>
                  </a:lnTo>
                  <a:lnTo>
                    <a:pt x="141" y="141"/>
                  </a:lnTo>
                  <a:lnTo>
                    <a:pt x="179" y="105"/>
                  </a:lnTo>
                  <a:lnTo>
                    <a:pt x="221" y="76"/>
                  </a:lnTo>
                  <a:lnTo>
                    <a:pt x="264" y="51"/>
                  </a:lnTo>
                  <a:lnTo>
                    <a:pt x="310" y="32"/>
                  </a:lnTo>
                  <a:lnTo>
                    <a:pt x="356" y="17"/>
                  </a:lnTo>
                  <a:lnTo>
                    <a:pt x="405" y="7"/>
                  </a:lnTo>
                  <a:lnTo>
                    <a:pt x="453" y="0"/>
                  </a:lnTo>
                  <a:lnTo>
                    <a:pt x="5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id="{FD411014-A827-4CB8-AADF-2F15A4EE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" y="366"/>
              <a:ext cx="30" cy="30"/>
            </a:xfrm>
            <a:custGeom>
              <a:avLst/>
              <a:gdLst>
                <a:gd name="T0" fmla="*/ 103 w 452"/>
                <a:gd name="T1" fmla="*/ 0 h 451"/>
                <a:gd name="T2" fmla="*/ 144 w 452"/>
                <a:gd name="T3" fmla="*/ 13 h 451"/>
                <a:gd name="T4" fmla="*/ 183 w 452"/>
                <a:gd name="T5" fmla="*/ 28 h 451"/>
                <a:gd name="T6" fmla="*/ 221 w 452"/>
                <a:gd name="T7" fmla="*/ 47 h 451"/>
                <a:gd name="T8" fmla="*/ 258 w 452"/>
                <a:gd name="T9" fmla="*/ 70 h 451"/>
                <a:gd name="T10" fmla="*/ 293 w 452"/>
                <a:gd name="T11" fmla="*/ 96 h 451"/>
                <a:gd name="T12" fmla="*/ 326 w 452"/>
                <a:gd name="T13" fmla="*/ 127 h 451"/>
                <a:gd name="T14" fmla="*/ 356 w 452"/>
                <a:gd name="T15" fmla="*/ 159 h 451"/>
                <a:gd name="T16" fmla="*/ 382 w 452"/>
                <a:gd name="T17" fmla="*/ 194 h 451"/>
                <a:gd name="T18" fmla="*/ 405 w 452"/>
                <a:gd name="T19" fmla="*/ 231 h 451"/>
                <a:gd name="T20" fmla="*/ 425 w 452"/>
                <a:gd name="T21" fmla="*/ 269 h 451"/>
                <a:gd name="T22" fmla="*/ 440 w 452"/>
                <a:gd name="T23" fmla="*/ 308 h 451"/>
                <a:gd name="T24" fmla="*/ 452 w 452"/>
                <a:gd name="T25" fmla="*/ 349 h 451"/>
                <a:gd name="T26" fmla="*/ 0 w 452"/>
                <a:gd name="T27" fmla="*/ 451 h 451"/>
                <a:gd name="T28" fmla="*/ 103 w 452"/>
                <a:gd name="T29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2" h="451">
                  <a:moveTo>
                    <a:pt x="103" y="0"/>
                  </a:moveTo>
                  <a:lnTo>
                    <a:pt x="144" y="13"/>
                  </a:lnTo>
                  <a:lnTo>
                    <a:pt x="183" y="28"/>
                  </a:lnTo>
                  <a:lnTo>
                    <a:pt x="221" y="47"/>
                  </a:lnTo>
                  <a:lnTo>
                    <a:pt x="258" y="70"/>
                  </a:lnTo>
                  <a:lnTo>
                    <a:pt x="293" y="96"/>
                  </a:lnTo>
                  <a:lnTo>
                    <a:pt x="326" y="127"/>
                  </a:lnTo>
                  <a:lnTo>
                    <a:pt x="356" y="159"/>
                  </a:lnTo>
                  <a:lnTo>
                    <a:pt x="382" y="194"/>
                  </a:lnTo>
                  <a:lnTo>
                    <a:pt x="405" y="231"/>
                  </a:lnTo>
                  <a:lnTo>
                    <a:pt x="425" y="269"/>
                  </a:lnTo>
                  <a:lnTo>
                    <a:pt x="440" y="308"/>
                  </a:lnTo>
                  <a:lnTo>
                    <a:pt x="452" y="349"/>
                  </a:lnTo>
                  <a:lnTo>
                    <a:pt x="0" y="451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FE769F91-1972-43E1-A15E-56A25CD99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" y="461"/>
              <a:ext cx="22" cy="11"/>
            </a:xfrm>
            <a:custGeom>
              <a:avLst/>
              <a:gdLst>
                <a:gd name="T0" fmla="*/ 83 w 332"/>
                <a:gd name="T1" fmla="*/ 0 h 166"/>
                <a:gd name="T2" fmla="*/ 249 w 332"/>
                <a:gd name="T3" fmla="*/ 0 h 166"/>
                <a:gd name="T4" fmla="*/ 271 w 332"/>
                <a:gd name="T5" fmla="*/ 3 h 166"/>
                <a:gd name="T6" fmla="*/ 290 w 332"/>
                <a:gd name="T7" fmla="*/ 11 h 166"/>
                <a:gd name="T8" fmla="*/ 308 w 332"/>
                <a:gd name="T9" fmla="*/ 24 h 166"/>
                <a:gd name="T10" fmla="*/ 321 w 332"/>
                <a:gd name="T11" fmla="*/ 41 h 166"/>
                <a:gd name="T12" fmla="*/ 329 w 332"/>
                <a:gd name="T13" fmla="*/ 61 h 166"/>
                <a:gd name="T14" fmla="*/ 332 w 332"/>
                <a:gd name="T15" fmla="*/ 83 h 166"/>
                <a:gd name="T16" fmla="*/ 329 w 332"/>
                <a:gd name="T17" fmla="*/ 104 h 166"/>
                <a:gd name="T18" fmla="*/ 321 w 332"/>
                <a:gd name="T19" fmla="*/ 124 h 166"/>
                <a:gd name="T20" fmla="*/ 308 w 332"/>
                <a:gd name="T21" fmla="*/ 142 h 166"/>
                <a:gd name="T22" fmla="*/ 290 w 332"/>
                <a:gd name="T23" fmla="*/ 155 h 166"/>
                <a:gd name="T24" fmla="*/ 271 w 332"/>
                <a:gd name="T25" fmla="*/ 163 h 166"/>
                <a:gd name="T26" fmla="*/ 249 w 332"/>
                <a:gd name="T27" fmla="*/ 166 h 166"/>
                <a:gd name="T28" fmla="*/ 83 w 332"/>
                <a:gd name="T29" fmla="*/ 166 h 166"/>
                <a:gd name="T30" fmla="*/ 61 w 332"/>
                <a:gd name="T31" fmla="*/ 163 h 166"/>
                <a:gd name="T32" fmla="*/ 42 w 332"/>
                <a:gd name="T33" fmla="*/ 155 h 166"/>
                <a:gd name="T34" fmla="*/ 24 w 332"/>
                <a:gd name="T35" fmla="*/ 142 h 166"/>
                <a:gd name="T36" fmla="*/ 11 w 332"/>
                <a:gd name="T37" fmla="*/ 124 h 166"/>
                <a:gd name="T38" fmla="*/ 3 w 332"/>
                <a:gd name="T39" fmla="*/ 104 h 166"/>
                <a:gd name="T40" fmla="*/ 0 w 332"/>
                <a:gd name="T41" fmla="*/ 83 h 166"/>
                <a:gd name="T42" fmla="*/ 3 w 332"/>
                <a:gd name="T43" fmla="*/ 61 h 166"/>
                <a:gd name="T44" fmla="*/ 11 w 332"/>
                <a:gd name="T45" fmla="*/ 41 h 166"/>
                <a:gd name="T46" fmla="*/ 24 w 332"/>
                <a:gd name="T47" fmla="*/ 24 h 166"/>
                <a:gd name="T48" fmla="*/ 42 w 332"/>
                <a:gd name="T49" fmla="*/ 11 h 166"/>
                <a:gd name="T50" fmla="*/ 61 w 332"/>
                <a:gd name="T51" fmla="*/ 3 h 166"/>
                <a:gd name="T52" fmla="*/ 83 w 332"/>
                <a:gd name="T5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2" h="166">
                  <a:moveTo>
                    <a:pt x="83" y="0"/>
                  </a:moveTo>
                  <a:lnTo>
                    <a:pt x="249" y="0"/>
                  </a:lnTo>
                  <a:lnTo>
                    <a:pt x="271" y="3"/>
                  </a:lnTo>
                  <a:lnTo>
                    <a:pt x="290" y="11"/>
                  </a:lnTo>
                  <a:lnTo>
                    <a:pt x="308" y="24"/>
                  </a:lnTo>
                  <a:lnTo>
                    <a:pt x="321" y="41"/>
                  </a:lnTo>
                  <a:lnTo>
                    <a:pt x="329" y="61"/>
                  </a:lnTo>
                  <a:lnTo>
                    <a:pt x="332" y="83"/>
                  </a:lnTo>
                  <a:lnTo>
                    <a:pt x="329" y="104"/>
                  </a:lnTo>
                  <a:lnTo>
                    <a:pt x="321" y="124"/>
                  </a:lnTo>
                  <a:lnTo>
                    <a:pt x="308" y="142"/>
                  </a:lnTo>
                  <a:lnTo>
                    <a:pt x="290" y="155"/>
                  </a:lnTo>
                  <a:lnTo>
                    <a:pt x="271" y="163"/>
                  </a:lnTo>
                  <a:lnTo>
                    <a:pt x="249" y="166"/>
                  </a:lnTo>
                  <a:lnTo>
                    <a:pt x="83" y="166"/>
                  </a:lnTo>
                  <a:lnTo>
                    <a:pt x="61" y="163"/>
                  </a:lnTo>
                  <a:lnTo>
                    <a:pt x="42" y="155"/>
                  </a:lnTo>
                  <a:lnTo>
                    <a:pt x="24" y="142"/>
                  </a:lnTo>
                  <a:lnTo>
                    <a:pt x="11" y="124"/>
                  </a:lnTo>
                  <a:lnTo>
                    <a:pt x="3" y="104"/>
                  </a:lnTo>
                  <a:lnTo>
                    <a:pt x="0" y="83"/>
                  </a:lnTo>
                  <a:lnTo>
                    <a:pt x="3" y="61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1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65D40B77-7C25-465E-95A4-A392FD6A2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" y="481"/>
              <a:ext cx="54" cy="12"/>
            </a:xfrm>
            <a:custGeom>
              <a:avLst/>
              <a:gdLst>
                <a:gd name="T0" fmla="*/ 83 w 804"/>
                <a:gd name="T1" fmla="*/ 0 h 166"/>
                <a:gd name="T2" fmla="*/ 721 w 804"/>
                <a:gd name="T3" fmla="*/ 0 h 166"/>
                <a:gd name="T4" fmla="*/ 743 w 804"/>
                <a:gd name="T5" fmla="*/ 3 h 166"/>
                <a:gd name="T6" fmla="*/ 762 w 804"/>
                <a:gd name="T7" fmla="*/ 12 h 166"/>
                <a:gd name="T8" fmla="*/ 780 w 804"/>
                <a:gd name="T9" fmla="*/ 24 h 166"/>
                <a:gd name="T10" fmla="*/ 793 w 804"/>
                <a:gd name="T11" fmla="*/ 41 h 166"/>
                <a:gd name="T12" fmla="*/ 801 w 804"/>
                <a:gd name="T13" fmla="*/ 62 h 166"/>
                <a:gd name="T14" fmla="*/ 804 w 804"/>
                <a:gd name="T15" fmla="*/ 83 h 166"/>
                <a:gd name="T16" fmla="*/ 801 w 804"/>
                <a:gd name="T17" fmla="*/ 105 h 166"/>
                <a:gd name="T18" fmla="*/ 793 w 804"/>
                <a:gd name="T19" fmla="*/ 125 h 166"/>
                <a:gd name="T20" fmla="*/ 780 w 804"/>
                <a:gd name="T21" fmla="*/ 141 h 166"/>
                <a:gd name="T22" fmla="*/ 762 w 804"/>
                <a:gd name="T23" fmla="*/ 154 h 166"/>
                <a:gd name="T24" fmla="*/ 743 w 804"/>
                <a:gd name="T25" fmla="*/ 163 h 166"/>
                <a:gd name="T26" fmla="*/ 721 w 804"/>
                <a:gd name="T27" fmla="*/ 166 h 166"/>
                <a:gd name="T28" fmla="*/ 83 w 804"/>
                <a:gd name="T29" fmla="*/ 166 h 166"/>
                <a:gd name="T30" fmla="*/ 61 w 804"/>
                <a:gd name="T31" fmla="*/ 163 h 166"/>
                <a:gd name="T32" fmla="*/ 42 w 804"/>
                <a:gd name="T33" fmla="*/ 154 h 166"/>
                <a:gd name="T34" fmla="*/ 24 w 804"/>
                <a:gd name="T35" fmla="*/ 141 h 166"/>
                <a:gd name="T36" fmla="*/ 11 w 804"/>
                <a:gd name="T37" fmla="*/ 125 h 166"/>
                <a:gd name="T38" fmla="*/ 3 w 804"/>
                <a:gd name="T39" fmla="*/ 105 h 166"/>
                <a:gd name="T40" fmla="*/ 0 w 804"/>
                <a:gd name="T41" fmla="*/ 83 h 166"/>
                <a:gd name="T42" fmla="*/ 3 w 804"/>
                <a:gd name="T43" fmla="*/ 62 h 166"/>
                <a:gd name="T44" fmla="*/ 11 w 804"/>
                <a:gd name="T45" fmla="*/ 41 h 166"/>
                <a:gd name="T46" fmla="*/ 24 w 804"/>
                <a:gd name="T47" fmla="*/ 24 h 166"/>
                <a:gd name="T48" fmla="*/ 42 w 804"/>
                <a:gd name="T49" fmla="*/ 12 h 166"/>
                <a:gd name="T50" fmla="*/ 61 w 804"/>
                <a:gd name="T51" fmla="*/ 3 h 166"/>
                <a:gd name="T52" fmla="*/ 83 w 804"/>
                <a:gd name="T5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04" h="166">
                  <a:moveTo>
                    <a:pt x="83" y="0"/>
                  </a:moveTo>
                  <a:lnTo>
                    <a:pt x="721" y="0"/>
                  </a:lnTo>
                  <a:lnTo>
                    <a:pt x="743" y="3"/>
                  </a:lnTo>
                  <a:lnTo>
                    <a:pt x="762" y="12"/>
                  </a:lnTo>
                  <a:lnTo>
                    <a:pt x="780" y="24"/>
                  </a:lnTo>
                  <a:lnTo>
                    <a:pt x="793" y="41"/>
                  </a:lnTo>
                  <a:lnTo>
                    <a:pt x="801" y="62"/>
                  </a:lnTo>
                  <a:lnTo>
                    <a:pt x="804" y="83"/>
                  </a:lnTo>
                  <a:lnTo>
                    <a:pt x="801" y="105"/>
                  </a:lnTo>
                  <a:lnTo>
                    <a:pt x="793" y="125"/>
                  </a:lnTo>
                  <a:lnTo>
                    <a:pt x="780" y="141"/>
                  </a:lnTo>
                  <a:lnTo>
                    <a:pt x="762" y="154"/>
                  </a:lnTo>
                  <a:lnTo>
                    <a:pt x="743" y="163"/>
                  </a:lnTo>
                  <a:lnTo>
                    <a:pt x="721" y="166"/>
                  </a:lnTo>
                  <a:lnTo>
                    <a:pt x="83" y="166"/>
                  </a:lnTo>
                  <a:lnTo>
                    <a:pt x="61" y="163"/>
                  </a:lnTo>
                  <a:lnTo>
                    <a:pt x="42" y="154"/>
                  </a:lnTo>
                  <a:lnTo>
                    <a:pt x="24" y="141"/>
                  </a:lnTo>
                  <a:lnTo>
                    <a:pt x="11" y="125"/>
                  </a:lnTo>
                  <a:lnTo>
                    <a:pt x="3" y="105"/>
                  </a:lnTo>
                  <a:lnTo>
                    <a:pt x="0" y="83"/>
                  </a:lnTo>
                  <a:lnTo>
                    <a:pt x="3" y="62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2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B543C548-6E0C-4D9C-98F4-BA22B1F68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" y="502"/>
              <a:ext cx="47" cy="11"/>
            </a:xfrm>
            <a:custGeom>
              <a:avLst/>
              <a:gdLst>
                <a:gd name="T0" fmla="*/ 83 w 710"/>
                <a:gd name="T1" fmla="*/ 0 h 165"/>
                <a:gd name="T2" fmla="*/ 627 w 710"/>
                <a:gd name="T3" fmla="*/ 0 h 165"/>
                <a:gd name="T4" fmla="*/ 648 w 710"/>
                <a:gd name="T5" fmla="*/ 3 h 165"/>
                <a:gd name="T6" fmla="*/ 668 w 710"/>
                <a:gd name="T7" fmla="*/ 11 h 165"/>
                <a:gd name="T8" fmla="*/ 686 w 710"/>
                <a:gd name="T9" fmla="*/ 24 h 165"/>
                <a:gd name="T10" fmla="*/ 698 w 710"/>
                <a:gd name="T11" fmla="*/ 41 h 165"/>
                <a:gd name="T12" fmla="*/ 707 w 710"/>
                <a:gd name="T13" fmla="*/ 60 h 165"/>
                <a:gd name="T14" fmla="*/ 710 w 710"/>
                <a:gd name="T15" fmla="*/ 82 h 165"/>
                <a:gd name="T16" fmla="*/ 707 w 710"/>
                <a:gd name="T17" fmla="*/ 105 h 165"/>
                <a:gd name="T18" fmla="*/ 698 w 710"/>
                <a:gd name="T19" fmla="*/ 125 h 165"/>
                <a:gd name="T20" fmla="*/ 686 w 710"/>
                <a:gd name="T21" fmla="*/ 141 h 165"/>
                <a:gd name="T22" fmla="*/ 668 w 710"/>
                <a:gd name="T23" fmla="*/ 154 h 165"/>
                <a:gd name="T24" fmla="*/ 648 w 710"/>
                <a:gd name="T25" fmla="*/ 162 h 165"/>
                <a:gd name="T26" fmla="*/ 627 w 710"/>
                <a:gd name="T27" fmla="*/ 165 h 165"/>
                <a:gd name="T28" fmla="*/ 83 w 710"/>
                <a:gd name="T29" fmla="*/ 165 h 165"/>
                <a:gd name="T30" fmla="*/ 61 w 710"/>
                <a:gd name="T31" fmla="*/ 162 h 165"/>
                <a:gd name="T32" fmla="*/ 42 w 710"/>
                <a:gd name="T33" fmla="*/ 154 h 165"/>
                <a:gd name="T34" fmla="*/ 24 w 710"/>
                <a:gd name="T35" fmla="*/ 141 h 165"/>
                <a:gd name="T36" fmla="*/ 11 w 710"/>
                <a:gd name="T37" fmla="*/ 125 h 165"/>
                <a:gd name="T38" fmla="*/ 3 w 710"/>
                <a:gd name="T39" fmla="*/ 105 h 165"/>
                <a:gd name="T40" fmla="*/ 0 w 710"/>
                <a:gd name="T41" fmla="*/ 82 h 165"/>
                <a:gd name="T42" fmla="*/ 3 w 710"/>
                <a:gd name="T43" fmla="*/ 60 h 165"/>
                <a:gd name="T44" fmla="*/ 11 w 710"/>
                <a:gd name="T45" fmla="*/ 41 h 165"/>
                <a:gd name="T46" fmla="*/ 24 w 710"/>
                <a:gd name="T47" fmla="*/ 24 h 165"/>
                <a:gd name="T48" fmla="*/ 42 w 710"/>
                <a:gd name="T49" fmla="*/ 11 h 165"/>
                <a:gd name="T50" fmla="*/ 61 w 710"/>
                <a:gd name="T51" fmla="*/ 3 h 165"/>
                <a:gd name="T52" fmla="*/ 83 w 710"/>
                <a:gd name="T5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0" h="165">
                  <a:moveTo>
                    <a:pt x="83" y="0"/>
                  </a:moveTo>
                  <a:lnTo>
                    <a:pt x="627" y="0"/>
                  </a:lnTo>
                  <a:lnTo>
                    <a:pt x="648" y="3"/>
                  </a:lnTo>
                  <a:lnTo>
                    <a:pt x="668" y="11"/>
                  </a:lnTo>
                  <a:lnTo>
                    <a:pt x="686" y="24"/>
                  </a:lnTo>
                  <a:lnTo>
                    <a:pt x="698" y="41"/>
                  </a:lnTo>
                  <a:lnTo>
                    <a:pt x="707" y="60"/>
                  </a:lnTo>
                  <a:lnTo>
                    <a:pt x="710" y="82"/>
                  </a:lnTo>
                  <a:lnTo>
                    <a:pt x="707" y="105"/>
                  </a:lnTo>
                  <a:lnTo>
                    <a:pt x="698" y="125"/>
                  </a:lnTo>
                  <a:lnTo>
                    <a:pt x="686" y="141"/>
                  </a:lnTo>
                  <a:lnTo>
                    <a:pt x="668" y="154"/>
                  </a:lnTo>
                  <a:lnTo>
                    <a:pt x="648" y="162"/>
                  </a:lnTo>
                  <a:lnTo>
                    <a:pt x="627" y="165"/>
                  </a:lnTo>
                  <a:lnTo>
                    <a:pt x="83" y="165"/>
                  </a:lnTo>
                  <a:lnTo>
                    <a:pt x="61" y="162"/>
                  </a:lnTo>
                  <a:lnTo>
                    <a:pt x="42" y="154"/>
                  </a:lnTo>
                  <a:lnTo>
                    <a:pt x="24" y="141"/>
                  </a:lnTo>
                  <a:lnTo>
                    <a:pt x="11" y="125"/>
                  </a:lnTo>
                  <a:lnTo>
                    <a:pt x="3" y="105"/>
                  </a:lnTo>
                  <a:lnTo>
                    <a:pt x="0" y="82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1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</p:grpSp>
      <p:grpSp>
        <p:nvGrpSpPr>
          <p:cNvPr id="23" name="Group 20">
            <a:extLst>
              <a:ext uri="{FF2B5EF4-FFF2-40B4-BE49-F238E27FC236}">
                <a16:creationId xmlns:a16="http://schemas.microsoft.com/office/drawing/2014/main" id="{B36FCA70-75E9-45FF-8AF6-87463D5B0BE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90023" y="2530657"/>
            <a:ext cx="212032" cy="230832"/>
            <a:chOff x="5510" y="341"/>
            <a:chExt cx="203" cy="221"/>
          </a:xfrm>
          <a:solidFill>
            <a:srgbClr val="00B050"/>
          </a:solidFill>
        </p:grpSpPr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CFFED09F-69BD-4782-95C9-5B7D038A1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341"/>
              <a:ext cx="167" cy="220"/>
            </a:xfrm>
            <a:custGeom>
              <a:avLst/>
              <a:gdLst>
                <a:gd name="T0" fmla="*/ 193 w 2499"/>
                <a:gd name="T1" fmla="*/ 0 h 3301"/>
                <a:gd name="T2" fmla="*/ 1886 w 2499"/>
                <a:gd name="T3" fmla="*/ 0 h 3301"/>
                <a:gd name="T4" fmla="*/ 1904 w 2499"/>
                <a:gd name="T5" fmla="*/ 3 h 3301"/>
                <a:gd name="T6" fmla="*/ 1919 w 2499"/>
                <a:gd name="T7" fmla="*/ 9 h 3301"/>
                <a:gd name="T8" fmla="*/ 1932 w 2499"/>
                <a:gd name="T9" fmla="*/ 19 h 3301"/>
                <a:gd name="T10" fmla="*/ 2480 w 2499"/>
                <a:gd name="T11" fmla="*/ 566 h 3301"/>
                <a:gd name="T12" fmla="*/ 2490 w 2499"/>
                <a:gd name="T13" fmla="*/ 579 h 3301"/>
                <a:gd name="T14" fmla="*/ 2497 w 2499"/>
                <a:gd name="T15" fmla="*/ 594 h 3301"/>
                <a:gd name="T16" fmla="*/ 2499 w 2499"/>
                <a:gd name="T17" fmla="*/ 612 h 3301"/>
                <a:gd name="T18" fmla="*/ 2499 w 2499"/>
                <a:gd name="T19" fmla="*/ 2198 h 3301"/>
                <a:gd name="T20" fmla="*/ 2447 w 2499"/>
                <a:gd name="T21" fmla="*/ 2181 h 3301"/>
                <a:gd name="T22" fmla="*/ 2394 w 2499"/>
                <a:gd name="T23" fmla="*/ 2169 h 3301"/>
                <a:gd name="T24" fmla="*/ 2339 w 2499"/>
                <a:gd name="T25" fmla="*/ 2160 h 3301"/>
                <a:gd name="T26" fmla="*/ 2285 w 2499"/>
                <a:gd name="T27" fmla="*/ 2156 h 3301"/>
                <a:gd name="T28" fmla="*/ 2284 w 2499"/>
                <a:gd name="T29" fmla="*/ 730 h 3301"/>
                <a:gd name="T30" fmla="*/ 1861 w 2499"/>
                <a:gd name="T31" fmla="*/ 730 h 3301"/>
                <a:gd name="T32" fmla="*/ 1840 w 2499"/>
                <a:gd name="T33" fmla="*/ 727 h 3301"/>
                <a:gd name="T34" fmla="*/ 1821 w 2499"/>
                <a:gd name="T35" fmla="*/ 718 h 3301"/>
                <a:gd name="T36" fmla="*/ 1804 w 2499"/>
                <a:gd name="T37" fmla="*/ 706 h 3301"/>
                <a:gd name="T38" fmla="*/ 1791 w 2499"/>
                <a:gd name="T39" fmla="*/ 690 h 3301"/>
                <a:gd name="T40" fmla="*/ 1783 w 2499"/>
                <a:gd name="T41" fmla="*/ 671 h 3301"/>
                <a:gd name="T42" fmla="*/ 1781 w 2499"/>
                <a:gd name="T43" fmla="*/ 650 h 3301"/>
                <a:gd name="T44" fmla="*/ 1781 w 2499"/>
                <a:gd name="T45" fmla="*/ 215 h 3301"/>
                <a:gd name="T46" fmla="*/ 215 w 2499"/>
                <a:gd name="T47" fmla="*/ 215 h 3301"/>
                <a:gd name="T48" fmla="*/ 215 w 2499"/>
                <a:gd name="T49" fmla="*/ 3087 h 3301"/>
                <a:gd name="T50" fmla="*/ 1667 w 2499"/>
                <a:gd name="T51" fmla="*/ 3087 h 3301"/>
                <a:gd name="T52" fmla="*/ 1691 w 2499"/>
                <a:gd name="T53" fmla="*/ 3134 h 3301"/>
                <a:gd name="T54" fmla="*/ 1720 w 2499"/>
                <a:gd name="T55" fmla="*/ 3180 h 3301"/>
                <a:gd name="T56" fmla="*/ 1751 w 2499"/>
                <a:gd name="T57" fmla="*/ 3223 h 3301"/>
                <a:gd name="T58" fmla="*/ 1785 w 2499"/>
                <a:gd name="T59" fmla="*/ 3263 h 3301"/>
                <a:gd name="T60" fmla="*/ 1823 w 2499"/>
                <a:gd name="T61" fmla="*/ 3301 h 3301"/>
                <a:gd name="T62" fmla="*/ 193 w 2499"/>
                <a:gd name="T63" fmla="*/ 3301 h 3301"/>
                <a:gd name="T64" fmla="*/ 159 w 2499"/>
                <a:gd name="T65" fmla="*/ 3298 h 3301"/>
                <a:gd name="T66" fmla="*/ 126 w 2499"/>
                <a:gd name="T67" fmla="*/ 3289 h 3301"/>
                <a:gd name="T68" fmla="*/ 96 w 2499"/>
                <a:gd name="T69" fmla="*/ 3275 h 3301"/>
                <a:gd name="T70" fmla="*/ 69 w 2499"/>
                <a:gd name="T71" fmla="*/ 3255 h 3301"/>
                <a:gd name="T72" fmla="*/ 45 w 2499"/>
                <a:gd name="T73" fmla="*/ 3232 h 3301"/>
                <a:gd name="T74" fmla="*/ 26 w 2499"/>
                <a:gd name="T75" fmla="*/ 3205 h 3301"/>
                <a:gd name="T76" fmla="*/ 12 w 2499"/>
                <a:gd name="T77" fmla="*/ 3176 h 3301"/>
                <a:gd name="T78" fmla="*/ 3 w 2499"/>
                <a:gd name="T79" fmla="*/ 3142 h 3301"/>
                <a:gd name="T80" fmla="*/ 0 w 2499"/>
                <a:gd name="T81" fmla="*/ 3108 h 3301"/>
                <a:gd name="T82" fmla="*/ 0 w 2499"/>
                <a:gd name="T83" fmla="*/ 193 h 3301"/>
                <a:gd name="T84" fmla="*/ 3 w 2499"/>
                <a:gd name="T85" fmla="*/ 158 h 3301"/>
                <a:gd name="T86" fmla="*/ 12 w 2499"/>
                <a:gd name="T87" fmla="*/ 126 h 3301"/>
                <a:gd name="T88" fmla="*/ 26 w 2499"/>
                <a:gd name="T89" fmla="*/ 96 h 3301"/>
                <a:gd name="T90" fmla="*/ 45 w 2499"/>
                <a:gd name="T91" fmla="*/ 69 h 3301"/>
                <a:gd name="T92" fmla="*/ 69 w 2499"/>
                <a:gd name="T93" fmla="*/ 45 h 3301"/>
                <a:gd name="T94" fmla="*/ 96 w 2499"/>
                <a:gd name="T95" fmla="*/ 26 h 3301"/>
                <a:gd name="T96" fmla="*/ 126 w 2499"/>
                <a:gd name="T97" fmla="*/ 12 h 3301"/>
                <a:gd name="T98" fmla="*/ 159 w 2499"/>
                <a:gd name="T99" fmla="*/ 3 h 3301"/>
                <a:gd name="T100" fmla="*/ 193 w 2499"/>
                <a:gd name="T101" fmla="*/ 0 h 3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99" h="3301">
                  <a:moveTo>
                    <a:pt x="193" y="0"/>
                  </a:moveTo>
                  <a:lnTo>
                    <a:pt x="1886" y="0"/>
                  </a:lnTo>
                  <a:lnTo>
                    <a:pt x="1904" y="3"/>
                  </a:lnTo>
                  <a:lnTo>
                    <a:pt x="1919" y="9"/>
                  </a:lnTo>
                  <a:lnTo>
                    <a:pt x="1932" y="19"/>
                  </a:lnTo>
                  <a:lnTo>
                    <a:pt x="2480" y="566"/>
                  </a:lnTo>
                  <a:lnTo>
                    <a:pt x="2490" y="579"/>
                  </a:lnTo>
                  <a:lnTo>
                    <a:pt x="2497" y="594"/>
                  </a:lnTo>
                  <a:lnTo>
                    <a:pt x="2499" y="612"/>
                  </a:lnTo>
                  <a:lnTo>
                    <a:pt x="2499" y="2198"/>
                  </a:lnTo>
                  <a:lnTo>
                    <a:pt x="2447" y="2181"/>
                  </a:lnTo>
                  <a:lnTo>
                    <a:pt x="2394" y="2169"/>
                  </a:lnTo>
                  <a:lnTo>
                    <a:pt x="2339" y="2160"/>
                  </a:lnTo>
                  <a:lnTo>
                    <a:pt x="2285" y="2156"/>
                  </a:lnTo>
                  <a:lnTo>
                    <a:pt x="2284" y="730"/>
                  </a:lnTo>
                  <a:lnTo>
                    <a:pt x="1861" y="730"/>
                  </a:lnTo>
                  <a:lnTo>
                    <a:pt x="1840" y="727"/>
                  </a:lnTo>
                  <a:lnTo>
                    <a:pt x="1821" y="718"/>
                  </a:lnTo>
                  <a:lnTo>
                    <a:pt x="1804" y="706"/>
                  </a:lnTo>
                  <a:lnTo>
                    <a:pt x="1791" y="690"/>
                  </a:lnTo>
                  <a:lnTo>
                    <a:pt x="1783" y="671"/>
                  </a:lnTo>
                  <a:lnTo>
                    <a:pt x="1781" y="650"/>
                  </a:lnTo>
                  <a:lnTo>
                    <a:pt x="1781" y="215"/>
                  </a:lnTo>
                  <a:lnTo>
                    <a:pt x="215" y="215"/>
                  </a:lnTo>
                  <a:lnTo>
                    <a:pt x="215" y="3087"/>
                  </a:lnTo>
                  <a:lnTo>
                    <a:pt x="1667" y="3087"/>
                  </a:lnTo>
                  <a:lnTo>
                    <a:pt x="1691" y="3134"/>
                  </a:lnTo>
                  <a:lnTo>
                    <a:pt x="1720" y="3180"/>
                  </a:lnTo>
                  <a:lnTo>
                    <a:pt x="1751" y="3223"/>
                  </a:lnTo>
                  <a:lnTo>
                    <a:pt x="1785" y="3263"/>
                  </a:lnTo>
                  <a:lnTo>
                    <a:pt x="1823" y="3301"/>
                  </a:lnTo>
                  <a:lnTo>
                    <a:pt x="193" y="3301"/>
                  </a:lnTo>
                  <a:lnTo>
                    <a:pt x="159" y="3298"/>
                  </a:lnTo>
                  <a:lnTo>
                    <a:pt x="126" y="3289"/>
                  </a:lnTo>
                  <a:lnTo>
                    <a:pt x="96" y="3275"/>
                  </a:lnTo>
                  <a:lnTo>
                    <a:pt x="69" y="3255"/>
                  </a:lnTo>
                  <a:lnTo>
                    <a:pt x="45" y="3232"/>
                  </a:lnTo>
                  <a:lnTo>
                    <a:pt x="26" y="3205"/>
                  </a:lnTo>
                  <a:lnTo>
                    <a:pt x="12" y="3176"/>
                  </a:lnTo>
                  <a:lnTo>
                    <a:pt x="3" y="3142"/>
                  </a:lnTo>
                  <a:lnTo>
                    <a:pt x="0" y="3108"/>
                  </a:lnTo>
                  <a:lnTo>
                    <a:pt x="0" y="193"/>
                  </a:lnTo>
                  <a:lnTo>
                    <a:pt x="3" y="158"/>
                  </a:lnTo>
                  <a:lnTo>
                    <a:pt x="12" y="126"/>
                  </a:lnTo>
                  <a:lnTo>
                    <a:pt x="26" y="96"/>
                  </a:lnTo>
                  <a:lnTo>
                    <a:pt x="45" y="69"/>
                  </a:lnTo>
                  <a:lnTo>
                    <a:pt x="69" y="45"/>
                  </a:lnTo>
                  <a:lnTo>
                    <a:pt x="96" y="26"/>
                  </a:lnTo>
                  <a:lnTo>
                    <a:pt x="126" y="12"/>
                  </a:lnTo>
                  <a:lnTo>
                    <a:pt x="159" y="3"/>
                  </a:lnTo>
                  <a:lnTo>
                    <a:pt x="1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4A489AB4-197F-4947-803E-FFC3C6C1DA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8" y="489"/>
              <a:ext cx="85" cy="73"/>
            </a:xfrm>
            <a:custGeom>
              <a:avLst/>
              <a:gdLst>
                <a:gd name="T0" fmla="*/ 1036 w 1282"/>
                <a:gd name="T1" fmla="*/ 131 h 1103"/>
                <a:gd name="T2" fmla="*/ 1012 w 1282"/>
                <a:gd name="T3" fmla="*/ 145 h 1103"/>
                <a:gd name="T4" fmla="*/ 467 w 1282"/>
                <a:gd name="T5" fmla="*/ 405 h 1103"/>
                <a:gd name="T6" fmla="*/ 443 w 1282"/>
                <a:gd name="T7" fmla="*/ 390 h 1103"/>
                <a:gd name="T8" fmla="*/ 416 w 1282"/>
                <a:gd name="T9" fmla="*/ 390 h 1103"/>
                <a:gd name="T10" fmla="*/ 390 w 1282"/>
                <a:gd name="T11" fmla="*/ 405 h 1103"/>
                <a:gd name="T12" fmla="*/ 339 w 1282"/>
                <a:gd name="T13" fmla="*/ 459 h 1103"/>
                <a:gd name="T14" fmla="*/ 332 w 1282"/>
                <a:gd name="T15" fmla="*/ 485 h 1103"/>
                <a:gd name="T16" fmla="*/ 339 w 1282"/>
                <a:gd name="T17" fmla="*/ 513 h 1103"/>
                <a:gd name="T18" fmla="*/ 571 w 1282"/>
                <a:gd name="T19" fmla="*/ 748 h 1103"/>
                <a:gd name="T20" fmla="*/ 595 w 1282"/>
                <a:gd name="T21" fmla="*/ 762 h 1103"/>
                <a:gd name="T22" fmla="*/ 610 w 1282"/>
                <a:gd name="T23" fmla="*/ 764 h 1103"/>
                <a:gd name="T24" fmla="*/ 637 w 1282"/>
                <a:gd name="T25" fmla="*/ 757 h 1103"/>
                <a:gd name="T26" fmla="*/ 1132 w 1282"/>
                <a:gd name="T27" fmla="*/ 265 h 1103"/>
                <a:gd name="T28" fmla="*/ 1146 w 1282"/>
                <a:gd name="T29" fmla="*/ 241 h 1103"/>
                <a:gd name="T30" fmla="*/ 1146 w 1282"/>
                <a:gd name="T31" fmla="*/ 213 h 1103"/>
                <a:gd name="T32" fmla="*/ 1132 w 1282"/>
                <a:gd name="T33" fmla="*/ 189 h 1103"/>
                <a:gd name="T34" fmla="*/ 1078 w 1282"/>
                <a:gd name="T35" fmla="*/ 136 h 1103"/>
                <a:gd name="T36" fmla="*/ 1050 w 1282"/>
                <a:gd name="T37" fmla="*/ 129 h 1103"/>
                <a:gd name="T38" fmla="*/ 1072 w 1282"/>
                <a:gd name="T39" fmla="*/ 2 h 1103"/>
                <a:gd name="T40" fmla="*/ 1120 w 1282"/>
                <a:gd name="T41" fmla="*/ 22 h 1103"/>
                <a:gd name="T42" fmla="*/ 1241 w 1282"/>
                <a:gd name="T43" fmla="*/ 140 h 1103"/>
                <a:gd name="T44" fmla="*/ 1271 w 1282"/>
                <a:gd name="T45" fmla="*/ 184 h 1103"/>
                <a:gd name="T46" fmla="*/ 1282 w 1282"/>
                <a:gd name="T47" fmla="*/ 235 h 1103"/>
                <a:gd name="T48" fmla="*/ 1271 w 1282"/>
                <a:gd name="T49" fmla="*/ 288 h 1103"/>
                <a:gd name="T50" fmla="*/ 1241 w 1282"/>
                <a:gd name="T51" fmla="*/ 331 h 1103"/>
                <a:gd name="T52" fmla="*/ 1006 w 1282"/>
                <a:gd name="T53" fmla="*/ 601 h 1103"/>
                <a:gd name="T54" fmla="*/ 994 w 1282"/>
                <a:gd name="T55" fmla="*/ 709 h 1103"/>
                <a:gd name="T56" fmla="*/ 960 w 1282"/>
                <a:gd name="T57" fmla="*/ 808 h 1103"/>
                <a:gd name="T58" fmla="*/ 909 w 1282"/>
                <a:gd name="T59" fmla="*/ 898 h 1103"/>
                <a:gd name="T60" fmla="*/ 839 w 1282"/>
                <a:gd name="T61" fmla="*/ 974 h 1103"/>
                <a:gd name="T62" fmla="*/ 756 w 1282"/>
                <a:gd name="T63" fmla="*/ 1034 h 1103"/>
                <a:gd name="T64" fmla="*/ 661 w 1282"/>
                <a:gd name="T65" fmla="*/ 1078 h 1103"/>
                <a:gd name="T66" fmla="*/ 557 w 1282"/>
                <a:gd name="T67" fmla="*/ 1100 h 1103"/>
                <a:gd name="T68" fmla="*/ 448 w 1282"/>
                <a:gd name="T69" fmla="*/ 1100 h 1103"/>
                <a:gd name="T70" fmla="*/ 344 w 1282"/>
                <a:gd name="T71" fmla="*/ 1078 h 1103"/>
                <a:gd name="T72" fmla="*/ 249 w 1282"/>
                <a:gd name="T73" fmla="*/ 1034 h 1103"/>
                <a:gd name="T74" fmla="*/ 166 w 1282"/>
                <a:gd name="T75" fmla="*/ 974 h 1103"/>
                <a:gd name="T76" fmla="*/ 97 w 1282"/>
                <a:gd name="T77" fmla="*/ 898 h 1103"/>
                <a:gd name="T78" fmla="*/ 45 w 1282"/>
                <a:gd name="T79" fmla="*/ 808 h 1103"/>
                <a:gd name="T80" fmla="*/ 11 w 1282"/>
                <a:gd name="T81" fmla="*/ 709 h 1103"/>
                <a:gd name="T82" fmla="*/ 0 w 1282"/>
                <a:gd name="T83" fmla="*/ 601 h 1103"/>
                <a:gd name="T84" fmla="*/ 11 w 1282"/>
                <a:gd name="T85" fmla="*/ 493 h 1103"/>
                <a:gd name="T86" fmla="*/ 45 w 1282"/>
                <a:gd name="T87" fmla="*/ 394 h 1103"/>
                <a:gd name="T88" fmla="*/ 97 w 1282"/>
                <a:gd name="T89" fmla="*/ 305 h 1103"/>
                <a:gd name="T90" fmla="*/ 166 w 1282"/>
                <a:gd name="T91" fmla="*/ 229 h 1103"/>
                <a:gd name="T92" fmla="*/ 249 w 1282"/>
                <a:gd name="T93" fmla="*/ 167 h 1103"/>
                <a:gd name="T94" fmla="*/ 344 w 1282"/>
                <a:gd name="T95" fmla="*/ 125 h 1103"/>
                <a:gd name="T96" fmla="*/ 448 w 1282"/>
                <a:gd name="T97" fmla="*/ 102 h 1103"/>
                <a:gd name="T98" fmla="*/ 556 w 1282"/>
                <a:gd name="T99" fmla="*/ 102 h 1103"/>
                <a:gd name="T100" fmla="*/ 659 w 1282"/>
                <a:gd name="T101" fmla="*/ 124 h 1103"/>
                <a:gd name="T102" fmla="*/ 752 w 1282"/>
                <a:gd name="T103" fmla="*/ 165 h 1103"/>
                <a:gd name="T104" fmla="*/ 949 w 1282"/>
                <a:gd name="T105" fmla="*/ 39 h 1103"/>
                <a:gd name="T106" fmla="*/ 994 w 1282"/>
                <a:gd name="T107" fmla="*/ 10 h 1103"/>
                <a:gd name="T108" fmla="*/ 1045 w 1282"/>
                <a:gd name="T109" fmla="*/ 0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82" h="1103">
                  <a:moveTo>
                    <a:pt x="1050" y="129"/>
                  </a:moveTo>
                  <a:lnTo>
                    <a:pt x="1036" y="131"/>
                  </a:lnTo>
                  <a:lnTo>
                    <a:pt x="1023" y="136"/>
                  </a:lnTo>
                  <a:lnTo>
                    <a:pt x="1012" y="145"/>
                  </a:lnTo>
                  <a:lnTo>
                    <a:pt x="610" y="546"/>
                  </a:lnTo>
                  <a:lnTo>
                    <a:pt x="467" y="405"/>
                  </a:lnTo>
                  <a:lnTo>
                    <a:pt x="456" y="396"/>
                  </a:lnTo>
                  <a:lnTo>
                    <a:pt x="443" y="390"/>
                  </a:lnTo>
                  <a:lnTo>
                    <a:pt x="429" y="388"/>
                  </a:lnTo>
                  <a:lnTo>
                    <a:pt x="416" y="390"/>
                  </a:lnTo>
                  <a:lnTo>
                    <a:pt x="402" y="396"/>
                  </a:lnTo>
                  <a:lnTo>
                    <a:pt x="390" y="405"/>
                  </a:lnTo>
                  <a:lnTo>
                    <a:pt x="348" y="447"/>
                  </a:lnTo>
                  <a:lnTo>
                    <a:pt x="339" y="459"/>
                  </a:lnTo>
                  <a:lnTo>
                    <a:pt x="334" y="472"/>
                  </a:lnTo>
                  <a:lnTo>
                    <a:pt x="332" y="485"/>
                  </a:lnTo>
                  <a:lnTo>
                    <a:pt x="334" y="499"/>
                  </a:lnTo>
                  <a:lnTo>
                    <a:pt x="339" y="513"/>
                  </a:lnTo>
                  <a:lnTo>
                    <a:pt x="348" y="524"/>
                  </a:lnTo>
                  <a:lnTo>
                    <a:pt x="571" y="748"/>
                  </a:lnTo>
                  <a:lnTo>
                    <a:pt x="583" y="757"/>
                  </a:lnTo>
                  <a:lnTo>
                    <a:pt x="595" y="762"/>
                  </a:lnTo>
                  <a:lnTo>
                    <a:pt x="610" y="764"/>
                  </a:lnTo>
                  <a:lnTo>
                    <a:pt x="610" y="764"/>
                  </a:lnTo>
                  <a:lnTo>
                    <a:pt x="624" y="762"/>
                  </a:lnTo>
                  <a:lnTo>
                    <a:pt x="637" y="757"/>
                  </a:lnTo>
                  <a:lnTo>
                    <a:pt x="648" y="748"/>
                  </a:lnTo>
                  <a:lnTo>
                    <a:pt x="1132" y="265"/>
                  </a:lnTo>
                  <a:lnTo>
                    <a:pt x="1141" y="254"/>
                  </a:lnTo>
                  <a:lnTo>
                    <a:pt x="1146" y="241"/>
                  </a:lnTo>
                  <a:lnTo>
                    <a:pt x="1148" y="227"/>
                  </a:lnTo>
                  <a:lnTo>
                    <a:pt x="1146" y="213"/>
                  </a:lnTo>
                  <a:lnTo>
                    <a:pt x="1141" y="201"/>
                  </a:lnTo>
                  <a:lnTo>
                    <a:pt x="1132" y="189"/>
                  </a:lnTo>
                  <a:lnTo>
                    <a:pt x="1089" y="145"/>
                  </a:lnTo>
                  <a:lnTo>
                    <a:pt x="1078" y="136"/>
                  </a:lnTo>
                  <a:lnTo>
                    <a:pt x="1065" y="131"/>
                  </a:lnTo>
                  <a:lnTo>
                    <a:pt x="1050" y="129"/>
                  </a:lnTo>
                  <a:close/>
                  <a:moveTo>
                    <a:pt x="1045" y="0"/>
                  </a:moveTo>
                  <a:lnTo>
                    <a:pt x="1072" y="2"/>
                  </a:lnTo>
                  <a:lnTo>
                    <a:pt x="1097" y="10"/>
                  </a:lnTo>
                  <a:lnTo>
                    <a:pt x="1120" y="22"/>
                  </a:lnTo>
                  <a:lnTo>
                    <a:pt x="1140" y="39"/>
                  </a:lnTo>
                  <a:lnTo>
                    <a:pt x="1241" y="140"/>
                  </a:lnTo>
                  <a:lnTo>
                    <a:pt x="1259" y="160"/>
                  </a:lnTo>
                  <a:lnTo>
                    <a:pt x="1271" y="184"/>
                  </a:lnTo>
                  <a:lnTo>
                    <a:pt x="1279" y="209"/>
                  </a:lnTo>
                  <a:lnTo>
                    <a:pt x="1282" y="235"/>
                  </a:lnTo>
                  <a:lnTo>
                    <a:pt x="1279" y="262"/>
                  </a:lnTo>
                  <a:lnTo>
                    <a:pt x="1271" y="288"/>
                  </a:lnTo>
                  <a:lnTo>
                    <a:pt x="1259" y="310"/>
                  </a:lnTo>
                  <a:lnTo>
                    <a:pt x="1241" y="331"/>
                  </a:lnTo>
                  <a:lnTo>
                    <a:pt x="1004" y="568"/>
                  </a:lnTo>
                  <a:lnTo>
                    <a:pt x="1006" y="601"/>
                  </a:lnTo>
                  <a:lnTo>
                    <a:pt x="1003" y="656"/>
                  </a:lnTo>
                  <a:lnTo>
                    <a:pt x="994" y="709"/>
                  </a:lnTo>
                  <a:lnTo>
                    <a:pt x="980" y="760"/>
                  </a:lnTo>
                  <a:lnTo>
                    <a:pt x="960" y="808"/>
                  </a:lnTo>
                  <a:lnTo>
                    <a:pt x="937" y="855"/>
                  </a:lnTo>
                  <a:lnTo>
                    <a:pt x="909" y="898"/>
                  </a:lnTo>
                  <a:lnTo>
                    <a:pt x="876" y="937"/>
                  </a:lnTo>
                  <a:lnTo>
                    <a:pt x="839" y="974"/>
                  </a:lnTo>
                  <a:lnTo>
                    <a:pt x="800" y="1006"/>
                  </a:lnTo>
                  <a:lnTo>
                    <a:pt x="756" y="1034"/>
                  </a:lnTo>
                  <a:lnTo>
                    <a:pt x="711" y="1059"/>
                  </a:lnTo>
                  <a:lnTo>
                    <a:pt x="661" y="1078"/>
                  </a:lnTo>
                  <a:lnTo>
                    <a:pt x="611" y="1092"/>
                  </a:lnTo>
                  <a:lnTo>
                    <a:pt x="557" y="1100"/>
                  </a:lnTo>
                  <a:lnTo>
                    <a:pt x="502" y="1103"/>
                  </a:lnTo>
                  <a:lnTo>
                    <a:pt x="448" y="1100"/>
                  </a:lnTo>
                  <a:lnTo>
                    <a:pt x="395" y="1092"/>
                  </a:lnTo>
                  <a:lnTo>
                    <a:pt x="344" y="1078"/>
                  </a:lnTo>
                  <a:lnTo>
                    <a:pt x="295" y="1059"/>
                  </a:lnTo>
                  <a:lnTo>
                    <a:pt x="249" y="1034"/>
                  </a:lnTo>
                  <a:lnTo>
                    <a:pt x="205" y="1006"/>
                  </a:lnTo>
                  <a:lnTo>
                    <a:pt x="166" y="974"/>
                  </a:lnTo>
                  <a:lnTo>
                    <a:pt x="129" y="937"/>
                  </a:lnTo>
                  <a:lnTo>
                    <a:pt x="97" y="898"/>
                  </a:lnTo>
                  <a:lnTo>
                    <a:pt x="69" y="855"/>
                  </a:lnTo>
                  <a:lnTo>
                    <a:pt x="45" y="808"/>
                  </a:lnTo>
                  <a:lnTo>
                    <a:pt x="25" y="760"/>
                  </a:lnTo>
                  <a:lnTo>
                    <a:pt x="11" y="709"/>
                  </a:lnTo>
                  <a:lnTo>
                    <a:pt x="3" y="656"/>
                  </a:lnTo>
                  <a:lnTo>
                    <a:pt x="0" y="601"/>
                  </a:lnTo>
                  <a:lnTo>
                    <a:pt x="3" y="547"/>
                  </a:lnTo>
                  <a:lnTo>
                    <a:pt x="11" y="493"/>
                  </a:lnTo>
                  <a:lnTo>
                    <a:pt x="25" y="443"/>
                  </a:lnTo>
                  <a:lnTo>
                    <a:pt x="45" y="394"/>
                  </a:lnTo>
                  <a:lnTo>
                    <a:pt x="69" y="348"/>
                  </a:lnTo>
                  <a:lnTo>
                    <a:pt x="97" y="305"/>
                  </a:lnTo>
                  <a:lnTo>
                    <a:pt x="129" y="265"/>
                  </a:lnTo>
                  <a:lnTo>
                    <a:pt x="166" y="229"/>
                  </a:lnTo>
                  <a:lnTo>
                    <a:pt x="205" y="196"/>
                  </a:lnTo>
                  <a:lnTo>
                    <a:pt x="249" y="167"/>
                  </a:lnTo>
                  <a:lnTo>
                    <a:pt x="295" y="144"/>
                  </a:lnTo>
                  <a:lnTo>
                    <a:pt x="344" y="125"/>
                  </a:lnTo>
                  <a:lnTo>
                    <a:pt x="395" y="111"/>
                  </a:lnTo>
                  <a:lnTo>
                    <a:pt x="448" y="102"/>
                  </a:lnTo>
                  <a:lnTo>
                    <a:pt x="502" y="99"/>
                  </a:lnTo>
                  <a:lnTo>
                    <a:pt x="556" y="102"/>
                  </a:lnTo>
                  <a:lnTo>
                    <a:pt x="609" y="111"/>
                  </a:lnTo>
                  <a:lnTo>
                    <a:pt x="659" y="124"/>
                  </a:lnTo>
                  <a:lnTo>
                    <a:pt x="707" y="142"/>
                  </a:lnTo>
                  <a:lnTo>
                    <a:pt x="752" y="165"/>
                  </a:lnTo>
                  <a:lnTo>
                    <a:pt x="796" y="193"/>
                  </a:lnTo>
                  <a:lnTo>
                    <a:pt x="949" y="39"/>
                  </a:lnTo>
                  <a:lnTo>
                    <a:pt x="971" y="22"/>
                  </a:lnTo>
                  <a:lnTo>
                    <a:pt x="994" y="10"/>
                  </a:lnTo>
                  <a:lnTo>
                    <a:pt x="1019" y="2"/>
                  </a:lnTo>
                  <a:lnTo>
                    <a:pt x="10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5CD88D26-A2AE-4916-8AF8-99D65791F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7" y="374"/>
              <a:ext cx="64" cy="64"/>
            </a:xfrm>
            <a:custGeom>
              <a:avLst/>
              <a:gdLst>
                <a:gd name="T0" fmla="*/ 502 w 961"/>
                <a:gd name="T1" fmla="*/ 0 h 959"/>
                <a:gd name="T2" fmla="*/ 550 w 961"/>
                <a:gd name="T3" fmla="*/ 6 h 959"/>
                <a:gd name="T4" fmla="*/ 598 w 961"/>
                <a:gd name="T5" fmla="*/ 15 h 959"/>
                <a:gd name="T6" fmla="*/ 495 w 961"/>
                <a:gd name="T7" fmla="*/ 466 h 959"/>
                <a:gd name="T8" fmla="*/ 946 w 961"/>
                <a:gd name="T9" fmla="*/ 363 h 959"/>
                <a:gd name="T10" fmla="*/ 956 w 961"/>
                <a:gd name="T11" fmla="*/ 410 h 959"/>
                <a:gd name="T12" fmla="*/ 961 w 961"/>
                <a:gd name="T13" fmla="*/ 459 h 959"/>
                <a:gd name="T14" fmla="*/ 961 w 961"/>
                <a:gd name="T15" fmla="*/ 507 h 959"/>
                <a:gd name="T16" fmla="*/ 955 w 961"/>
                <a:gd name="T17" fmla="*/ 555 h 959"/>
                <a:gd name="T18" fmla="*/ 944 w 961"/>
                <a:gd name="T19" fmla="*/ 604 h 959"/>
                <a:gd name="T20" fmla="*/ 929 w 961"/>
                <a:gd name="T21" fmla="*/ 650 h 959"/>
                <a:gd name="T22" fmla="*/ 910 w 961"/>
                <a:gd name="T23" fmla="*/ 696 h 959"/>
                <a:gd name="T24" fmla="*/ 885 w 961"/>
                <a:gd name="T25" fmla="*/ 739 h 959"/>
                <a:gd name="T26" fmla="*/ 856 w 961"/>
                <a:gd name="T27" fmla="*/ 781 h 959"/>
                <a:gd name="T28" fmla="*/ 820 w 961"/>
                <a:gd name="T29" fmla="*/ 819 h 959"/>
                <a:gd name="T30" fmla="*/ 784 w 961"/>
                <a:gd name="T31" fmla="*/ 852 h 959"/>
                <a:gd name="T32" fmla="*/ 745 w 961"/>
                <a:gd name="T33" fmla="*/ 880 h 959"/>
                <a:gd name="T34" fmla="*/ 704 w 961"/>
                <a:gd name="T35" fmla="*/ 905 h 959"/>
                <a:gd name="T36" fmla="*/ 661 w 961"/>
                <a:gd name="T37" fmla="*/ 924 h 959"/>
                <a:gd name="T38" fmla="*/ 617 w 961"/>
                <a:gd name="T39" fmla="*/ 940 h 959"/>
                <a:gd name="T40" fmla="*/ 572 w 961"/>
                <a:gd name="T41" fmla="*/ 950 h 959"/>
                <a:gd name="T42" fmla="*/ 527 w 961"/>
                <a:gd name="T43" fmla="*/ 957 h 959"/>
                <a:gd name="T44" fmla="*/ 480 w 961"/>
                <a:gd name="T45" fmla="*/ 959 h 959"/>
                <a:gd name="T46" fmla="*/ 435 w 961"/>
                <a:gd name="T47" fmla="*/ 957 h 959"/>
                <a:gd name="T48" fmla="*/ 388 w 961"/>
                <a:gd name="T49" fmla="*/ 950 h 959"/>
                <a:gd name="T50" fmla="*/ 344 w 961"/>
                <a:gd name="T51" fmla="*/ 940 h 959"/>
                <a:gd name="T52" fmla="*/ 300 w 961"/>
                <a:gd name="T53" fmla="*/ 924 h 959"/>
                <a:gd name="T54" fmla="*/ 257 w 961"/>
                <a:gd name="T55" fmla="*/ 905 h 959"/>
                <a:gd name="T56" fmla="*/ 217 w 961"/>
                <a:gd name="T57" fmla="*/ 880 h 959"/>
                <a:gd name="T58" fmla="*/ 177 w 961"/>
                <a:gd name="T59" fmla="*/ 852 h 959"/>
                <a:gd name="T60" fmla="*/ 141 w 961"/>
                <a:gd name="T61" fmla="*/ 819 h 959"/>
                <a:gd name="T62" fmla="*/ 107 w 961"/>
                <a:gd name="T63" fmla="*/ 783 h 959"/>
                <a:gd name="T64" fmla="*/ 79 w 961"/>
                <a:gd name="T65" fmla="*/ 743 h 959"/>
                <a:gd name="T66" fmla="*/ 55 w 961"/>
                <a:gd name="T67" fmla="*/ 703 h 959"/>
                <a:gd name="T68" fmla="*/ 36 w 961"/>
                <a:gd name="T69" fmla="*/ 660 h 959"/>
                <a:gd name="T70" fmla="*/ 20 w 961"/>
                <a:gd name="T71" fmla="*/ 616 h 959"/>
                <a:gd name="T72" fmla="*/ 9 w 961"/>
                <a:gd name="T73" fmla="*/ 572 h 959"/>
                <a:gd name="T74" fmla="*/ 2 w 961"/>
                <a:gd name="T75" fmla="*/ 525 h 959"/>
                <a:gd name="T76" fmla="*/ 0 w 961"/>
                <a:gd name="T77" fmla="*/ 480 h 959"/>
                <a:gd name="T78" fmla="*/ 2 w 961"/>
                <a:gd name="T79" fmla="*/ 433 h 959"/>
                <a:gd name="T80" fmla="*/ 9 w 961"/>
                <a:gd name="T81" fmla="*/ 388 h 959"/>
                <a:gd name="T82" fmla="*/ 20 w 961"/>
                <a:gd name="T83" fmla="*/ 344 h 959"/>
                <a:gd name="T84" fmla="*/ 36 w 961"/>
                <a:gd name="T85" fmla="*/ 299 h 959"/>
                <a:gd name="T86" fmla="*/ 55 w 961"/>
                <a:gd name="T87" fmla="*/ 257 h 959"/>
                <a:gd name="T88" fmla="*/ 79 w 961"/>
                <a:gd name="T89" fmla="*/ 215 h 959"/>
                <a:gd name="T90" fmla="*/ 107 w 961"/>
                <a:gd name="T91" fmla="*/ 177 h 959"/>
                <a:gd name="T92" fmla="*/ 141 w 961"/>
                <a:gd name="T93" fmla="*/ 141 h 959"/>
                <a:gd name="T94" fmla="*/ 179 w 961"/>
                <a:gd name="T95" fmla="*/ 105 h 959"/>
                <a:gd name="T96" fmla="*/ 221 w 961"/>
                <a:gd name="T97" fmla="*/ 76 h 959"/>
                <a:gd name="T98" fmla="*/ 264 w 961"/>
                <a:gd name="T99" fmla="*/ 51 h 959"/>
                <a:gd name="T100" fmla="*/ 310 w 961"/>
                <a:gd name="T101" fmla="*/ 32 h 959"/>
                <a:gd name="T102" fmla="*/ 356 w 961"/>
                <a:gd name="T103" fmla="*/ 17 h 959"/>
                <a:gd name="T104" fmla="*/ 405 w 961"/>
                <a:gd name="T105" fmla="*/ 7 h 959"/>
                <a:gd name="T106" fmla="*/ 453 w 961"/>
                <a:gd name="T107" fmla="*/ 0 h 959"/>
                <a:gd name="T108" fmla="*/ 502 w 961"/>
                <a:gd name="T109" fmla="*/ 0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61" h="959">
                  <a:moveTo>
                    <a:pt x="502" y="0"/>
                  </a:moveTo>
                  <a:lnTo>
                    <a:pt x="550" y="6"/>
                  </a:lnTo>
                  <a:lnTo>
                    <a:pt x="598" y="15"/>
                  </a:lnTo>
                  <a:lnTo>
                    <a:pt x="495" y="466"/>
                  </a:lnTo>
                  <a:lnTo>
                    <a:pt x="946" y="363"/>
                  </a:lnTo>
                  <a:lnTo>
                    <a:pt x="956" y="410"/>
                  </a:lnTo>
                  <a:lnTo>
                    <a:pt x="961" y="459"/>
                  </a:lnTo>
                  <a:lnTo>
                    <a:pt x="961" y="507"/>
                  </a:lnTo>
                  <a:lnTo>
                    <a:pt x="955" y="555"/>
                  </a:lnTo>
                  <a:lnTo>
                    <a:pt x="944" y="604"/>
                  </a:lnTo>
                  <a:lnTo>
                    <a:pt x="929" y="650"/>
                  </a:lnTo>
                  <a:lnTo>
                    <a:pt x="910" y="696"/>
                  </a:lnTo>
                  <a:lnTo>
                    <a:pt x="885" y="739"/>
                  </a:lnTo>
                  <a:lnTo>
                    <a:pt x="856" y="781"/>
                  </a:lnTo>
                  <a:lnTo>
                    <a:pt x="820" y="819"/>
                  </a:lnTo>
                  <a:lnTo>
                    <a:pt x="784" y="852"/>
                  </a:lnTo>
                  <a:lnTo>
                    <a:pt x="745" y="880"/>
                  </a:lnTo>
                  <a:lnTo>
                    <a:pt x="704" y="905"/>
                  </a:lnTo>
                  <a:lnTo>
                    <a:pt x="661" y="924"/>
                  </a:lnTo>
                  <a:lnTo>
                    <a:pt x="617" y="940"/>
                  </a:lnTo>
                  <a:lnTo>
                    <a:pt x="572" y="950"/>
                  </a:lnTo>
                  <a:lnTo>
                    <a:pt x="527" y="957"/>
                  </a:lnTo>
                  <a:lnTo>
                    <a:pt x="480" y="959"/>
                  </a:lnTo>
                  <a:lnTo>
                    <a:pt x="435" y="957"/>
                  </a:lnTo>
                  <a:lnTo>
                    <a:pt x="388" y="950"/>
                  </a:lnTo>
                  <a:lnTo>
                    <a:pt x="344" y="940"/>
                  </a:lnTo>
                  <a:lnTo>
                    <a:pt x="300" y="924"/>
                  </a:lnTo>
                  <a:lnTo>
                    <a:pt x="257" y="905"/>
                  </a:lnTo>
                  <a:lnTo>
                    <a:pt x="217" y="880"/>
                  </a:lnTo>
                  <a:lnTo>
                    <a:pt x="177" y="852"/>
                  </a:lnTo>
                  <a:lnTo>
                    <a:pt x="141" y="819"/>
                  </a:lnTo>
                  <a:lnTo>
                    <a:pt x="107" y="783"/>
                  </a:lnTo>
                  <a:lnTo>
                    <a:pt x="79" y="743"/>
                  </a:lnTo>
                  <a:lnTo>
                    <a:pt x="55" y="703"/>
                  </a:lnTo>
                  <a:lnTo>
                    <a:pt x="36" y="660"/>
                  </a:lnTo>
                  <a:lnTo>
                    <a:pt x="20" y="616"/>
                  </a:lnTo>
                  <a:lnTo>
                    <a:pt x="9" y="572"/>
                  </a:lnTo>
                  <a:lnTo>
                    <a:pt x="2" y="525"/>
                  </a:lnTo>
                  <a:lnTo>
                    <a:pt x="0" y="480"/>
                  </a:lnTo>
                  <a:lnTo>
                    <a:pt x="2" y="433"/>
                  </a:lnTo>
                  <a:lnTo>
                    <a:pt x="9" y="388"/>
                  </a:lnTo>
                  <a:lnTo>
                    <a:pt x="20" y="344"/>
                  </a:lnTo>
                  <a:lnTo>
                    <a:pt x="36" y="299"/>
                  </a:lnTo>
                  <a:lnTo>
                    <a:pt x="55" y="257"/>
                  </a:lnTo>
                  <a:lnTo>
                    <a:pt x="79" y="215"/>
                  </a:lnTo>
                  <a:lnTo>
                    <a:pt x="107" y="177"/>
                  </a:lnTo>
                  <a:lnTo>
                    <a:pt x="141" y="141"/>
                  </a:lnTo>
                  <a:lnTo>
                    <a:pt x="179" y="105"/>
                  </a:lnTo>
                  <a:lnTo>
                    <a:pt x="221" y="76"/>
                  </a:lnTo>
                  <a:lnTo>
                    <a:pt x="264" y="51"/>
                  </a:lnTo>
                  <a:lnTo>
                    <a:pt x="310" y="32"/>
                  </a:lnTo>
                  <a:lnTo>
                    <a:pt x="356" y="17"/>
                  </a:lnTo>
                  <a:lnTo>
                    <a:pt x="405" y="7"/>
                  </a:lnTo>
                  <a:lnTo>
                    <a:pt x="453" y="0"/>
                  </a:lnTo>
                  <a:lnTo>
                    <a:pt x="5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3F55D4A1-927F-437A-BD99-7B06901A2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" y="366"/>
              <a:ext cx="30" cy="30"/>
            </a:xfrm>
            <a:custGeom>
              <a:avLst/>
              <a:gdLst>
                <a:gd name="T0" fmla="*/ 103 w 452"/>
                <a:gd name="T1" fmla="*/ 0 h 451"/>
                <a:gd name="T2" fmla="*/ 144 w 452"/>
                <a:gd name="T3" fmla="*/ 13 h 451"/>
                <a:gd name="T4" fmla="*/ 183 w 452"/>
                <a:gd name="T5" fmla="*/ 28 h 451"/>
                <a:gd name="T6" fmla="*/ 221 w 452"/>
                <a:gd name="T7" fmla="*/ 47 h 451"/>
                <a:gd name="T8" fmla="*/ 258 w 452"/>
                <a:gd name="T9" fmla="*/ 70 h 451"/>
                <a:gd name="T10" fmla="*/ 293 w 452"/>
                <a:gd name="T11" fmla="*/ 96 h 451"/>
                <a:gd name="T12" fmla="*/ 326 w 452"/>
                <a:gd name="T13" fmla="*/ 127 h 451"/>
                <a:gd name="T14" fmla="*/ 356 w 452"/>
                <a:gd name="T15" fmla="*/ 159 h 451"/>
                <a:gd name="T16" fmla="*/ 382 w 452"/>
                <a:gd name="T17" fmla="*/ 194 h 451"/>
                <a:gd name="T18" fmla="*/ 405 w 452"/>
                <a:gd name="T19" fmla="*/ 231 h 451"/>
                <a:gd name="T20" fmla="*/ 425 w 452"/>
                <a:gd name="T21" fmla="*/ 269 h 451"/>
                <a:gd name="T22" fmla="*/ 440 w 452"/>
                <a:gd name="T23" fmla="*/ 308 h 451"/>
                <a:gd name="T24" fmla="*/ 452 w 452"/>
                <a:gd name="T25" fmla="*/ 349 h 451"/>
                <a:gd name="T26" fmla="*/ 0 w 452"/>
                <a:gd name="T27" fmla="*/ 451 h 451"/>
                <a:gd name="T28" fmla="*/ 103 w 452"/>
                <a:gd name="T29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2" h="451">
                  <a:moveTo>
                    <a:pt x="103" y="0"/>
                  </a:moveTo>
                  <a:lnTo>
                    <a:pt x="144" y="13"/>
                  </a:lnTo>
                  <a:lnTo>
                    <a:pt x="183" y="28"/>
                  </a:lnTo>
                  <a:lnTo>
                    <a:pt x="221" y="47"/>
                  </a:lnTo>
                  <a:lnTo>
                    <a:pt x="258" y="70"/>
                  </a:lnTo>
                  <a:lnTo>
                    <a:pt x="293" y="96"/>
                  </a:lnTo>
                  <a:lnTo>
                    <a:pt x="326" y="127"/>
                  </a:lnTo>
                  <a:lnTo>
                    <a:pt x="356" y="159"/>
                  </a:lnTo>
                  <a:lnTo>
                    <a:pt x="382" y="194"/>
                  </a:lnTo>
                  <a:lnTo>
                    <a:pt x="405" y="231"/>
                  </a:lnTo>
                  <a:lnTo>
                    <a:pt x="425" y="269"/>
                  </a:lnTo>
                  <a:lnTo>
                    <a:pt x="440" y="308"/>
                  </a:lnTo>
                  <a:lnTo>
                    <a:pt x="452" y="349"/>
                  </a:lnTo>
                  <a:lnTo>
                    <a:pt x="0" y="451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B4705F8F-25BB-4998-853E-65CE46EDD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" y="461"/>
              <a:ext cx="22" cy="11"/>
            </a:xfrm>
            <a:custGeom>
              <a:avLst/>
              <a:gdLst>
                <a:gd name="T0" fmla="*/ 83 w 332"/>
                <a:gd name="T1" fmla="*/ 0 h 166"/>
                <a:gd name="T2" fmla="*/ 249 w 332"/>
                <a:gd name="T3" fmla="*/ 0 h 166"/>
                <a:gd name="T4" fmla="*/ 271 w 332"/>
                <a:gd name="T5" fmla="*/ 3 h 166"/>
                <a:gd name="T6" fmla="*/ 290 w 332"/>
                <a:gd name="T7" fmla="*/ 11 h 166"/>
                <a:gd name="T8" fmla="*/ 308 w 332"/>
                <a:gd name="T9" fmla="*/ 24 h 166"/>
                <a:gd name="T10" fmla="*/ 321 w 332"/>
                <a:gd name="T11" fmla="*/ 41 h 166"/>
                <a:gd name="T12" fmla="*/ 329 w 332"/>
                <a:gd name="T13" fmla="*/ 61 h 166"/>
                <a:gd name="T14" fmla="*/ 332 w 332"/>
                <a:gd name="T15" fmla="*/ 83 h 166"/>
                <a:gd name="T16" fmla="*/ 329 w 332"/>
                <a:gd name="T17" fmla="*/ 104 h 166"/>
                <a:gd name="T18" fmla="*/ 321 w 332"/>
                <a:gd name="T19" fmla="*/ 124 h 166"/>
                <a:gd name="T20" fmla="*/ 308 w 332"/>
                <a:gd name="T21" fmla="*/ 142 h 166"/>
                <a:gd name="T22" fmla="*/ 290 w 332"/>
                <a:gd name="T23" fmla="*/ 155 h 166"/>
                <a:gd name="T24" fmla="*/ 271 w 332"/>
                <a:gd name="T25" fmla="*/ 163 h 166"/>
                <a:gd name="T26" fmla="*/ 249 w 332"/>
                <a:gd name="T27" fmla="*/ 166 h 166"/>
                <a:gd name="T28" fmla="*/ 83 w 332"/>
                <a:gd name="T29" fmla="*/ 166 h 166"/>
                <a:gd name="T30" fmla="*/ 61 w 332"/>
                <a:gd name="T31" fmla="*/ 163 h 166"/>
                <a:gd name="T32" fmla="*/ 42 w 332"/>
                <a:gd name="T33" fmla="*/ 155 h 166"/>
                <a:gd name="T34" fmla="*/ 24 w 332"/>
                <a:gd name="T35" fmla="*/ 142 h 166"/>
                <a:gd name="T36" fmla="*/ 11 w 332"/>
                <a:gd name="T37" fmla="*/ 124 h 166"/>
                <a:gd name="T38" fmla="*/ 3 w 332"/>
                <a:gd name="T39" fmla="*/ 104 h 166"/>
                <a:gd name="T40" fmla="*/ 0 w 332"/>
                <a:gd name="T41" fmla="*/ 83 h 166"/>
                <a:gd name="T42" fmla="*/ 3 w 332"/>
                <a:gd name="T43" fmla="*/ 61 h 166"/>
                <a:gd name="T44" fmla="*/ 11 w 332"/>
                <a:gd name="T45" fmla="*/ 41 h 166"/>
                <a:gd name="T46" fmla="*/ 24 w 332"/>
                <a:gd name="T47" fmla="*/ 24 h 166"/>
                <a:gd name="T48" fmla="*/ 42 w 332"/>
                <a:gd name="T49" fmla="*/ 11 h 166"/>
                <a:gd name="T50" fmla="*/ 61 w 332"/>
                <a:gd name="T51" fmla="*/ 3 h 166"/>
                <a:gd name="T52" fmla="*/ 83 w 332"/>
                <a:gd name="T5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2" h="166">
                  <a:moveTo>
                    <a:pt x="83" y="0"/>
                  </a:moveTo>
                  <a:lnTo>
                    <a:pt x="249" y="0"/>
                  </a:lnTo>
                  <a:lnTo>
                    <a:pt x="271" y="3"/>
                  </a:lnTo>
                  <a:lnTo>
                    <a:pt x="290" y="11"/>
                  </a:lnTo>
                  <a:lnTo>
                    <a:pt x="308" y="24"/>
                  </a:lnTo>
                  <a:lnTo>
                    <a:pt x="321" y="41"/>
                  </a:lnTo>
                  <a:lnTo>
                    <a:pt x="329" y="61"/>
                  </a:lnTo>
                  <a:lnTo>
                    <a:pt x="332" y="83"/>
                  </a:lnTo>
                  <a:lnTo>
                    <a:pt x="329" y="104"/>
                  </a:lnTo>
                  <a:lnTo>
                    <a:pt x="321" y="124"/>
                  </a:lnTo>
                  <a:lnTo>
                    <a:pt x="308" y="142"/>
                  </a:lnTo>
                  <a:lnTo>
                    <a:pt x="290" y="155"/>
                  </a:lnTo>
                  <a:lnTo>
                    <a:pt x="271" y="163"/>
                  </a:lnTo>
                  <a:lnTo>
                    <a:pt x="249" y="166"/>
                  </a:lnTo>
                  <a:lnTo>
                    <a:pt x="83" y="166"/>
                  </a:lnTo>
                  <a:lnTo>
                    <a:pt x="61" y="163"/>
                  </a:lnTo>
                  <a:lnTo>
                    <a:pt x="42" y="155"/>
                  </a:lnTo>
                  <a:lnTo>
                    <a:pt x="24" y="142"/>
                  </a:lnTo>
                  <a:lnTo>
                    <a:pt x="11" y="124"/>
                  </a:lnTo>
                  <a:lnTo>
                    <a:pt x="3" y="104"/>
                  </a:lnTo>
                  <a:lnTo>
                    <a:pt x="0" y="83"/>
                  </a:lnTo>
                  <a:lnTo>
                    <a:pt x="3" y="61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1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23585331-2C70-499F-A832-6BA6A828E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" y="481"/>
              <a:ext cx="54" cy="12"/>
            </a:xfrm>
            <a:custGeom>
              <a:avLst/>
              <a:gdLst>
                <a:gd name="T0" fmla="*/ 83 w 804"/>
                <a:gd name="T1" fmla="*/ 0 h 166"/>
                <a:gd name="T2" fmla="*/ 721 w 804"/>
                <a:gd name="T3" fmla="*/ 0 h 166"/>
                <a:gd name="T4" fmla="*/ 743 w 804"/>
                <a:gd name="T5" fmla="*/ 3 h 166"/>
                <a:gd name="T6" fmla="*/ 762 w 804"/>
                <a:gd name="T7" fmla="*/ 12 h 166"/>
                <a:gd name="T8" fmla="*/ 780 w 804"/>
                <a:gd name="T9" fmla="*/ 24 h 166"/>
                <a:gd name="T10" fmla="*/ 793 w 804"/>
                <a:gd name="T11" fmla="*/ 41 h 166"/>
                <a:gd name="T12" fmla="*/ 801 w 804"/>
                <a:gd name="T13" fmla="*/ 62 h 166"/>
                <a:gd name="T14" fmla="*/ 804 w 804"/>
                <a:gd name="T15" fmla="*/ 83 h 166"/>
                <a:gd name="T16" fmla="*/ 801 w 804"/>
                <a:gd name="T17" fmla="*/ 105 h 166"/>
                <a:gd name="T18" fmla="*/ 793 w 804"/>
                <a:gd name="T19" fmla="*/ 125 h 166"/>
                <a:gd name="T20" fmla="*/ 780 w 804"/>
                <a:gd name="T21" fmla="*/ 141 h 166"/>
                <a:gd name="T22" fmla="*/ 762 w 804"/>
                <a:gd name="T23" fmla="*/ 154 h 166"/>
                <a:gd name="T24" fmla="*/ 743 w 804"/>
                <a:gd name="T25" fmla="*/ 163 h 166"/>
                <a:gd name="T26" fmla="*/ 721 w 804"/>
                <a:gd name="T27" fmla="*/ 166 h 166"/>
                <a:gd name="T28" fmla="*/ 83 w 804"/>
                <a:gd name="T29" fmla="*/ 166 h 166"/>
                <a:gd name="T30" fmla="*/ 61 w 804"/>
                <a:gd name="T31" fmla="*/ 163 h 166"/>
                <a:gd name="T32" fmla="*/ 42 w 804"/>
                <a:gd name="T33" fmla="*/ 154 h 166"/>
                <a:gd name="T34" fmla="*/ 24 w 804"/>
                <a:gd name="T35" fmla="*/ 141 h 166"/>
                <a:gd name="T36" fmla="*/ 11 w 804"/>
                <a:gd name="T37" fmla="*/ 125 h 166"/>
                <a:gd name="T38" fmla="*/ 3 w 804"/>
                <a:gd name="T39" fmla="*/ 105 h 166"/>
                <a:gd name="T40" fmla="*/ 0 w 804"/>
                <a:gd name="T41" fmla="*/ 83 h 166"/>
                <a:gd name="T42" fmla="*/ 3 w 804"/>
                <a:gd name="T43" fmla="*/ 62 h 166"/>
                <a:gd name="T44" fmla="*/ 11 w 804"/>
                <a:gd name="T45" fmla="*/ 41 h 166"/>
                <a:gd name="T46" fmla="*/ 24 w 804"/>
                <a:gd name="T47" fmla="*/ 24 h 166"/>
                <a:gd name="T48" fmla="*/ 42 w 804"/>
                <a:gd name="T49" fmla="*/ 12 h 166"/>
                <a:gd name="T50" fmla="*/ 61 w 804"/>
                <a:gd name="T51" fmla="*/ 3 h 166"/>
                <a:gd name="T52" fmla="*/ 83 w 804"/>
                <a:gd name="T5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04" h="166">
                  <a:moveTo>
                    <a:pt x="83" y="0"/>
                  </a:moveTo>
                  <a:lnTo>
                    <a:pt x="721" y="0"/>
                  </a:lnTo>
                  <a:lnTo>
                    <a:pt x="743" y="3"/>
                  </a:lnTo>
                  <a:lnTo>
                    <a:pt x="762" y="12"/>
                  </a:lnTo>
                  <a:lnTo>
                    <a:pt x="780" y="24"/>
                  </a:lnTo>
                  <a:lnTo>
                    <a:pt x="793" y="41"/>
                  </a:lnTo>
                  <a:lnTo>
                    <a:pt x="801" y="62"/>
                  </a:lnTo>
                  <a:lnTo>
                    <a:pt x="804" y="83"/>
                  </a:lnTo>
                  <a:lnTo>
                    <a:pt x="801" y="105"/>
                  </a:lnTo>
                  <a:lnTo>
                    <a:pt x="793" y="125"/>
                  </a:lnTo>
                  <a:lnTo>
                    <a:pt x="780" y="141"/>
                  </a:lnTo>
                  <a:lnTo>
                    <a:pt x="762" y="154"/>
                  </a:lnTo>
                  <a:lnTo>
                    <a:pt x="743" y="163"/>
                  </a:lnTo>
                  <a:lnTo>
                    <a:pt x="721" y="166"/>
                  </a:lnTo>
                  <a:lnTo>
                    <a:pt x="83" y="166"/>
                  </a:lnTo>
                  <a:lnTo>
                    <a:pt x="61" y="163"/>
                  </a:lnTo>
                  <a:lnTo>
                    <a:pt x="42" y="154"/>
                  </a:lnTo>
                  <a:lnTo>
                    <a:pt x="24" y="141"/>
                  </a:lnTo>
                  <a:lnTo>
                    <a:pt x="11" y="125"/>
                  </a:lnTo>
                  <a:lnTo>
                    <a:pt x="3" y="105"/>
                  </a:lnTo>
                  <a:lnTo>
                    <a:pt x="0" y="83"/>
                  </a:lnTo>
                  <a:lnTo>
                    <a:pt x="3" y="62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2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8A4092B9-288E-4E1F-88F2-0BEE85ECD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" y="502"/>
              <a:ext cx="47" cy="11"/>
            </a:xfrm>
            <a:custGeom>
              <a:avLst/>
              <a:gdLst>
                <a:gd name="T0" fmla="*/ 83 w 710"/>
                <a:gd name="T1" fmla="*/ 0 h 165"/>
                <a:gd name="T2" fmla="*/ 627 w 710"/>
                <a:gd name="T3" fmla="*/ 0 h 165"/>
                <a:gd name="T4" fmla="*/ 648 w 710"/>
                <a:gd name="T5" fmla="*/ 3 h 165"/>
                <a:gd name="T6" fmla="*/ 668 w 710"/>
                <a:gd name="T7" fmla="*/ 11 h 165"/>
                <a:gd name="T8" fmla="*/ 686 w 710"/>
                <a:gd name="T9" fmla="*/ 24 h 165"/>
                <a:gd name="T10" fmla="*/ 698 w 710"/>
                <a:gd name="T11" fmla="*/ 41 h 165"/>
                <a:gd name="T12" fmla="*/ 707 w 710"/>
                <a:gd name="T13" fmla="*/ 60 h 165"/>
                <a:gd name="T14" fmla="*/ 710 w 710"/>
                <a:gd name="T15" fmla="*/ 82 h 165"/>
                <a:gd name="T16" fmla="*/ 707 w 710"/>
                <a:gd name="T17" fmla="*/ 105 h 165"/>
                <a:gd name="T18" fmla="*/ 698 w 710"/>
                <a:gd name="T19" fmla="*/ 125 h 165"/>
                <a:gd name="T20" fmla="*/ 686 w 710"/>
                <a:gd name="T21" fmla="*/ 141 h 165"/>
                <a:gd name="T22" fmla="*/ 668 w 710"/>
                <a:gd name="T23" fmla="*/ 154 h 165"/>
                <a:gd name="T24" fmla="*/ 648 w 710"/>
                <a:gd name="T25" fmla="*/ 162 h 165"/>
                <a:gd name="T26" fmla="*/ 627 w 710"/>
                <a:gd name="T27" fmla="*/ 165 h 165"/>
                <a:gd name="T28" fmla="*/ 83 w 710"/>
                <a:gd name="T29" fmla="*/ 165 h 165"/>
                <a:gd name="T30" fmla="*/ 61 w 710"/>
                <a:gd name="T31" fmla="*/ 162 h 165"/>
                <a:gd name="T32" fmla="*/ 42 w 710"/>
                <a:gd name="T33" fmla="*/ 154 h 165"/>
                <a:gd name="T34" fmla="*/ 24 w 710"/>
                <a:gd name="T35" fmla="*/ 141 h 165"/>
                <a:gd name="T36" fmla="*/ 11 w 710"/>
                <a:gd name="T37" fmla="*/ 125 h 165"/>
                <a:gd name="T38" fmla="*/ 3 w 710"/>
                <a:gd name="T39" fmla="*/ 105 h 165"/>
                <a:gd name="T40" fmla="*/ 0 w 710"/>
                <a:gd name="T41" fmla="*/ 82 h 165"/>
                <a:gd name="T42" fmla="*/ 3 w 710"/>
                <a:gd name="T43" fmla="*/ 60 h 165"/>
                <a:gd name="T44" fmla="*/ 11 w 710"/>
                <a:gd name="T45" fmla="*/ 41 h 165"/>
                <a:gd name="T46" fmla="*/ 24 w 710"/>
                <a:gd name="T47" fmla="*/ 24 h 165"/>
                <a:gd name="T48" fmla="*/ 42 w 710"/>
                <a:gd name="T49" fmla="*/ 11 h 165"/>
                <a:gd name="T50" fmla="*/ 61 w 710"/>
                <a:gd name="T51" fmla="*/ 3 h 165"/>
                <a:gd name="T52" fmla="*/ 83 w 710"/>
                <a:gd name="T5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0" h="165">
                  <a:moveTo>
                    <a:pt x="83" y="0"/>
                  </a:moveTo>
                  <a:lnTo>
                    <a:pt x="627" y="0"/>
                  </a:lnTo>
                  <a:lnTo>
                    <a:pt x="648" y="3"/>
                  </a:lnTo>
                  <a:lnTo>
                    <a:pt x="668" y="11"/>
                  </a:lnTo>
                  <a:lnTo>
                    <a:pt x="686" y="24"/>
                  </a:lnTo>
                  <a:lnTo>
                    <a:pt x="698" y="41"/>
                  </a:lnTo>
                  <a:lnTo>
                    <a:pt x="707" y="60"/>
                  </a:lnTo>
                  <a:lnTo>
                    <a:pt x="710" y="82"/>
                  </a:lnTo>
                  <a:lnTo>
                    <a:pt x="707" y="105"/>
                  </a:lnTo>
                  <a:lnTo>
                    <a:pt x="698" y="125"/>
                  </a:lnTo>
                  <a:lnTo>
                    <a:pt x="686" y="141"/>
                  </a:lnTo>
                  <a:lnTo>
                    <a:pt x="668" y="154"/>
                  </a:lnTo>
                  <a:lnTo>
                    <a:pt x="648" y="162"/>
                  </a:lnTo>
                  <a:lnTo>
                    <a:pt x="627" y="165"/>
                  </a:lnTo>
                  <a:lnTo>
                    <a:pt x="83" y="165"/>
                  </a:lnTo>
                  <a:lnTo>
                    <a:pt x="61" y="162"/>
                  </a:lnTo>
                  <a:lnTo>
                    <a:pt x="42" y="154"/>
                  </a:lnTo>
                  <a:lnTo>
                    <a:pt x="24" y="141"/>
                  </a:lnTo>
                  <a:lnTo>
                    <a:pt x="11" y="125"/>
                  </a:lnTo>
                  <a:lnTo>
                    <a:pt x="3" y="105"/>
                  </a:lnTo>
                  <a:lnTo>
                    <a:pt x="0" y="82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1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Group 20">
            <a:extLst>
              <a:ext uri="{FF2B5EF4-FFF2-40B4-BE49-F238E27FC236}">
                <a16:creationId xmlns:a16="http://schemas.microsoft.com/office/drawing/2014/main" id="{0ADF590F-B82F-4E37-9A90-55D1801579A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67463" y="2533109"/>
            <a:ext cx="212032" cy="230832"/>
            <a:chOff x="5510" y="341"/>
            <a:chExt cx="203" cy="221"/>
          </a:xfrm>
          <a:solidFill>
            <a:srgbClr val="00B050"/>
          </a:solidFill>
        </p:grpSpPr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F9ABCDDE-53BE-484E-9DE7-80A615C38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341"/>
              <a:ext cx="167" cy="220"/>
            </a:xfrm>
            <a:custGeom>
              <a:avLst/>
              <a:gdLst>
                <a:gd name="T0" fmla="*/ 193 w 2499"/>
                <a:gd name="T1" fmla="*/ 0 h 3301"/>
                <a:gd name="T2" fmla="*/ 1886 w 2499"/>
                <a:gd name="T3" fmla="*/ 0 h 3301"/>
                <a:gd name="T4" fmla="*/ 1904 w 2499"/>
                <a:gd name="T5" fmla="*/ 3 h 3301"/>
                <a:gd name="T6" fmla="*/ 1919 w 2499"/>
                <a:gd name="T7" fmla="*/ 9 h 3301"/>
                <a:gd name="T8" fmla="*/ 1932 w 2499"/>
                <a:gd name="T9" fmla="*/ 19 h 3301"/>
                <a:gd name="T10" fmla="*/ 2480 w 2499"/>
                <a:gd name="T11" fmla="*/ 566 h 3301"/>
                <a:gd name="T12" fmla="*/ 2490 w 2499"/>
                <a:gd name="T13" fmla="*/ 579 h 3301"/>
                <a:gd name="T14" fmla="*/ 2497 w 2499"/>
                <a:gd name="T15" fmla="*/ 594 h 3301"/>
                <a:gd name="T16" fmla="*/ 2499 w 2499"/>
                <a:gd name="T17" fmla="*/ 612 h 3301"/>
                <a:gd name="T18" fmla="*/ 2499 w 2499"/>
                <a:gd name="T19" fmla="*/ 2198 h 3301"/>
                <a:gd name="T20" fmla="*/ 2447 w 2499"/>
                <a:gd name="T21" fmla="*/ 2181 h 3301"/>
                <a:gd name="T22" fmla="*/ 2394 w 2499"/>
                <a:gd name="T23" fmla="*/ 2169 h 3301"/>
                <a:gd name="T24" fmla="*/ 2339 w 2499"/>
                <a:gd name="T25" fmla="*/ 2160 h 3301"/>
                <a:gd name="T26" fmla="*/ 2285 w 2499"/>
                <a:gd name="T27" fmla="*/ 2156 h 3301"/>
                <a:gd name="T28" fmla="*/ 2284 w 2499"/>
                <a:gd name="T29" fmla="*/ 730 h 3301"/>
                <a:gd name="T30" fmla="*/ 1861 w 2499"/>
                <a:gd name="T31" fmla="*/ 730 h 3301"/>
                <a:gd name="T32" fmla="*/ 1840 w 2499"/>
                <a:gd name="T33" fmla="*/ 727 h 3301"/>
                <a:gd name="T34" fmla="*/ 1821 w 2499"/>
                <a:gd name="T35" fmla="*/ 718 h 3301"/>
                <a:gd name="T36" fmla="*/ 1804 w 2499"/>
                <a:gd name="T37" fmla="*/ 706 h 3301"/>
                <a:gd name="T38" fmla="*/ 1791 w 2499"/>
                <a:gd name="T39" fmla="*/ 690 h 3301"/>
                <a:gd name="T40" fmla="*/ 1783 w 2499"/>
                <a:gd name="T41" fmla="*/ 671 h 3301"/>
                <a:gd name="T42" fmla="*/ 1781 w 2499"/>
                <a:gd name="T43" fmla="*/ 650 h 3301"/>
                <a:gd name="T44" fmla="*/ 1781 w 2499"/>
                <a:gd name="T45" fmla="*/ 215 h 3301"/>
                <a:gd name="T46" fmla="*/ 215 w 2499"/>
                <a:gd name="T47" fmla="*/ 215 h 3301"/>
                <a:gd name="T48" fmla="*/ 215 w 2499"/>
                <a:gd name="T49" fmla="*/ 3087 h 3301"/>
                <a:gd name="T50" fmla="*/ 1667 w 2499"/>
                <a:gd name="T51" fmla="*/ 3087 h 3301"/>
                <a:gd name="T52" fmla="*/ 1691 w 2499"/>
                <a:gd name="T53" fmla="*/ 3134 h 3301"/>
                <a:gd name="T54" fmla="*/ 1720 w 2499"/>
                <a:gd name="T55" fmla="*/ 3180 h 3301"/>
                <a:gd name="T56" fmla="*/ 1751 w 2499"/>
                <a:gd name="T57" fmla="*/ 3223 h 3301"/>
                <a:gd name="T58" fmla="*/ 1785 w 2499"/>
                <a:gd name="T59" fmla="*/ 3263 h 3301"/>
                <a:gd name="T60" fmla="*/ 1823 w 2499"/>
                <a:gd name="T61" fmla="*/ 3301 h 3301"/>
                <a:gd name="T62" fmla="*/ 193 w 2499"/>
                <a:gd name="T63" fmla="*/ 3301 h 3301"/>
                <a:gd name="T64" fmla="*/ 159 w 2499"/>
                <a:gd name="T65" fmla="*/ 3298 h 3301"/>
                <a:gd name="T66" fmla="*/ 126 w 2499"/>
                <a:gd name="T67" fmla="*/ 3289 h 3301"/>
                <a:gd name="T68" fmla="*/ 96 w 2499"/>
                <a:gd name="T69" fmla="*/ 3275 h 3301"/>
                <a:gd name="T70" fmla="*/ 69 w 2499"/>
                <a:gd name="T71" fmla="*/ 3255 h 3301"/>
                <a:gd name="T72" fmla="*/ 45 w 2499"/>
                <a:gd name="T73" fmla="*/ 3232 h 3301"/>
                <a:gd name="T74" fmla="*/ 26 w 2499"/>
                <a:gd name="T75" fmla="*/ 3205 h 3301"/>
                <a:gd name="T76" fmla="*/ 12 w 2499"/>
                <a:gd name="T77" fmla="*/ 3176 h 3301"/>
                <a:gd name="T78" fmla="*/ 3 w 2499"/>
                <a:gd name="T79" fmla="*/ 3142 h 3301"/>
                <a:gd name="T80" fmla="*/ 0 w 2499"/>
                <a:gd name="T81" fmla="*/ 3108 h 3301"/>
                <a:gd name="T82" fmla="*/ 0 w 2499"/>
                <a:gd name="T83" fmla="*/ 193 h 3301"/>
                <a:gd name="T84" fmla="*/ 3 w 2499"/>
                <a:gd name="T85" fmla="*/ 158 h 3301"/>
                <a:gd name="T86" fmla="*/ 12 w 2499"/>
                <a:gd name="T87" fmla="*/ 126 h 3301"/>
                <a:gd name="T88" fmla="*/ 26 w 2499"/>
                <a:gd name="T89" fmla="*/ 96 h 3301"/>
                <a:gd name="T90" fmla="*/ 45 w 2499"/>
                <a:gd name="T91" fmla="*/ 69 h 3301"/>
                <a:gd name="T92" fmla="*/ 69 w 2499"/>
                <a:gd name="T93" fmla="*/ 45 h 3301"/>
                <a:gd name="T94" fmla="*/ 96 w 2499"/>
                <a:gd name="T95" fmla="*/ 26 h 3301"/>
                <a:gd name="T96" fmla="*/ 126 w 2499"/>
                <a:gd name="T97" fmla="*/ 12 h 3301"/>
                <a:gd name="T98" fmla="*/ 159 w 2499"/>
                <a:gd name="T99" fmla="*/ 3 h 3301"/>
                <a:gd name="T100" fmla="*/ 193 w 2499"/>
                <a:gd name="T101" fmla="*/ 0 h 3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99" h="3301">
                  <a:moveTo>
                    <a:pt x="193" y="0"/>
                  </a:moveTo>
                  <a:lnTo>
                    <a:pt x="1886" y="0"/>
                  </a:lnTo>
                  <a:lnTo>
                    <a:pt x="1904" y="3"/>
                  </a:lnTo>
                  <a:lnTo>
                    <a:pt x="1919" y="9"/>
                  </a:lnTo>
                  <a:lnTo>
                    <a:pt x="1932" y="19"/>
                  </a:lnTo>
                  <a:lnTo>
                    <a:pt x="2480" y="566"/>
                  </a:lnTo>
                  <a:lnTo>
                    <a:pt x="2490" y="579"/>
                  </a:lnTo>
                  <a:lnTo>
                    <a:pt x="2497" y="594"/>
                  </a:lnTo>
                  <a:lnTo>
                    <a:pt x="2499" y="612"/>
                  </a:lnTo>
                  <a:lnTo>
                    <a:pt x="2499" y="2198"/>
                  </a:lnTo>
                  <a:lnTo>
                    <a:pt x="2447" y="2181"/>
                  </a:lnTo>
                  <a:lnTo>
                    <a:pt x="2394" y="2169"/>
                  </a:lnTo>
                  <a:lnTo>
                    <a:pt x="2339" y="2160"/>
                  </a:lnTo>
                  <a:lnTo>
                    <a:pt x="2285" y="2156"/>
                  </a:lnTo>
                  <a:lnTo>
                    <a:pt x="2284" y="730"/>
                  </a:lnTo>
                  <a:lnTo>
                    <a:pt x="1861" y="730"/>
                  </a:lnTo>
                  <a:lnTo>
                    <a:pt x="1840" y="727"/>
                  </a:lnTo>
                  <a:lnTo>
                    <a:pt x="1821" y="718"/>
                  </a:lnTo>
                  <a:lnTo>
                    <a:pt x="1804" y="706"/>
                  </a:lnTo>
                  <a:lnTo>
                    <a:pt x="1791" y="690"/>
                  </a:lnTo>
                  <a:lnTo>
                    <a:pt x="1783" y="671"/>
                  </a:lnTo>
                  <a:lnTo>
                    <a:pt x="1781" y="650"/>
                  </a:lnTo>
                  <a:lnTo>
                    <a:pt x="1781" y="215"/>
                  </a:lnTo>
                  <a:lnTo>
                    <a:pt x="215" y="215"/>
                  </a:lnTo>
                  <a:lnTo>
                    <a:pt x="215" y="3087"/>
                  </a:lnTo>
                  <a:lnTo>
                    <a:pt x="1667" y="3087"/>
                  </a:lnTo>
                  <a:lnTo>
                    <a:pt x="1691" y="3134"/>
                  </a:lnTo>
                  <a:lnTo>
                    <a:pt x="1720" y="3180"/>
                  </a:lnTo>
                  <a:lnTo>
                    <a:pt x="1751" y="3223"/>
                  </a:lnTo>
                  <a:lnTo>
                    <a:pt x="1785" y="3263"/>
                  </a:lnTo>
                  <a:lnTo>
                    <a:pt x="1823" y="3301"/>
                  </a:lnTo>
                  <a:lnTo>
                    <a:pt x="193" y="3301"/>
                  </a:lnTo>
                  <a:lnTo>
                    <a:pt x="159" y="3298"/>
                  </a:lnTo>
                  <a:lnTo>
                    <a:pt x="126" y="3289"/>
                  </a:lnTo>
                  <a:lnTo>
                    <a:pt x="96" y="3275"/>
                  </a:lnTo>
                  <a:lnTo>
                    <a:pt x="69" y="3255"/>
                  </a:lnTo>
                  <a:lnTo>
                    <a:pt x="45" y="3232"/>
                  </a:lnTo>
                  <a:lnTo>
                    <a:pt x="26" y="3205"/>
                  </a:lnTo>
                  <a:lnTo>
                    <a:pt x="12" y="3176"/>
                  </a:lnTo>
                  <a:lnTo>
                    <a:pt x="3" y="3142"/>
                  </a:lnTo>
                  <a:lnTo>
                    <a:pt x="0" y="3108"/>
                  </a:lnTo>
                  <a:lnTo>
                    <a:pt x="0" y="193"/>
                  </a:lnTo>
                  <a:lnTo>
                    <a:pt x="3" y="158"/>
                  </a:lnTo>
                  <a:lnTo>
                    <a:pt x="12" y="126"/>
                  </a:lnTo>
                  <a:lnTo>
                    <a:pt x="26" y="96"/>
                  </a:lnTo>
                  <a:lnTo>
                    <a:pt x="45" y="69"/>
                  </a:lnTo>
                  <a:lnTo>
                    <a:pt x="69" y="45"/>
                  </a:lnTo>
                  <a:lnTo>
                    <a:pt x="96" y="26"/>
                  </a:lnTo>
                  <a:lnTo>
                    <a:pt x="126" y="12"/>
                  </a:lnTo>
                  <a:lnTo>
                    <a:pt x="159" y="3"/>
                  </a:lnTo>
                  <a:lnTo>
                    <a:pt x="1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1C9FA679-417B-4551-98C3-D36F9C88A6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8" y="489"/>
              <a:ext cx="85" cy="73"/>
            </a:xfrm>
            <a:custGeom>
              <a:avLst/>
              <a:gdLst>
                <a:gd name="T0" fmla="*/ 1036 w 1282"/>
                <a:gd name="T1" fmla="*/ 131 h 1103"/>
                <a:gd name="T2" fmla="*/ 1012 w 1282"/>
                <a:gd name="T3" fmla="*/ 145 h 1103"/>
                <a:gd name="T4" fmla="*/ 467 w 1282"/>
                <a:gd name="T5" fmla="*/ 405 h 1103"/>
                <a:gd name="T6" fmla="*/ 443 w 1282"/>
                <a:gd name="T7" fmla="*/ 390 h 1103"/>
                <a:gd name="T8" fmla="*/ 416 w 1282"/>
                <a:gd name="T9" fmla="*/ 390 h 1103"/>
                <a:gd name="T10" fmla="*/ 390 w 1282"/>
                <a:gd name="T11" fmla="*/ 405 h 1103"/>
                <a:gd name="T12" fmla="*/ 339 w 1282"/>
                <a:gd name="T13" fmla="*/ 459 h 1103"/>
                <a:gd name="T14" fmla="*/ 332 w 1282"/>
                <a:gd name="T15" fmla="*/ 485 h 1103"/>
                <a:gd name="T16" fmla="*/ 339 w 1282"/>
                <a:gd name="T17" fmla="*/ 513 h 1103"/>
                <a:gd name="T18" fmla="*/ 571 w 1282"/>
                <a:gd name="T19" fmla="*/ 748 h 1103"/>
                <a:gd name="T20" fmla="*/ 595 w 1282"/>
                <a:gd name="T21" fmla="*/ 762 h 1103"/>
                <a:gd name="T22" fmla="*/ 610 w 1282"/>
                <a:gd name="T23" fmla="*/ 764 h 1103"/>
                <a:gd name="T24" fmla="*/ 637 w 1282"/>
                <a:gd name="T25" fmla="*/ 757 h 1103"/>
                <a:gd name="T26" fmla="*/ 1132 w 1282"/>
                <a:gd name="T27" fmla="*/ 265 h 1103"/>
                <a:gd name="T28" fmla="*/ 1146 w 1282"/>
                <a:gd name="T29" fmla="*/ 241 h 1103"/>
                <a:gd name="T30" fmla="*/ 1146 w 1282"/>
                <a:gd name="T31" fmla="*/ 213 h 1103"/>
                <a:gd name="T32" fmla="*/ 1132 w 1282"/>
                <a:gd name="T33" fmla="*/ 189 h 1103"/>
                <a:gd name="T34" fmla="*/ 1078 w 1282"/>
                <a:gd name="T35" fmla="*/ 136 h 1103"/>
                <a:gd name="T36" fmla="*/ 1050 w 1282"/>
                <a:gd name="T37" fmla="*/ 129 h 1103"/>
                <a:gd name="T38" fmla="*/ 1072 w 1282"/>
                <a:gd name="T39" fmla="*/ 2 h 1103"/>
                <a:gd name="T40" fmla="*/ 1120 w 1282"/>
                <a:gd name="T41" fmla="*/ 22 h 1103"/>
                <a:gd name="T42" fmla="*/ 1241 w 1282"/>
                <a:gd name="T43" fmla="*/ 140 h 1103"/>
                <a:gd name="T44" fmla="*/ 1271 w 1282"/>
                <a:gd name="T45" fmla="*/ 184 h 1103"/>
                <a:gd name="T46" fmla="*/ 1282 w 1282"/>
                <a:gd name="T47" fmla="*/ 235 h 1103"/>
                <a:gd name="T48" fmla="*/ 1271 w 1282"/>
                <a:gd name="T49" fmla="*/ 288 h 1103"/>
                <a:gd name="T50" fmla="*/ 1241 w 1282"/>
                <a:gd name="T51" fmla="*/ 331 h 1103"/>
                <a:gd name="T52" fmla="*/ 1006 w 1282"/>
                <a:gd name="T53" fmla="*/ 601 h 1103"/>
                <a:gd name="T54" fmla="*/ 994 w 1282"/>
                <a:gd name="T55" fmla="*/ 709 h 1103"/>
                <a:gd name="T56" fmla="*/ 960 w 1282"/>
                <a:gd name="T57" fmla="*/ 808 h 1103"/>
                <a:gd name="T58" fmla="*/ 909 w 1282"/>
                <a:gd name="T59" fmla="*/ 898 h 1103"/>
                <a:gd name="T60" fmla="*/ 839 w 1282"/>
                <a:gd name="T61" fmla="*/ 974 h 1103"/>
                <a:gd name="T62" fmla="*/ 756 w 1282"/>
                <a:gd name="T63" fmla="*/ 1034 h 1103"/>
                <a:gd name="T64" fmla="*/ 661 w 1282"/>
                <a:gd name="T65" fmla="*/ 1078 h 1103"/>
                <a:gd name="T66" fmla="*/ 557 w 1282"/>
                <a:gd name="T67" fmla="*/ 1100 h 1103"/>
                <a:gd name="T68" fmla="*/ 448 w 1282"/>
                <a:gd name="T69" fmla="*/ 1100 h 1103"/>
                <a:gd name="T70" fmla="*/ 344 w 1282"/>
                <a:gd name="T71" fmla="*/ 1078 h 1103"/>
                <a:gd name="T72" fmla="*/ 249 w 1282"/>
                <a:gd name="T73" fmla="*/ 1034 h 1103"/>
                <a:gd name="T74" fmla="*/ 166 w 1282"/>
                <a:gd name="T75" fmla="*/ 974 h 1103"/>
                <a:gd name="T76" fmla="*/ 97 w 1282"/>
                <a:gd name="T77" fmla="*/ 898 h 1103"/>
                <a:gd name="T78" fmla="*/ 45 w 1282"/>
                <a:gd name="T79" fmla="*/ 808 h 1103"/>
                <a:gd name="T80" fmla="*/ 11 w 1282"/>
                <a:gd name="T81" fmla="*/ 709 h 1103"/>
                <a:gd name="T82" fmla="*/ 0 w 1282"/>
                <a:gd name="T83" fmla="*/ 601 h 1103"/>
                <a:gd name="T84" fmla="*/ 11 w 1282"/>
                <a:gd name="T85" fmla="*/ 493 h 1103"/>
                <a:gd name="T86" fmla="*/ 45 w 1282"/>
                <a:gd name="T87" fmla="*/ 394 h 1103"/>
                <a:gd name="T88" fmla="*/ 97 w 1282"/>
                <a:gd name="T89" fmla="*/ 305 h 1103"/>
                <a:gd name="T90" fmla="*/ 166 w 1282"/>
                <a:gd name="T91" fmla="*/ 229 h 1103"/>
                <a:gd name="T92" fmla="*/ 249 w 1282"/>
                <a:gd name="T93" fmla="*/ 167 h 1103"/>
                <a:gd name="T94" fmla="*/ 344 w 1282"/>
                <a:gd name="T95" fmla="*/ 125 h 1103"/>
                <a:gd name="T96" fmla="*/ 448 w 1282"/>
                <a:gd name="T97" fmla="*/ 102 h 1103"/>
                <a:gd name="T98" fmla="*/ 556 w 1282"/>
                <a:gd name="T99" fmla="*/ 102 h 1103"/>
                <a:gd name="T100" fmla="*/ 659 w 1282"/>
                <a:gd name="T101" fmla="*/ 124 h 1103"/>
                <a:gd name="T102" fmla="*/ 752 w 1282"/>
                <a:gd name="T103" fmla="*/ 165 h 1103"/>
                <a:gd name="T104" fmla="*/ 949 w 1282"/>
                <a:gd name="T105" fmla="*/ 39 h 1103"/>
                <a:gd name="T106" fmla="*/ 994 w 1282"/>
                <a:gd name="T107" fmla="*/ 10 h 1103"/>
                <a:gd name="T108" fmla="*/ 1045 w 1282"/>
                <a:gd name="T109" fmla="*/ 0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82" h="1103">
                  <a:moveTo>
                    <a:pt x="1050" y="129"/>
                  </a:moveTo>
                  <a:lnTo>
                    <a:pt x="1036" y="131"/>
                  </a:lnTo>
                  <a:lnTo>
                    <a:pt x="1023" y="136"/>
                  </a:lnTo>
                  <a:lnTo>
                    <a:pt x="1012" y="145"/>
                  </a:lnTo>
                  <a:lnTo>
                    <a:pt x="610" y="546"/>
                  </a:lnTo>
                  <a:lnTo>
                    <a:pt x="467" y="405"/>
                  </a:lnTo>
                  <a:lnTo>
                    <a:pt x="456" y="396"/>
                  </a:lnTo>
                  <a:lnTo>
                    <a:pt x="443" y="390"/>
                  </a:lnTo>
                  <a:lnTo>
                    <a:pt x="429" y="388"/>
                  </a:lnTo>
                  <a:lnTo>
                    <a:pt x="416" y="390"/>
                  </a:lnTo>
                  <a:lnTo>
                    <a:pt x="402" y="396"/>
                  </a:lnTo>
                  <a:lnTo>
                    <a:pt x="390" y="405"/>
                  </a:lnTo>
                  <a:lnTo>
                    <a:pt x="348" y="447"/>
                  </a:lnTo>
                  <a:lnTo>
                    <a:pt x="339" y="459"/>
                  </a:lnTo>
                  <a:lnTo>
                    <a:pt x="334" y="472"/>
                  </a:lnTo>
                  <a:lnTo>
                    <a:pt x="332" y="485"/>
                  </a:lnTo>
                  <a:lnTo>
                    <a:pt x="334" y="499"/>
                  </a:lnTo>
                  <a:lnTo>
                    <a:pt x="339" y="513"/>
                  </a:lnTo>
                  <a:lnTo>
                    <a:pt x="348" y="524"/>
                  </a:lnTo>
                  <a:lnTo>
                    <a:pt x="571" y="748"/>
                  </a:lnTo>
                  <a:lnTo>
                    <a:pt x="583" y="757"/>
                  </a:lnTo>
                  <a:lnTo>
                    <a:pt x="595" y="762"/>
                  </a:lnTo>
                  <a:lnTo>
                    <a:pt x="610" y="764"/>
                  </a:lnTo>
                  <a:lnTo>
                    <a:pt x="610" y="764"/>
                  </a:lnTo>
                  <a:lnTo>
                    <a:pt x="624" y="762"/>
                  </a:lnTo>
                  <a:lnTo>
                    <a:pt x="637" y="757"/>
                  </a:lnTo>
                  <a:lnTo>
                    <a:pt x="648" y="748"/>
                  </a:lnTo>
                  <a:lnTo>
                    <a:pt x="1132" y="265"/>
                  </a:lnTo>
                  <a:lnTo>
                    <a:pt x="1141" y="254"/>
                  </a:lnTo>
                  <a:lnTo>
                    <a:pt x="1146" y="241"/>
                  </a:lnTo>
                  <a:lnTo>
                    <a:pt x="1148" y="227"/>
                  </a:lnTo>
                  <a:lnTo>
                    <a:pt x="1146" y="213"/>
                  </a:lnTo>
                  <a:lnTo>
                    <a:pt x="1141" y="201"/>
                  </a:lnTo>
                  <a:lnTo>
                    <a:pt x="1132" y="189"/>
                  </a:lnTo>
                  <a:lnTo>
                    <a:pt x="1089" y="145"/>
                  </a:lnTo>
                  <a:lnTo>
                    <a:pt x="1078" y="136"/>
                  </a:lnTo>
                  <a:lnTo>
                    <a:pt x="1065" y="131"/>
                  </a:lnTo>
                  <a:lnTo>
                    <a:pt x="1050" y="129"/>
                  </a:lnTo>
                  <a:close/>
                  <a:moveTo>
                    <a:pt x="1045" y="0"/>
                  </a:moveTo>
                  <a:lnTo>
                    <a:pt x="1072" y="2"/>
                  </a:lnTo>
                  <a:lnTo>
                    <a:pt x="1097" y="10"/>
                  </a:lnTo>
                  <a:lnTo>
                    <a:pt x="1120" y="22"/>
                  </a:lnTo>
                  <a:lnTo>
                    <a:pt x="1140" y="39"/>
                  </a:lnTo>
                  <a:lnTo>
                    <a:pt x="1241" y="140"/>
                  </a:lnTo>
                  <a:lnTo>
                    <a:pt x="1259" y="160"/>
                  </a:lnTo>
                  <a:lnTo>
                    <a:pt x="1271" y="184"/>
                  </a:lnTo>
                  <a:lnTo>
                    <a:pt x="1279" y="209"/>
                  </a:lnTo>
                  <a:lnTo>
                    <a:pt x="1282" y="235"/>
                  </a:lnTo>
                  <a:lnTo>
                    <a:pt x="1279" y="262"/>
                  </a:lnTo>
                  <a:lnTo>
                    <a:pt x="1271" y="288"/>
                  </a:lnTo>
                  <a:lnTo>
                    <a:pt x="1259" y="310"/>
                  </a:lnTo>
                  <a:lnTo>
                    <a:pt x="1241" y="331"/>
                  </a:lnTo>
                  <a:lnTo>
                    <a:pt x="1004" y="568"/>
                  </a:lnTo>
                  <a:lnTo>
                    <a:pt x="1006" y="601"/>
                  </a:lnTo>
                  <a:lnTo>
                    <a:pt x="1003" y="656"/>
                  </a:lnTo>
                  <a:lnTo>
                    <a:pt x="994" y="709"/>
                  </a:lnTo>
                  <a:lnTo>
                    <a:pt x="980" y="760"/>
                  </a:lnTo>
                  <a:lnTo>
                    <a:pt x="960" y="808"/>
                  </a:lnTo>
                  <a:lnTo>
                    <a:pt x="937" y="855"/>
                  </a:lnTo>
                  <a:lnTo>
                    <a:pt x="909" y="898"/>
                  </a:lnTo>
                  <a:lnTo>
                    <a:pt x="876" y="937"/>
                  </a:lnTo>
                  <a:lnTo>
                    <a:pt x="839" y="974"/>
                  </a:lnTo>
                  <a:lnTo>
                    <a:pt x="800" y="1006"/>
                  </a:lnTo>
                  <a:lnTo>
                    <a:pt x="756" y="1034"/>
                  </a:lnTo>
                  <a:lnTo>
                    <a:pt x="711" y="1059"/>
                  </a:lnTo>
                  <a:lnTo>
                    <a:pt x="661" y="1078"/>
                  </a:lnTo>
                  <a:lnTo>
                    <a:pt x="611" y="1092"/>
                  </a:lnTo>
                  <a:lnTo>
                    <a:pt x="557" y="1100"/>
                  </a:lnTo>
                  <a:lnTo>
                    <a:pt x="502" y="1103"/>
                  </a:lnTo>
                  <a:lnTo>
                    <a:pt x="448" y="1100"/>
                  </a:lnTo>
                  <a:lnTo>
                    <a:pt x="395" y="1092"/>
                  </a:lnTo>
                  <a:lnTo>
                    <a:pt x="344" y="1078"/>
                  </a:lnTo>
                  <a:lnTo>
                    <a:pt x="295" y="1059"/>
                  </a:lnTo>
                  <a:lnTo>
                    <a:pt x="249" y="1034"/>
                  </a:lnTo>
                  <a:lnTo>
                    <a:pt x="205" y="1006"/>
                  </a:lnTo>
                  <a:lnTo>
                    <a:pt x="166" y="974"/>
                  </a:lnTo>
                  <a:lnTo>
                    <a:pt x="129" y="937"/>
                  </a:lnTo>
                  <a:lnTo>
                    <a:pt x="97" y="898"/>
                  </a:lnTo>
                  <a:lnTo>
                    <a:pt x="69" y="855"/>
                  </a:lnTo>
                  <a:lnTo>
                    <a:pt x="45" y="808"/>
                  </a:lnTo>
                  <a:lnTo>
                    <a:pt x="25" y="760"/>
                  </a:lnTo>
                  <a:lnTo>
                    <a:pt x="11" y="709"/>
                  </a:lnTo>
                  <a:lnTo>
                    <a:pt x="3" y="656"/>
                  </a:lnTo>
                  <a:lnTo>
                    <a:pt x="0" y="601"/>
                  </a:lnTo>
                  <a:lnTo>
                    <a:pt x="3" y="547"/>
                  </a:lnTo>
                  <a:lnTo>
                    <a:pt x="11" y="493"/>
                  </a:lnTo>
                  <a:lnTo>
                    <a:pt x="25" y="443"/>
                  </a:lnTo>
                  <a:lnTo>
                    <a:pt x="45" y="394"/>
                  </a:lnTo>
                  <a:lnTo>
                    <a:pt x="69" y="348"/>
                  </a:lnTo>
                  <a:lnTo>
                    <a:pt x="97" y="305"/>
                  </a:lnTo>
                  <a:lnTo>
                    <a:pt x="129" y="265"/>
                  </a:lnTo>
                  <a:lnTo>
                    <a:pt x="166" y="229"/>
                  </a:lnTo>
                  <a:lnTo>
                    <a:pt x="205" y="196"/>
                  </a:lnTo>
                  <a:lnTo>
                    <a:pt x="249" y="167"/>
                  </a:lnTo>
                  <a:lnTo>
                    <a:pt x="295" y="144"/>
                  </a:lnTo>
                  <a:lnTo>
                    <a:pt x="344" y="125"/>
                  </a:lnTo>
                  <a:lnTo>
                    <a:pt x="395" y="111"/>
                  </a:lnTo>
                  <a:lnTo>
                    <a:pt x="448" y="102"/>
                  </a:lnTo>
                  <a:lnTo>
                    <a:pt x="502" y="99"/>
                  </a:lnTo>
                  <a:lnTo>
                    <a:pt x="556" y="102"/>
                  </a:lnTo>
                  <a:lnTo>
                    <a:pt x="609" y="111"/>
                  </a:lnTo>
                  <a:lnTo>
                    <a:pt x="659" y="124"/>
                  </a:lnTo>
                  <a:lnTo>
                    <a:pt x="707" y="142"/>
                  </a:lnTo>
                  <a:lnTo>
                    <a:pt x="752" y="165"/>
                  </a:lnTo>
                  <a:lnTo>
                    <a:pt x="796" y="193"/>
                  </a:lnTo>
                  <a:lnTo>
                    <a:pt x="949" y="39"/>
                  </a:lnTo>
                  <a:lnTo>
                    <a:pt x="971" y="22"/>
                  </a:lnTo>
                  <a:lnTo>
                    <a:pt x="994" y="10"/>
                  </a:lnTo>
                  <a:lnTo>
                    <a:pt x="1019" y="2"/>
                  </a:lnTo>
                  <a:lnTo>
                    <a:pt x="10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04CD5F03-D22C-4B6D-987C-7EB962BAF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7" y="374"/>
              <a:ext cx="64" cy="64"/>
            </a:xfrm>
            <a:custGeom>
              <a:avLst/>
              <a:gdLst>
                <a:gd name="T0" fmla="*/ 502 w 961"/>
                <a:gd name="T1" fmla="*/ 0 h 959"/>
                <a:gd name="T2" fmla="*/ 550 w 961"/>
                <a:gd name="T3" fmla="*/ 6 h 959"/>
                <a:gd name="T4" fmla="*/ 598 w 961"/>
                <a:gd name="T5" fmla="*/ 15 h 959"/>
                <a:gd name="T6" fmla="*/ 495 w 961"/>
                <a:gd name="T7" fmla="*/ 466 h 959"/>
                <a:gd name="T8" fmla="*/ 946 w 961"/>
                <a:gd name="T9" fmla="*/ 363 h 959"/>
                <a:gd name="T10" fmla="*/ 956 w 961"/>
                <a:gd name="T11" fmla="*/ 410 h 959"/>
                <a:gd name="T12" fmla="*/ 961 w 961"/>
                <a:gd name="T13" fmla="*/ 459 h 959"/>
                <a:gd name="T14" fmla="*/ 961 w 961"/>
                <a:gd name="T15" fmla="*/ 507 h 959"/>
                <a:gd name="T16" fmla="*/ 955 w 961"/>
                <a:gd name="T17" fmla="*/ 555 h 959"/>
                <a:gd name="T18" fmla="*/ 944 w 961"/>
                <a:gd name="T19" fmla="*/ 604 h 959"/>
                <a:gd name="T20" fmla="*/ 929 w 961"/>
                <a:gd name="T21" fmla="*/ 650 h 959"/>
                <a:gd name="T22" fmla="*/ 910 w 961"/>
                <a:gd name="T23" fmla="*/ 696 h 959"/>
                <a:gd name="T24" fmla="*/ 885 w 961"/>
                <a:gd name="T25" fmla="*/ 739 h 959"/>
                <a:gd name="T26" fmla="*/ 856 w 961"/>
                <a:gd name="T27" fmla="*/ 781 h 959"/>
                <a:gd name="T28" fmla="*/ 820 w 961"/>
                <a:gd name="T29" fmla="*/ 819 h 959"/>
                <a:gd name="T30" fmla="*/ 784 w 961"/>
                <a:gd name="T31" fmla="*/ 852 h 959"/>
                <a:gd name="T32" fmla="*/ 745 w 961"/>
                <a:gd name="T33" fmla="*/ 880 h 959"/>
                <a:gd name="T34" fmla="*/ 704 w 961"/>
                <a:gd name="T35" fmla="*/ 905 h 959"/>
                <a:gd name="T36" fmla="*/ 661 w 961"/>
                <a:gd name="T37" fmla="*/ 924 h 959"/>
                <a:gd name="T38" fmla="*/ 617 w 961"/>
                <a:gd name="T39" fmla="*/ 940 h 959"/>
                <a:gd name="T40" fmla="*/ 572 w 961"/>
                <a:gd name="T41" fmla="*/ 950 h 959"/>
                <a:gd name="T42" fmla="*/ 527 w 961"/>
                <a:gd name="T43" fmla="*/ 957 h 959"/>
                <a:gd name="T44" fmla="*/ 480 w 961"/>
                <a:gd name="T45" fmla="*/ 959 h 959"/>
                <a:gd name="T46" fmla="*/ 435 w 961"/>
                <a:gd name="T47" fmla="*/ 957 h 959"/>
                <a:gd name="T48" fmla="*/ 388 w 961"/>
                <a:gd name="T49" fmla="*/ 950 h 959"/>
                <a:gd name="T50" fmla="*/ 344 w 961"/>
                <a:gd name="T51" fmla="*/ 940 h 959"/>
                <a:gd name="T52" fmla="*/ 300 w 961"/>
                <a:gd name="T53" fmla="*/ 924 h 959"/>
                <a:gd name="T54" fmla="*/ 257 w 961"/>
                <a:gd name="T55" fmla="*/ 905 h 959"/>
                <a:gd name="T56" fmla="*/ 217 w 961"/>
                <a:gd name="T57" fmla="*/ 880 h 959"/>
                <a:gd name="T58" fmla="*/ 177 w 961"/>
                <a:gd name="T59" fmla="*/ 852 h 959"/>
                <a:gd name="T60" fmla="*/ 141 w 961"/>
                <a:gd name="T61" fmla="*/ 819 h 959"/>
                <a:gd name="T62" fmla="*/ 107 w 961"/>
                <a:gd name="T63" fmla="*/ 783 h 959"/>
                <a:gd name="T64" fmla="*/ 79 w 961"/>
                <a:gd name="T65" fmla="*/ 743 h 959"/>
                <a:gd name="T66" fmla="*/ 55 w 961"/>
                <a:gd name="T67" fmla="*/ 703 h 959"/>
                <a:gd name="T68" fmla="*/ 36 w 961"/>
                <a:gd name="T69" fmla="*/ 660 h 959"/>
                <a:gd name="T70" fmla="*/ 20 w 961"/>
                <a:gd name="T71" fmla="*/ 616 h 959"/>
                <a:gd name="T72" fmla="*/ 9 w 961"/>
                <a:gd name="T73" fmla="*/ 572 h 959"/>
                <a:gd name="T74" fmla="*/ 2 w 961"/>
                <a:gd name="T75" fmla="*/ 525 h 959"/>
                <a:gd name="T76" fmla="*/ 0 w 961"/>
                <a:gd name="T77" fmla="*/ 480 h 959"/>
                <a:gd name="T78" fmla="*/ 2 w 961"/>
                <a:gd name="T79" fmla="*/ 433 h 959"/>
                <a:gd name="T80" fmla="*/ 9 w 961"/>
                <a:gd name="T81" fmla="*/ 388 h 959"/>
                <a:gd name="T82" fmla="*/ 20 w 961"/>
                <a:gd name="T83" fmla="*/ 344 h 959"/>
                <a:gd name="T84" fmla="*/ 36 w 961"/>
                <a:gd name="T85" fmla="*/ 299 h 959"/>
                <a:gd name="T86" fmla="*/ 55 w 961"/>
                <a:gd name="T87" fmla="*/ 257 h 959"/>
                <a:gd name="T88" fmla="*/ 79 w 961"/>
                <a:gd name="T89" fmla="*/ 215 h 959"/>
                <a:gd name="T90" fmla="*/ 107 w 961"/>
                <a:gd name="T91" fmla="*/ 177 h 959"/>
                <a:gd name="T92" fmla="*/ 141 w 961"/>
                <a:gd name="T93" fmla="*/ 141 h 959"/>
                <a:gd name="T94" fmla="*/ 179 w 961"/>
                <a:gd name="T95" fmla="*/ 105 h 959"/>
                <a:gd name="T96" fmla="*/ 221 w 961"/>
                <a:gd name="T97" fmla="*/ 76 h 959"/>
                <a:gd name="T98" fmla="*/ 264 w 961"/>
                <a:gd name="T99" fmla="*/ 51 h 959"/>
                <a:gd name="T100" fmla="*/ 310 w 961"/>
                <a:gd name="T101" fmla="*/ 32 h 959"/>
                <a:gd name="T102" fmla="*/ 356 w 961"/>
                <a:gd name="T103" fmla="*/ 17 h 959"/>
                <a:gd name="T104" fmla="*/ 405 w 961"/>
                <a:gd name="T105" fmla="*/ 7 h 959"/>
                <a:gd name="T106" fmla="*/ 453 w 961"/>
                <a:gd name="T107" fmla="*/ 0 h 959"/>
                <a:gd name="T108" fmla="*/ 502 w 961"/>
                <a:gd name="T109" fmla="*/ 0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61" h="959">
                  <a:moveTo>
                    <a:pt x="502" y="0"/>
                  </a:moveTo>
                  <a:lnTo>
                    <a:pt x="550" y="6"/>
                  </a:lnTo>
                  <a:lnTo>
                    <a:pt x="598" y="15"/>
                  </a:lnTo>
                  <a:lnTo>
                    <a:pt x="495" y="466"/>
                  </a:lnTo>
                  <a:lnTo>
                    <a:pt x="946" y="363"/>
                  </a:lnTo>
                  <a:lnTo>
                    <a:pt x="956" y="410"/>
                  </a:lnTo>
                  <a:lnTo>
                    <a:pt x="961" y="459"/>
                  </a:lnTo>
                  <a:lnTo>
                    <a:pt x="961" y="507"/>
                  </a:lnTo>
                  <a:lnTo>
                    <a:pt x="955" y="555"/>
                  </a:lnTo>
                  <a:lnTo>
                    <a:pt x="944" y="604"/>
                  </a:lnTo>
                  <a:lnTo>
                    <a:pt x="929" y="650"/>
                  </a:lnTo>
                  <a:lnTo>
                    <a:pt x="910" y="696"/>
                  </a:lnTo>
                  <a:lnTo>
                    <a:pt x="885" y="739"/>
                  </a:lnTo>
                  <a:lnTo>
                    <a:pt x="856" y="781"/>
                  </a:lnTo>
                  <a:lnTo>
                    <a:pt x="820" y="819"/>
                  </a:lnTo>
                  <a:lnTo>
                    <a:pt x="784" y="852"/>
                  </a:lnTo>
                  <a:lnTo>
                    <a:pt x="745" y="880"/>
                  </a:lnTo>
                  <a:lnTo>
                    <a:pt x="704" y="905"/>
                  </a:lnTo>
                  <a:lnTo>
                    <a:pt x="661" y="924"/>
                  </a:lnTo>
                  <a:lnTo>
                    <a:pt x="617" y="940"/>
                  </a:lnTo>
                  <a:lnTo>
                    <a:pt x="572" y="950"/>
                  </a:lnTo>
                  <a:lnTo>
                    <a:pt x="527" y="957"/>
                  </a:lnTo>
                  <a:lnTo>
                    <a:pt x="480" y="959"/>
                  </a:lnTo>
                  <a:lnTo>
                    <a:pt x="435" y="957"/>
                  </a:lnTo>
                  <a:lnTo>
                    <a:pt x="388" y="950"/>
                  </a:lnTo>
                  <a:lnTo>
                    <a:pt x="344" y="940"/>
                  </a:lnTo>
                  <a:lnTo>
                    <a:pt x="300" y="924"/>
                  </a:lnTo>
                  <a:lnTo>
                    <a:pt x="257" y="905"/>
                  </a:lnTo>
                  <a:lnTo>
                    <a:pt x="217" y="880"/>
                  </a:lnTo>
                  <a:lnTo>
                    <a:pt x="177" y="852"/>
                  </a:lnTo>
                  <a:lnTo>
                    <a:pt x="141" y="819"/>
                  </a:lnTo>
                  <a:lnTo>
                    <a:pt x="107" y="783"/>
                  </a:lnTo>
                  <a:lnTo>
                    <a:pt x="79" y="743"/>
                  </a:lnTo>
                  <a:lnTo>
                    <a:pt x="55" y="703"/>
                  </a:lnTo>
                  <a:lnTo>
                    <a:pt x="36" y="660"/>
                  </a:lnTo>
                  <a:lnTo>
                    <a:pt x="20" y="616"/>
                  </a:lnTo>
                  <a:lnTo>
                    <a:pt x="9" y="572"/>
                  </a:lnTo>
                  <a:lnTo>
                    <a:pt x="2" y="525"/>
                  </a:lnTo>
                  <a:lnTo>
                    <a:pt x="0" y="480"/>
                  </a:lnTo>
                  <a:lnTo>
                    <a:pt x="2" y="433"/>
                  </a:lnTo>
                  <a:lnTo>
                    <a:pt x="9" y="388"/>
                  </a:lnTo>
                  <a:lnTo>
                    <a:pt x="20" y="344"/>
                  </a:lnTo>
                  <a:lnTo>
                    <a:pt x="36" y="299"/>
                  </a:lnTo>
                  <a:lnTo>
                    <a:pt x="55" y="257"/>
                  </a:lnTo>
                  <a:lnTo>
                    <a:pt x="79" y="215"/>
                  </a:lnTo>
                  <a:lnTo>
                    <a:pt x="107" y="177"/>
                  </a:lnTo>
                  <a:lnTo>
                    <a:pt x="141" y="141"/>
                  </a:lnTo>
                  <a:lnTo>
                    <a:pt x="179" y="105"/>
                  </a:lnTo>
                  <a:lnTo>
                    <a:pt x="221" y="76"/>
                  </a:lnTo>
                  <a:lnTo>
                    <a:pt x="264" y="51"/>
                  </a:lnTo>
                  <a:lnTo>
                    <a:pt x="310" y="32"/>
                  </a:lnTo>
                  <a:lnTo>
                    <a:pt x="356" y="17"/>
                  </a:lnTo>
                  <a:lnTo>
                    <a:pt x="405" y="7"/>
                  </a:lnTo>
                  <a:lnTo>
                    <a:pt x="453" y="0"/>
                  </a:lnTo>
                  <a:lnTo>
                    <a:pt x="5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5A32E1AF-F0FE-40D0-B2E5-E10A67D0A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" y="366"/>
              <a:ext cx="30" cy="30"/>
            </a:xfrm>
            <a:custGeom>
              <a:avLst/>
              <a:gdLst>
                <a:gd name="T0" fmla="*/ 103 w 452"/>
                <a:gd name="T1" fmla="*/ 0 h 451"/>
                <a:gd name="T2" fmla="*/ 144 w 452"/>
                <a:gd name="T3" fmla="*/ 13 h 451"/>
                <a:gd name="T4" fmla="*/ 183 w 452"/>
                <a:gd name="T5" fmla="*/ 28 h 451"/>
                <a:gd name="T6" fmla="*/ 221 w 452"/>
                <a:gd name="T7" fmla="*/ 47 h 451"/>
                <a:gd name="T8" fmla="*/ 258 w 452"/>
                <a:gd name="T9" fmla="*/ 70 h 451"/>
                <a:gd name="T10" fmla="*/ 293 w 452"/>
                <a:gd name="T11" fmla="*/ 96 h 451"/>
                <a:gd name="T12" fmla="*/ 326 w 452"/>
                <a:gd name="T13" fmla="*/ 127 h 451"/>
                <a:gd name="T14" fmla="*/ 356 w 452"/>
                <a:gd name="T15" fmla="*/ 159 h 451"/>
                <a:gd name="T16" fmla="*/ 382 w 452"/>
                <a:gd name="T17" fmla="*/ 194 h 451"/>
                <a:gd name="T18" fmla="*/ 405 w 452"/>
                <a:gd name="T19" fmla="*/ 231 h 451"/>
                <a:gd name="T20" fmla="*/ 425 w 452"/>
                <a:gd name="T21" fmla="*/ 269 h 451"/>
                <a:gd name="T22" fmla="*/ 440 w 452"/>
                <a:gd name="T23" fmla="*/ 308 h 451"/>
                <a:gd name="T24" fmla="*/ 452 w 452"/>
                <a:gd name="T25" fmla="*/ 349 h 451"/>
                <a:gd name="T26" fmla="*/ 0 w 452"/>
                <a:gd name="T27" fmla="*/ 451 h 451"/>
                <a:gd name="T28" fmla="*/ 103 w 452"/>
                <a:gd name="T29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2" h="451">
                  <a:moveTo>
                    <a:pt x="103" y="0"/>
                  </a:moveTo>
                  <a:lnTo>
                    <a:pt x="144" y="13"/>
                  </a:lnTo>
                  <a:lnTo>
                    <a:pt x="183" y="28"/>
                  </a:lnTo>
                  <a:lnTo>
                    <a:pt x="221" y="47"/>
                  </a:lnTo>
                  <a:lnTo>
                    <a:pt x="258" y="70"/>
                  </a:lnTo>
                  <a:lnTo>
                    <a:pt x="293" y="96"/>
                  </a:lnTo>
                  <a:lnTo>
                    <a:pt x="326" y="127"/>
                  </a:lnTo>
                  <a:lnTo>
                    <a:pt x="356" y="159"/>
                  </a:lnTo>
                  <a:lnTo>
                    <a:pt x="382" y="194"/>
                  </a:lnTo>
                  <a:lnTo>
                    <a:pt x="405" y="231"/>
                  </a:lnTo>
                  <a:lnTo>
                    <a:pt x="425" y="269"/>
                  </a:lnTo>
                  <a:lnTo>
                    <a:pt x="440" y="308"/>
                  </a:lnTo>
                  <a:lnTo>
                    <a:pt x="452" y="349"/>
                  </a:lnTo>
                  <a:lnTo>
                    <a:pt x="0" y="451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B0946644-3DA1-4BCD-ACA3-066E1B8EB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" y="461"/>
              <a:ext cx="22" cy="11"/>
            </a:xfrm>
            <a:custGeom>
              <a:avLst/>
              <a:gdLst>
                <a:gd name="T0" fmla="*/ 83 w 332"/>
                <a:gd name="T1" fmla="*/ 0 h 166"/>
                <a:gd name="T2" fmla="*/ 249 w 332"/>
                <a:gd name="T3" fmla="*/ 0 h 166"/>
                <a:gd name="T4" fmla="*/ 271 w 332"/>
                <a:gd name="T5" fmla="*/ 3 h 166"/>
                <a:gd name="T6" fmla="*/ 290 w 332"/>
                <a:gd name="T7" fmla="*/ 11 h 166"/>
                <a:gd name="T8" fmla="*/ 308 w 332"/>
                <a:gd name="T9" fmla="*/ 24 h 166"/>
                <a:gd name="T10" fmla="*/ 321 w 332"/>
                <a:gd name="T11" fmla="*/ 41 h 166"/>
                <a:gd name="T12" fmla="*/ 329 w 332"/>
                <a:gd name="T13" fmla="*/ 61 h 166"/>
                <a:gd name="T14" fmla="*/ 332 w 332"/>
                <a:gd name="T15" fmla="*/ 83 h 166"/>
                <a:gd name="T16" fmla="*/ 329 w 332"/>
                <a:gd name="T17" fmla="*/ 104 h 166"/>
                <a:gd name="T18" fmla="*/ 321 w 332"/>
                <a:gd name="T19" fmla="*/ 124 h 166"/>
                <a:gd name="T20" fmla="*/ 308 w 332"/>
                <a:gd name="T21" fmla="*/ 142 h 166"/>
                <a:gd name="T22" fmla="*/ 290 w 332"/>
                <a:gd name="T23" fmla="*/ 155 h 166"/>
                <a:gd name="T24" fmla="*/ 271 w 332"/>
                <a:gd name="T25" fmla="*/ 163 h 166"/>
                <a:gd name="T26" fmla="*/ 249 w 332"/>
                <a:gd name="T27" fmla="*/ 166 h 166"/>
                <a:gd name="T28" fmla="*/ 83 w 332"/>
                <a:gd name="T29" fmla="*/ 166 h 166"/>
                <a:gd name="T30" fmla="*/ 61 w 332"/>
                <a:gd name="T31" fmla="*/ 163 h 166"/>
                <a:gd name="T32" fmla="*/ 42 w 332"/>
                <a:gd name="T33" fmla="*/ 155 h 166"/>
                <a:gd name="T34" fmla="*/ 24 w 332"/>
                <a:gd name="T35" fmla="*/ 142 h 166"/>
                <a:gd name="T36" fmla="*/ 11 w 332"/>
                <a:gd name="T37" fmla="*/ 124 h 166"/>
                <a:gd name="T38" fmla="*/ 3 w 332"/>
                <a:gd name="T39" fmla="*/ 104 h 166"/>
                <a:gd name="T40" fmla="*/ 0 w 332"/>
                <a:gd name="T41" fmla="*/ 83 h 166"/>
                <a:gd name="T42" fmla="*/ 3 w 332"/>
                <a:gd name="T43" fmla="*/ 61 h 166"/>
                <a:gd name="T44" fmla="*/ 11 w 332"/>
                <a:gd name="T45" fmla="*/ 41 h 166"/>
                <a:gd name="T46" fmla="*/ 24 w 332"/>
                <a:gd name="T47" fmla="*/ 24 h 166"/>
                <a:gd name="T48" fmla="*/ 42 w 332"/>
                <a:gd name="T49" fmla="*/ 11 h 166"/>
                <a:gd name="T50" fmla="*/ 61 w 332"/>
                <a:gd name="T51" fmla="*/ 3 h 166"/>
                <a:gd name="T52" fmla="*/ 83 w 332"/>
                <a:gd name="T5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2" h="166">
                  <a:moveTo>
                    <a:pt x="83" y="0"/>
                  </a:moveTo>
                  <a:lnTo>
                    <a:pt x="249" y="0"/>
                  </a:lnTo>
                  <a:lnTo>
                    <a:pt x="271" y="3"/>
                  </a:lnTo>
                  <a:lnTo>
                    <a:pt x="290" y="11"/>
                  </a:lnTo>
                  <a:lnTo>
                    <a:pt x="308" y="24"/>
                  </a:lnTo>
                  <a:lnTo>
                    <a:pt x="321" y="41"/>
                  </a:lnTo>
                  <a:lnTo>
                    <a:pt x="329" y="61"/>
                  </a:lnTo>
                  <a:lnTo>
                    <a:pt x="332" y="83"/>
                  </a:lnTo>
                  <a:lnTo>
                    <a:pt x="329" y="104"/>
                  </a:lnTo>
                  <a:lnTo>
                    <a:pt x="321" y="124"/>
                  </a:lnTo>
                  <a:lnTo>
                    <a:pt x="308" y="142"/>
                  </a:lnTo>
                  <a:lnTo>
                    <a:pt x="290" y="155"/>
                  </a:lnTo>
                  <a:lnTo>
                    <a:pt x="271" y="163"/>
                  </a:lnTo>
                  <a:lnTo>
                    <a:pt x="249" y="166"/>
                  </a:lnTo>
                  <a:lnTo>
                    <a:pt x="83" y="166"/>
                  </a:lnTo>
                  <a:lnTo>
                    <a:pt x="61" y="163"/>
                  </a:lnTo>
                  <a:lnTo>
                    <a:pt x="42" y="155"/>
                  </a:lnTo>
                  <a:lnTo>
                    <a:pt x="24" y="142"/>
                  </a:lnTo>
                  <a:lnTo>
                    <a:pt x="11" y="124"/>
                  </a:lnTo>
                  <a:lnTo>
                    <a:pt x="3" y="104"/>
                  </a:lnTo>
                  <a:lnTo>
                    <a:pt x="0" y="83"/>
                  </a:lnTo>
                  <a:lnTo>
                    <a:pt x="3" y="61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1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63FF0B49-9ADE-448B-AFC2-FF7D3C239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" y="481"/>
              <a:ext cx="54" cy="12"/>
            </a:xfrm>
            <a:custGeom>
              <a:avLst/>
              <a:gdLst>
                <a:gd name="T0" fmla="*/ 83 w 804"/>
                <a:gd name="T1" fmla="*/ 0 h 166"/>
                <a:gd name="T2" fmla="*/ 721 w 804"/>
                <a:gd name="T3" fmla="*/ 0 h 166"/>
                <a:gd name="T4" fmla="*/ 743 w 804"/>
                <a:gd name="T5" fmla="*/ 3 h 166"/>
                <a:gd name="T6" fmla="*/ 762 w 804"/>
                <a:gd name="T7" fmla="*/ 12 h 166"/>
                <a:gd name="T8" fmla="*/ 780 w 804"/>
                <a:gd name="T9" fmla="*/ 24 h 166"/>
                <a:gd name="T10" fmla="*/ 793 w 804"/>
                <a:gd name="T11" fmla="*/ 41 h 166"/>
                <a:gd name="T12" fmla="*/ 801 w 804"/>
                <a:gd name="T13" fmla="*/ 62 h 166"/>
                <a:gd name="T14" fmla="*/ 804 w 804"/>
                <a:gd name="T15" fmla="*/ 83 h 166"/>
                <a:gd name="T16" fmla="*/ 801 w 804"/>
                <a:gd name="T17" fmla="*/ 105 h 166"/>
                <a:gd name="T18" fmla="*/ 793 w 804"/>
                <a:gd name="T19" fmla="*/ 125 h 166"/>
                <a:gd name="T20" fmla="*/ 780 w 804"/>
                <a:gd name="T21" fmla="*/ 141 h 166"/>
                <a:gd name="T22" fmla="*/ 762 w 804"/>
                <a:gd name="T23" fmla="*/ 154 h 166"/>
                <a:gd name="T24" fmla="*/ 743 w 804"/>
                <a:gd name="T25" fmla="*/ 163 h 166"/>
                <a:gd name="T26" fmla="*/ 721 w 804"/>
                <a:gd name="T27" fmla="*/ 166 h 166"/>
                <a:gd name="T28" fmla="*/ 83 w 804"/>
                <a:gd name="T29" fmla="*/ 166 h 166"/>
                <a:gd name="T30" fmla="*/ 61 w 804"/>
                <a:gd name="T31" fmla="*/ 163 h 166"/>
                <a:gd name="T32" fmla="*/ 42 w 804"/>
                <a:gd name="T33" fmla="*/ 154 h 166"/>
                <a:gd name="T34" fmla="*/ 24 w 804"/>
                <a:gd name="T35" fmla="*/ 141 h 166"/>
                <a:gd name="T36" fmla="*/ 11 w 804"/>
                <a:gd name="T37" fmla="*/ 125 h 166"/>
                <a:gd name="T38" fmla="*/ 3 w 804"/>
                <a:gd name="T39" fmla="*/ 105 h 166"/>
                <a:gd name="T40" fmla="*/ 0 w 804"/>
                <a:gd name="T41" fmla="*/ 83 h 166"/>
                <a:gd name="T42" fmla="*/ 3 w 804"/>
                <a:gd name="T43" fmla="*/ 62 h 166"/>
                <a:gd name="T44" fmla="*/ 11 w 804"/>
                <a:gd name="T45" fmla="*/ 41 h 166"/>
                <a:gd name="T46" fmla="*/ 24 w 804"/>
                <a:gd name="T47" fmla="*/ 24 h 166"/>
                <a:gd name="T48" fmla="*/ 42 w 804"/>
                <a:gd name="T49" fmla="*/ 12 h 166"/>
                <a:gd name="T50" fmla="*/ 61 w 804"/>
                <a:gd name="T51" fmla="*/ 3 h 166"/>
                <a:gd name="T52" fmla="*/ 83 w 804"/>
                <a:gd name="T5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04" h="166">
                  <a:moveTo>
                    <a:pt x="83" y="0"/>
                  </a:moveTo>
                  <a:lnTo>
                    <a:pt x="721" y="0"/>
                  </a:lnTo>
                  <a:lnTo>
                    <a:pt x="743" y="3"/>
                  </a:lnTo>
                  <a:lnTo>
                    <a:pt x="762" y="12"/>
                  </a:lnTo>
                  <a:lnTo>
                    <a:pt x="780" y="24"/>
                  </a:lnTo>
                  <a:lnTo>
                    <a:pt x="793" y="41"/>
                  </a:lnTo>
                  <a:lnTo>
                    <a:pt x="801" y="62"/>
                  </a:lnTo>
                  <a:lnTo>
                    <a:pt x="804" y="83"/>
                  </a:lnTo>
                  <a:lnTo>
                    <a:pt x="801" y="105"/>
                  </a:lnTo>
                  <a:lnTo>
                    <a:pt x="793" y="125"/>
                  </a:lnTo>
                  <a:lnTo>
                    <a:pt x="780" y="141"/>
                  </a:lnTo>
                  <a:lnTo>
                    <a:pt x="762" y="154"/>
                  </a:lnTo>
                  <a:lnTo>
                    <a:pt x="743" y="163"/>
                  </a:lnTo>
                  <a:lnTo>
                    <a:pt x="721" y="166"/>
                  </a:lnTo>
                  <a:lnTo>
                    <a:pt x="83" y="166"/>
                  </a:lnTo>
                  <a:lnTo>
                    <a:pt x="61" y="163"/>
                  </a:lnTo>
                  <a:lnTo>
                    <a:pt x="42" y="154"/>
                  </a:lnTo>
                  <a:lnTo>
                    <a:pt x="24" y="141"/>
                  </a:lnTo>
                  <a:lnTo>
                    <a:pt x="11" y="125"/>
                  </a:lnTo>
                  <a:lnTo>
                    <a:pt x="3" y="105"/>
                  </a:lnTo>
                  <a:lnTo>
                    <a:pt x="0" y="83"/>
                  </a:lnTo>
                  <a:lnTo>
                    <a:pt x="3" y="62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2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8D6E1761-D66E-4C9B-87C2-EFEB9B54B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" y="502"/>
              <a:ext cx="47" cy="11"/>
            </a:xfrm>
            <a:custGeom>
              <a:avLst/>
              <a:gdLst>
                <a:gd name="T0" fmla="*/ 83 w 710"/>
                <a:gd name="T1" fmla="*/ 0 h 165"/>
                <a:gd name="T2" fmla="*/ 627 w 710"/>
                <a:gd name="T3" fmla="*/ 0 h 165"/>
                <a:gd name="T4" fmla="*/ 648 w 710"/>
                <a:gd name="T5" fmla="*/ 3 h 165"/>
                <a:gd name="T6" fmla="*/ 668 w 710"/>
                <a:gd name="T7" fmla="*/ 11 h 165"/>
                <a:gd name="T8" fmla="*/ 686 w 710"/>
                <a:gd name="T9" fmla="*/ 24 h 165"/>
                <a:gd name="T10" fmla="*/ 698 w 710"/>
                <a:gd name="T11" fmla="*/ 41 h 165"/>
                <a:gd name="T12" fmla="*/ 707 w 710"/>
                <a:gd name="T13" fmla="*/ 60 h 165"/>
                <a:gd name="T14" fmla="*/ 710 w 710"/>
                <a:gd name="T15" fmla="*/ 82 h 165"/>
                <a:gd name="T16" fmla="*/ 707 w 710"/>
                <a:gd name="T17" fmla="*/ 105 h 165"/>
                <a:gd name="T18" fmla="*/ 698 w 710"/>
                <a:gd name="T19" fmla="*/ 125 h 165"/>
                <a:gd name="T20" fmla="*/ 686 w 710"/>
                <a:gd name="T21" fmla="*/ 141 h 165"/>
                <a:gd name="T22" fmla="*/ 668 w 710"/>
                <a:gd name="T23" fmla="*/ 154 h 165"/>
                <a:gd name="T24" fmla="*/ 648 w 710"/>
                <a:gd name="T25" fmla="*/ 162 h 165"/>
                <a:gd name="T26" fmla="*/ 627 w 710"/>
                <a:gd name="T27" fmla="*/ 165 h 165"/>
                <a:gd name="T28" fmla="*/ 83 w 710"/>
                <a:gd name="T29" fmla="*/ 165 h 165"/>
                <a:gd name="T30" fmla="*/ 61 w 710"/>
                <a:gd name="T31" fmla="*/ 162 h 165"/>
                <a:gd name="T32" fmla="*/ 42 w 710"/>
                <a:gd name="T33" fmla="*/ 154 h 165"/>
                <a:gd name="T34" fmla="*/ 24 w 710"/>
                <a:gd name="T35" fmla="*/ 141 h 165"/>
                <a:gd name="T36" fmla="*/ 11 w 710"/>
                <a:gd name="T37" fmla="*/ 125 h 165"/>
                <a:gd name="T38" fmla="*/ 3 w 710"/>
                <a:gd name="T39" fmla="*/ 105 h 165"/>
                <a:gd name="T40" fmla="*/ 0 w 710"/>
                <a:gd name="T41" fmla="*/ 82 h 165"/>
                <a:gd name="T42" fmla="*/ 3 w 710"/>
                <a:gd name="T43" fmla="*/ 60 h 165"/>
                <a:gd name="T44" fmla="*/ 11 w 710"/>
                <a:gd name="T45" fmla="*/ 41 h 165"/>
                <a:gd name="T46" fmla="*/ 24 w 710"/>
                <a:gd name="T47" fmla="*/ 24 h 165"/>
                <a:gd name="T48" fmla="*/ 42 w 710"/>
                <a:gd name="T49" fmla="*/ 11 h 165"/>
                <a:gd name="T50" fmla="*/ 61 w 710"/>
                <a:gd name="T51" fmla="*/ 3 h 165"/>
                <a:gd name="T52" fmla="*/ 83 w 710"/>
                <a:gd name="T5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0" h="165">
                  <a:moveTo>
                    <a:pt x="83" y="0"/>
                  </a:moveTo>
                  <a:lnTo>
                    <a:pt x="627" y="0"/>
                  </a:lnTo>
                  <a:lnTo>
                    <a:pt x="648" y="3"/>
                  </a:lnTo>
                  <a:lnTo>
                    <a:pt x="668" y="11"/>
                  </a:lnTo>
                  <a:lnTo>
                    <a:pt x="686" y="24"/>
                  </a:lnTo>
                  <a:lnTo>
                    <a:pt x="698" y="41"/>
                  </a:lnTo>
                  <a:lnTo>
                    <a:pt x="707" y="60"/>
                  </a:lnTo>
                  <a:lnTo>
                    <a:pt x="710" y="82"/>
                  </a:lnTo>
                  <a:lnTo>
                    <a:pt x="707" y="105"/>
                  </a:lnTo>
                  <a:lnTo>
                    <a:pt x="698" y="125"/>
                  </a:lnTo>
                  <a:lnTo>
                    <a:pt x="686" y="141"/>
                  </a:lnTo>
                  <a:lnTo>
                    <a:pt x="668" y="154"/>
                  </a:lnTo>
                  <a:lnTo>
                    <a:pt x="648" y="162"/>
                  </a:lnTo>
                  <a:lnTo>
                    <a:pt x="627" y="165"/>
                  </a:lnTo>
                  <a:lnTo>
                    <a:pt x="83" y="165"/>
                  </a:lnTo>
                  <a:lnTo>
                    <a:pt x="61" y="162"/>
                  </a:lnTo>
                  <a:lnTo>
                    <a:pt x="42" y="154"/>
                  </a:lnTo>
                  <a:lnTo>
                    <a:pt x="24" y="141"/>
                  </a:lnTo>
                  <a:lnTo>
                    <a:pt x="11" y="125"/>
                  </a:lnTo>
                  <a:lnTo>
                    <a:pt x="3" y="105"/>
                  </a:lnTo>
                  <a:lnTo>
                    <a:pt x="0" y="82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1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Group 20">
            <a:extLst>
              <a:ext uri="{FF2B5EF4-FFF2-40B4-BE49-F238E27FC236}">
                <a16:creationId xmlns:a16="http://schemas.microsoft.com/office/drawing/2014/main" id="{6BF3D5A2-6A9E-49C9-AD9D-97891BF2E6F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25429" y="2533636"/>
            <a:ext cx="212032" cy="230832"/>
            <a:chOff x="5510" y="341"/>
            <a:chExt cx="203" cy="221"/>
          </a:xfrm>
          <a:solidFill>
            <a:srgbClr val="00B050"/>
          </a:solidFill>
        </p:grpSpPr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A8DCFBB4-426C-419C-8D37-FAA322470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341"/>
              <a:ext cx="167" cy="220"/>
            </a:xfrm>
            <a:custGeom>
              <a:avLst/>
              <a:gdLst>
                <a:gd name="T0" fmla="*/ 193 w 2499"/>
                <a:gd name="T1" fmla="*/ 0 h 3301"/>
                <a:gd name="T2" fmla="*/ 1886 w 2499"/>
                <a:gd name="T3" fmla="*/ 0 h 3301"/>
                <a:gd name="T4" fmla="*/ 1904 w 2499"/>
                <a:gd name="T5" fmla="*/ 3 h 3301"/>
                <a:gd name="T6" fmla="*/ 1919 w 2499"/>
                <a:gd name="T7" fmla="*/ 9 h 3301"/>
                <a:gd name="T8" fmla="*/ 1932 w 2499"/>
                <a:gd name="T9" fmla="*/ 19 h 3301"/>
                <a:gd name="T10" fmla="*/ 2480 w 2499"/>
                <a:gd name="T11" fmla="*/ 566 h 3301"/>
                <a:gd name="T12" fmla="*/ 2490 w 2499"/>
                <a:gd name="T13" fmla="*/ 579 h 3301"/>
                <a:gd name="T14" fmla="*/ 2497 w 2499"/>
                <a:gd name="T15" fmla="*/ 594 h 3301"/>
                <a:gd name="T16" fmla="*/ 2499 w 2499"/>
                <a:gd name="T17" fmla="*/ 612 h 3301"/>
                <a:gd name="T18" fmla="*/ 2499 w 2499"/>
                <a:gd name="T19" fmla="*/ 2198 h 3301"/>
                <a:gd name="T20" fmla="*/ 2447 w 2499"/>
                <a:gd name="T21" fmla="*/ 2181 h 3301"/>
                <a:gd name="T22" fmla="*/ 2394 w 2499"/>
                <a:gd name="T23" fmla="*/ 2169 h 3301"/>
                <a:gd name="T24" fmla="*/ 2339 w 2499"/>
                <a:gd name="T25" fmla="*/ 2160 h 3301"/>
                <a:gd name="T26" fmla="*/ 2285 w 2499"/>
                <a:gd name="T27" fmla="*/ 2156 h 3301"/>
                <a:gd name="T28" fmla="*/ 2284 w 2499"/>
                <a:gd name="T29" fmla="*/ 730 h 3301"/>
                <a:gd name="T30" fmla="*/ 1861 w 2499"/>
                <a:gd name="T31" fmla="*/ 730 h 3301"/>
                <a:gd name="T32" fmla="*/ 1840 w 2499"/>
                <a:gd name="T33" fmla="*/ 727 h 3301"/>
                <a:gd name="T34" fmla="*/ 1821 w 2499"/>
                <a:gd name="T35" fmla="*/ 718 h 3301"/>
                <a:gd name="T36" fmla="*/ 1804 w 2499"/>
                <a:gd name="T37" fmla="*/ 706 h 3301"/>
                <a:gd name="T38" fmla="*/ 1791 w 2499"/>
                <a:gd name="T39" fmla="*/ 690 h 3301"/>
                <a:gd name="T40" fmla="*/ 1783 w 2499"/>
                <a:gd name="T41" fmla="*/ 671 h 3301"/>
                <a:gd name="T42" fmla="*/ 1781 w 2499"/>
                <a:gd name="T43" fmla="*/ 650 h 3301"/>
                <a:gd name="T44" fmla="*/ 1781 w 2499"/>
                <a:gd name="T45" fmla="*/ 215 h 3301"/>
                <a:gd name="T46" fmla="*/ 215 w 2499"/>
                <a:gd name="T47" fmla="*/ 215 h 3301"/>
                <a:gd name="T48" fmla="*/ 215 w 2499"/>
                <a:gd name="T49" fmla="*/ 3087 h 3301"/>
                <a:gd name="T50" fmla="*/ 1667 w 2499"/>
                <a:gd name="T51" fmla="*/ 3087 h 3301"/>
                <a:gd name="T52" fmla="*/ 1691 w 2499"/>
                <a:gd name="T53" fmla="*/ 3134 h 3301"/>
                <a:gd name="T54" fmla="*/ 1720 w 2499"/>
                <a:gd name="T55" fmla="*/ 3180 h 3301"/>
                <a:gd name="T56" fmla="*/ 1751 w 2499"/>
                <a:gd name="T57" fmla="*/ 3223 h 3301"/>
                <a:gd name="T58" fmla="*/ 1785 w 2499"/>
                <a:gd name="T59" fmla="*/ 3263 h 3301"/>
                <a:gd name="T60" fmla="*/ 1823 w 2499"/>
                <a:gd name="T61" fmla="*/ 3301 h 3301"/>
                <a:gd name="T62" fmla="*/ 193 w 2499"/>
                <a:gd name="T63" fmla="*/ 3301 h 3301"/>
                <a:gd name="T64" fmla="*/ 159 w 2499"/>
                <a:gd name="T65" fmla="*/ 3298 h 3301"/>
                <a:gd name="T66" fmla="*/ 126 w 2499"/>
                <a:gd name="T67" fmla="*/ 3289 h 3301"/>
                <a:gd name="T68" fmla="*/ 96 w 2499"/>
                <a:gd name="T69" fmla="*/ 3275 h 3301"/>
                <a:gd name="T70" fmla="*/ 69 w 2499"/>
                <a:gd name="T71" fmla="*/ 3255 h 3301"/>
                <a:gd name="T72" fmla="*/ 45 w 2499"/>
                <a:gd name="T73" fmla="*/ 3232 h 3301"/>
                <a:gd name="T74" fmla="*/ 26 w 2499"/>
                <a:gd name="T75" fmla="*/ 3205 h 3301"/>
                <a:gd name="T76" fmla="*/ 12 w 2499"/>
                <a:gd name="T77" fmla="*/ 3176 h 3301"/>
                <a:gd name="T78" fmla="*/ 3 w 2499"/>
                <a:gd name="T79" fmla="*/ 3142 h 3301"/>
                <a:gd name="T80" fmla="*/ 0 w 2499"/>
                <a:gd name="T81" fmla="*/ 3108 h 3301"/>
                <a:gd name="T82" fmla="*/ 0 w 2499"/>
                <a:gd name="T83" fmla="*/ 193 h 3301"/>
                <a:gd name="T84" fmla="*/ 3 w 2499"/>
                <a:gd name="T85" fmla="*/ 158 h 3301"/>
                <a:gd name="T86" fmla="*/ 12 w 2499"/>
                <a:gd name="T87" fmla="*/ 126 h 3301"/>
                <a:gd name="T88" fmla="*/ 26 w 2499"/>
                <a:gd name="T89" fmla="*/ 96 h 3301"/>
                <a:gd name="T90" fmla="*/ 45 w 2499"/>
                <a:gd name="T91" fmla="*/ 69 h 3301"/>
                <a:gd name="T92" fmla="*/ 69 w 2499"/>
                <a:gd name="T93" fmla="*/ 45 h 3301"/>
                <a:gd name="T94" fmla="*/ 96 w 2499"/>
                <a:gd name="T95" fmla="*/ 26 h 3301"/>
                <a:gd name="T96" fmla="*/ 126 w 2499"/>
                <a:gd name="T97" fmla="*/ 12 h 3301"/>
                <a:gd name="T98" fmla="*/ 159 w 2499"/>
                <a:gd name="T99" fmla="*/ 3 h 3301"/>
                <a:gd name="T100" fmla="*/ 193 w 2499"/>
                <a:gd name="T101" fmla="*/ 0 h 3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99" h="3301">
                  <a:moveTo>
                    <a:pt x="193" y="0"/>
                  </a:moveTo>
                  <a:lnTo>
                    <a:pt x="1886" y="0"/>
                  </a:lnTo>
                  <a:lnTo>
                    <a:pt x="1904" y="3"/>
                  </a:lnTo>
                  <a:lnTo>
                    <a:pt x="1919" y="9"/>
                  </a:lnTo>
                  <a:lnTo>
                    <a:pt x="1932" y="19"/>
                  </a:lnTo>
                  <a:lnTo>
                    <a:pt x="2480" y="566"/>
                  </a:lnTo>
                  <a:lnTo>
                    <a:pt x="2490" y="579"/>
                  </a:lnTo>
                  <a:lnTo>
                    <a:pt x="2497" y="594"/>
                  </a:lnTo>
                  <a:lnTo>
                    <a:pt x="2499" y="612"/>
                  </a:lnTo>
                  <a:lnTo>
                    <a:pt x="2499" y="2198"/>
                  </a:lnTo>
                  <a:lnTo>
                    <a:pt x="2447" y="2181"/>
                  </a:lnTo>
                  <a:lnTo>
                    <a:pt x="2394" y="2169"/>
                  </a:lnTo>
                  <a:lnTo>
                    <a:pt x="2339" y="2160"/>
                  </a:lnTo>
                  <a:lnTo>
                    <a:pt x="2285" y="2156"/>
                  </a:lnTo>
                  <a:lnTo>
                    <a:pt x="2284" y="730"/>
                  </a:lnTo>
                  <a:lnTo>
                    <a:pt x="1861" y="730"/>
                  </a:lnTo>
                  <a:lnTo>
                    <a:pt x="1840" y="727"/>
                  </a:lnTo>
                  <a:lnTo>
                    <a:pt x="1821" y="718"/>
                  </a:lnTo>
                  <a:lnTo>
                    <a:pt x="1804" y="706"/>
                  </a:lnTo>
                  <a:lnTo>
                    <a:pt x="1791" y="690"/>
                  </a:lnTo>
                  <a:lnTo>
                    <a:pt x="1783" y="671"/>
                  </a:lnTo>
                  <a:lnTo>
                    <a:pt x="1781" y="650"/>
                  </a:lnTo>
                  <a:lnTo>
                    <a:pt x="1781" y="215"/>
                  </a:lnTo>
                  <a:lnTo>
                    <a:pt x="215" y="215"/>
                  </a:lnTo>
                  <a:lnTo>
                    <a:pt x="215" y="3087"/>
                  </a:lnTo>
                  <a:lnTo>
                    <a:pt x="1667" y="3087"/>
                  </a:lnTo>
                  <a:lnTo>
                    <a:pt x="1691" y="3134"/>
                  </a:lnTo>
                  <a:lnTo>
                    <a:pt x="1720" y="3180"/>
                  </a:lnTo>
                  <a:lnTo>
                    <a:pt x="1751" y="3223"/>
                  </a:lnTo>
                  <a:lnTo>
                    <a:pt x="1785" y="3263"/>
                  </a:lnTo>
                  <a:lnTo>
                    <a:pt x="1823" y="3301"/>
                  </a:lnTo>
                  <a:lnTo>
                    <a:pt x="193" y="3301"/>
                  </a:lnTo>
                  <a:lnTo>
                    <a:pt x="159" y="3298"/>
                  </a:lnTo>
                  <a:lnTo>
                    <a:pt x="126" y="3289"/>
                  </a:lnTo>
                  <a:lnTo>
                    <a:pt x="96" y="3275"/>
                  </a:lnTo>
                  <a:lnTo>
                    <a:pt x="69" y="3255"/>
                  </a:lnTo>
                  <a:lnTo>
                    <a:pt x="45" y="3232"/>
                  </a:lnTo>
                  <a:lnTo>
                    <a:pt x="26" y="3205"/>
                  </a:lnTo>
                  <a:lnTo>
                    <a:pt x="12" y="3176"/>
                  </a:lnTo>
                  <a:lnTo>
                    <a:pt x="3" y="3142"/>
                  </a:lnTo>
                  <a:lnTo>
                    <a:pt x="0" y="3108"/>
                  </a:lnTo>
                  <a:lnTo>
                    <a:pt x="0" y="193"/>
                  </a:lnTo>
                  <a:lnTo>
                    <a:pt x="3" y="158"/>
                  </a:lnTo>
                  <a:lnTo>
                    <a:pt x="12" y="126"/>
                  </a:lnTo>
                  <a:lnTo>
                    <a:pt x="26" y="96"/>
                  </a:lnTo>
                  <a:lnTo>
                    <a:pt x="45" y="69"/>
                  </a:lnTo>
                  <a:lnTo>
                    <a:pt x="69" y="45"/>
                  </a:lnTo>
                  <a:lnTo>
                    <a:pt x="96" y="26"/>
                  </a:lnTo>
                  <a:lnTo>
                    <a:pt x="126" y="12"/>
                  </a:lnTo>
                  <a:lnTo>
                    <a:pt x="159" y="3"/>
                  </a:lnTo>
                  <a:lnTo>
                    <a:pt x="1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4E492375-1099-4894-8978-C969BAAA3A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8" y="489"/>
              <a:ext cx="85" cy="73"/>
            </a:xfrm>
            <a:custGeom>
              <a:avLst/>
              <a:gdLst>
                <a:gd name="T0" fmla="*/ 1036 w 1282"/>
                <a:gd name="T1" fmla="*/ 131 h 1103"/>
                <a:gd name="T2" fmla="*/ 1012 w 1282"/>
                <a:gd name="T3" fmla="*/ 145 h 1103"/>
                <a:gd name="T4" fmla="*/ 467 w 1282"/>
                <a:gd name="T5" fmla="*/ 405 h 1103"/>
                <a:gd name="T6" fmla="*/ 443 w 1282"/>
                <a:gd name="T7" fmla="*/ 390 h 1103"/>
                <a:gd name="T8" fmla="*/ 416 w 1282"/>
                <a:gd name="T9" fmla="*/ 390 h 1103"/>
                <a:gd name="T10" fmla="*/ 390 w 1282"/>
                <a:gd name="T11" fmla="*/ 405 h 1103"/>
                <a:gd name="T12" fmla="*/ 339 w 1282"/>
                <a:gd name="T13" fmla="*/ 459 h 1103"/>
                <a:gd name="T14" fmla="*/ 332 w 1282"/>
                <a:gd name="T15" fmla="*/ 485 h 1103"/>
                <a:gd name="T16" fmla="*/ 339 w 1282"/>
                <a:gd name="T17" fmla="*/ 513 h 1103"/>
                <a:gd name="T18" fmla="*/ 571 w 1282"/>
                <a:gd name="T19" fmla="*/ 748 h 1103"/>
                <a:gd name="T20" fmla="*/ 595 w 1282"/>
                <a:gd name="T21" fmla="*/ 762 h 1103"/>
                <a:gd name="T22" fmla="*/ 610 w 1282"/>
                <a:gd name="T23" fmla="*/ 764 h 1103"/>
                <a:gd name="T24" fmla="*/ 637 w 1282"/>
                <a:gd name="T25" fmla="*/ 757 h 1103"/>
                <a:gd name="T26" fmla="*/ 1132 w 1282"/>
                <a:gd name="T27" fmla="*/ 265 h 1103"/>
                <a:gd name="T28" fmla="*/ 1146 w 1282"/>
                <a:gd name="T29" fmla="*/ 241 h 1103"/>
                <a:gd name="T30" fmla="*/ 1146 w 1282"/>
                <a:gd name="T31" fmla="*/ 213 h 1103"/>
                <a:gd name="T32" fmla="*/ 1132 w 1282"/>
                <a:gd name="T33" fmla="*/ 189 h 1103"/>
                <a:gd name="T34" fmla="*/ 1078 w 1282"/>
                <a:gd name="T35" fmla="*/ 136 h 1103"/>
                <a:gd name="T36" fmla="*/ 1050 w 1282"/>
                <a:gd name="T37" fmla="*/ 129 h 1103"/>
                <a:gd name="T38" fmla="*/ 1072 w 1282"/>
                <a:gd name="T39" fmla="*/ 2 h 1103"/>
                <a:gd name="T40" fmla="*/ 1120 w 1282"/>
                <a:gd name="T41" fmla="*/ 22 h 1103"/>
                <a:gd name="T42" fmla="*/ 1241 w 1282"/>
                <a:gd name="T43" fmla="*/ 140 h 1103"/>
                <a:gd name="T44" fmla="*/ 1271 w 1282"/>
                <a:gd name="T45" fmla="*/ 184 h 1103"/>
                <a:gd name="T46" fmla="*/ 1282 w 1282"/>
                <a:gd name="T47" fmla="*/ 235 h 1103"/>
                <a:gd name="T48" fmla="*/ 1271 w 1282"/>
                <a:gd name="T49" fmla="*/ 288 h 1103"/>
                <a:gd name="T50" fmla="*/ 1241 w 1282"/>
                <a:gd name="T51" fmla="*/ 331 h 1103"/>
                <a:gd name="T52" fmla="*/ 1006 w 1282"/>
                <a:gd name="T53" fmla="*/ 601 h 1103"/>
                <a:gd name="T54" fmla="*/ 994 w 1282"/>
                <a:gd name="T55" fmla="*/ 709 h 1103"/>
                <a:gd name="T56" fmla="*/ 960 w 1282"/>
                <a:gd name="T57" fmla="*/ 808 h 1103"/>
                <a:gd name="T58" fmla="*/ 909 w 1282"/>
                <a:gd name="T59" fmla="*/ 898 h 1103"/>
                <a:gd name="T60" fmla="*/ 839 w 1282"/>
                <a:gd name="T61" fmla="*/ 974 h 1103"/>
                <a:gd name="T62" fmla="*/ 756 w 1282"/>
                <a:gd name="T63" fmla="*/ 1034 h 1103"/>
                <a:gd name="T64" fmla="*/ 661 w 1282"/>
                <a:gd name="T65" fmla="*/ 1078 h 1103"/>
                <a:gd name="T66" fmla="*/ 557 w 1282"/>
                <a:gd name="T67" fmla="*/ 1100 h 1103"/>
                <a:gd name="T68" fmla="*/ 448 w 1282"/>
                <a:gd name="T69" fmla="*/ 1100 h 1103"/>
                <a:gd name="T70" fmla="*/ 344 w 1282"/>
                <a:gd name="T71" fmla="*/ 1078 h 1103"/>
                <a:gd name="T72" fmla="*/ 249 w 1282"/>
                <a:gd name="T73" fmla="*/ 1034 h 1103"/>
                <a:gd name="T74" fmla="*/ 166 w 1282"/>
                <a:gd name="T75" fmla="*/ 974 h 1103"/>
                <a:gd name="T76" fmla="*/ 97 w 1282"/>
                <a:gd name="T77" fmla="*/ 898 h 1103"/>
                <a:gd name="T78" fmla="*/ 45 w 1282"/>
                <a:gd name="T79" fmla="*/ 808 h 1103"/>
                <a:gd name="T80" fmla="*/ 11 w 1282"/>
                <a:gd name="T81" fmla="*/ 709 h 1103"/>
                <a:gd name="T82" fmla="*/ 0 w 1282"/>
                <a:gd name="T83" fmla="*/ 601 h 1103"/>
                <a:gd name="T84" fmla="*/ 11 w 1282"/>
                <a:gd name="T85" fmla="*/ 493 h 1103"/>
                <a:gd name="T86" fmla="*/ 45 w 1282"/>
                <a:gd name="T87" fmla="*/ 394 h 1103"/>
                <a:gd name="T88" fmla="*/ 97 w 1282"/>
                <a:gd name="T89" fmla="*/ 305 h 1103"/>
                <a:gd name="T90" fmla="*/ 166 w 1282"/>
                <a:gd name="T91" fmla="*/ 229 h 1103"/>
                <a:gd name="T92" fmla="*/ 249 w 1282"/>
                <a:gd name="T93" fmla="*/ 167 h 1103"/>
                <a:gd name="T94" fmla="*/ 344 w 1282"/>
                <a:gd name="T95" fmla="*/ 125 h 1103"/>
                <a:gd name="T96" fmla="*/ 448 w 1282"/>
                <a:gd name="T97" fmla="*/ 102 h 1103"/>
                <a:gd name="T98" fmla="*/ 556 w 1282"/>
                <a:gd name="T99" fmla="*/ 102 h 1103"/>
                <a:gd name="T100" fmla="*/ 659 w 1282"/>
                <a:gd name="T101" fmla="*/ 124 h 1103"/>
                <a:gd name="T102" fmla="*/ 752 w 1282"/>
                <a:gd name="T103" fmla="*/ 165 h 1103"/>
                <a:gd name="T104" fmla="*/ 949 w 1282"/>
                <a:gd name="T105" fmla="*/ 39 h 1103"/>
                <a:gd name="T106" fmla="*/ 994 w 1282"/>
                <a:gd name="T107" fmla="*/ 10 h 1103"/>
                <a:gd name="T108" fmla="*/ 1045 w 1282"/>
                <a:gd name="T109" fmla="*/ 0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82" h="1103">
                  <a:moveTo>
                    <a:pt x="1050" y="129"/>
                  </a:moveTo>
                  <a:lnTo>
                    <a:pt x="1036" y="131"/>
                  </a:lnTo>
                  <a:lnTo>
                    <a:pt x="1023" y="136"/>
                  </a:lnTo>
                  <a:lnTo>
                    <a:pt x="1012" y="145"/>
                  </a:lnTo>
                  <a:lnTo>
                    <a:pt x="610" y="546"/>
                  </a:lnTo>
                  <a:lnTo>
                    <a:pt x="467" y="405"/>
                  </a:lnTo>
                  <a:lnTo>
                    <a:pt x="456" y="396"/>
                  </a:lnTo>
                  <a:lnTo>
                    <a:pt x="443" y="390"/>
                  </a:lnTo>
                  <a:lnTo>
                    <a:pt x="429" y="388"/>
                  </a:lnTo>
                  <a:lnTo>
                    <a:pt x="416" y="390"/>
                  </a:lnTo>
                  <a:lnTo>
                    <a:pt x="402" y="396"/>
                  </a:lnTo>
                  <a:lnTo>
                    <a:pt x="390" y="405"/>
                  </a:lnTo>
                  <a:lnTo>
                    <a:pt x="348" y="447"/>
                  </a:lnTo>
                  <a:lnTo>
                    <a:pt x="339" y="459"/>
                  </a:lnTo>
                  <a:lnTo>
                    <a:pt x="334" y="472"/>
                  </a:lnTo>
                  <a:lnTo>
                    <a:pt x="332" y="485"/>
                  </a:lnTo>
                  <a:lnTo>
                    <a:pt x="334" y="499"/>
                  </a:lnTo>
                  <a:lnTo>
                    <a:pt x="339" y="513"/>
                  </a:lnTo>
                  <a:lnTo>
                    <a:pt x="348" y="524"/>
                  </a:lnTo>
                  <a:lnTo>
                    <a:pt x="571" y="748"/>
                  </a:lnTo>
                  <a:lnTo>
                    <a:pt x="583" y="757"/>
                  </a:lnTo>
                  <a:lnTo>
                    <a:pt x="595" y="762"/>
                  </a:lnTo>
                  <a:lnTo>
                    <a:pt x="610" y="764"/>
                  </a:lnTo>
                  <a:lnTo>
                    <a:pt x="610" y="764"/>
                  </a:lnTo>
                  <a:lnTo>
                    <a:pt x="624" y="762"/>
                  </a:lnTo>
                  <a:lnTo>
                    <a:pt x="637" y="757"/>
                  </a:lnTo>
                  <a:lnTo>
                    <a:pt x="648" y="748"/>
                  </a:lnTo>
                  <a:lnTo>
                    <a:pt x="1132" y="265"/>
                  </a:lnTo>
                  <a:lnTo>
                    <a:pt x="1141" y="254"/>
                  </a:lnTo>
                  <a:lnTo>
                    <a:pt x="1146" y="241"/>
                  </a:lnTo>
                  <a:lnTo>
                    <a:pt x="1148" y="227"/>
                  </a:lnTo>
                  <a:lnTo>
                    <a:pt x="1146" y="213"/>
                  </a:lnTo>
                  <a:lnTo>
                    <a:pt x="1141" y="201"/>
                  </a:lnTo>
                  <a:lnTo>
                    <a:pt x="1132" y="189"/>
                  </a:lnTo>
                  <a:lnTo>
                    <a:pt x="1089" y="145"/>
                  </a:lnTo>
                  <a:lnTo>
                    <a:pt x="1078" y="136"/>
                  </a:lnTo>
                  <a:lnTo>
                    <a:pt x="1065" y="131"/>
                  </a:lnTo>
                  <a:lnTo>
                    <a:pt x="1050" y="129"/>
                  </a:lnTo>
                  <a:close/>
                  <a:moveTo>
                    <a:pt x="1045" y="0"/>
                  </a:moveTo>
                  <a:lnTo>
                    <a:pt x="1072" y="2"/>
                  </a:lnTo>
                  <a:lnTo>
                    <a:pt x="1097" y="10"/>
                  </a:lnTo>
                  <a:lnTo>
                    <a:pt x="1120" y="22"/>
                  </a:lnTo>
                  <a:lnTo>
                    <a:pt x="1140" y="39"/>
                  </a:lnTo>
                  <a:lnTo>
                    <a:pt x="1241" y="140"/>
                  </a:lnTo>
                  <a:lnTo>
                    <a:pt x="1259" y="160"/>
                  </a:lnTo>
                  <a:lnTo>
                    <a:pt x="1271" y="184"/>
                  </a:lnTo>
                  <a:lnTo>
                    <a:pt x="1279" y="209"/>
                  </a:lnTo>
                  <a:lnTo>
                    <a:pt x="1282" y="235"/>
                  </a:lnTo>
                  <a:lnTo>
                    <a:pt x="1279" y="262"/>
                  </a:lnTo>
                  <a:lnTo>
                    <a:pt x="1271" y="288"/>
                  </a:lnTo>
                  <a:lnTo>
                    <a:pt x="1259" y="310"/>
                  </a:lnTo>
                  <a:lnTo>
                    <a:pt x="1241" y="331"/>
                  </a:lnTo>
                  <a:lnTo>
                    <a:pt x="1004" y="568"/>
                  </a:lnTo>
                  <a:lnTo>
                    <a:pt x="1006" y="601"/>
                  </a:lnTo>
                  <a:lnTo>
                    <a:pt x="1003" y="656"/>
                  </a:lnTo>
                  <a:lnTo>
                    <a:pt x="994" y="709"/>
                  </a:lnTo>
                  <a:lnTo>
                    <a:pt x="980" y="760"/>
                  </a:lnTo>
                  <a:lnTo>
                    <a:pt x="960" y="808"/>
                  </a:lnTo>
                  <a:lnTo>
                    <a:pt x="937" y="855"/>
                  </a:lnTo>
                  <a:lnTo>
                    <a:pt x="909" y="898"/>
                  </a:lnTo>
                  <a:lnTo>
                    <a:pt x="876" y="937"/>
                  </a:lnTo>
                  <a:lnTo>
                    <a:pt x="839" y="974"/>
                  </a:lnTo>
                  <a:lnTo>
                    <a:pt x="800" y="1006"/>
                  </a:lnTo>
                  <a:lnTo>
                    <a:pt x="756" y="1034"/>
                  </a:lnTo>
                  <a:lnTo>
                    <a:pt x="711" y="1059"/>
                  </a:lnTo>
                  <a:lnTo>
                    <a:pt x="661" y="1078"/>
                  </a:lnTo>
                  <a:lnTo>
                    <a:pt x="611" y="1092"/>
                  </a:lnTo>
                  <a:lnTo>
                    <a:pt x="557" y="1100"/>
                  </a:lnTo>
                  <a:lnTo>
                    <a:pt x="502" y="1103"/>
                  </a:lnTo>
                  <a:lnTo>
                    <a:pt x="448" y="1100"/>
                  </a:lnTo>
                  <a:lnTo>
                    <a:pt x="395" y="1092"/>
                  </a:lnTo>
                  <a:lnTo>
                    <a:pt x="344" y="1078"/>
                  </a:lnTo>
                  <a:lnTo>
                    <a:pt x="295" y="1059"/>
                  </a:lnTo>
                  <a:lnTo>
                    <a:pt x="249" y="1034"/>
                  </a:lnTo>
                  <a:lnTo>
                    <a:pt x="205" y="1006"/>
                  </a:lnTo>
                  <a:lnTo>
                    <a:pt x="166" y="974"/>
                  </a:lnTo>
                  <a:lnTo>
                    <a:pt x="129" y="937"/>
                  </a:lnTo>
                  <a:lnTo>
                    <a:pt x="97" y="898"/>
                  </a:lnTo>
                  <a:lnTo>
                    <a:pt x="69" y="855"/>
                  </a:lnTo>
                  <a:lnTo>
                    <a:pt x="45" y="808"/>
                  </a:lnTo>
                  <a:lnTo>
                    <a:pt x="25" y="760"/>
                  </a:lnTo>
                  <a:lnTo>
                    <a:pt x="11" y="709"/>
                  </a:lnTo>
                  <a:lnTo>
                    <a:pt x="3" y="656"/>
                  </a:lnTo>
                  <a:lnTo>
                    <a:pt x="0" y="601"/>
                  </a:lnTo>
                  <a:lnTo>
                    <a:pt x="3" y="547"/>
                  </a:lnTo>
                  <a:lnTo>
                    <a:pt x="11" y="493"/>
                  </a:lnTo>
                  <a:lnTo>
                    <a:pt x="25" y="443"/>
                  </a:lnTo>
                  <a:lnTo>
                    <a:pt x="45" y="394"/>
                  </a:lnTo>
                  <a:lnTo>
                    <a:pt x="69" y="348"/>
                  </a:lnTo>
                  <a:lnTo>
                    <a:pt x="97" y="305"/>
                  </a:lnTo>
                  <a:lnTo>
                    <a:pt x="129" y="265"/>
                  </a:lnTo>
                  <a:lnTo>
                    <a:pt x="166" y="229"/>
                  </a:lnTo>
                  <a:lnTo>
                    <a:pt x="205" y="196"/>
                  </a:lnTo>
                  <a:lnTo>
                    <a:pt x="249" y="167"/>
                  </a:lnTo>
                  <a:lnTo>
                    <a:pt x="295" y="144"/>
                  </a:lnTo>
                  <a:lnTo>
                    <a:pt x="344" y="125"/>
                  </a:lnTo>
                  <a:lnTo>
                    <a:pt x="395" y="111"/>
                  </a:lnTo>
                  <a:lnTo>
                    <a:pt x="448" y="102"/>
                  </a:lnTo>
                  <a:lnTo>
                    <a:pt x="502" y="99"/>
                  </a:lnTo>
                  <a:lnTo>
                    <a:pt x="556" y="102"/>
                  </a:lnTo>
                  <a:lnTo>
                    <a:pt x="609" y="111"/>
                  </a:lnTo>
                  <a:lnTo>
                    <a:pt x="659" y="124"/>
                  </a:lnTo>
                  <a:lnTo>
                    <a:pt x="707" y="142"/>
                  </a:lnTo>
                  <a:lnTo>
                    <a:pt x="752" y="165"/>
                  </a:lnTo>
                  <a:lnTo>
                    <a:pt x="796" y="193"/>
                  </a:lnTo>
                  <a:lnTo>
                    <a:pt x="949" y="39"/>
                  </a:lnTo>
                  <a:lnTo>
                    <a:pt x="971" y="22"/>
                  </a:lnTo>
                  <a:lnTo>
                    <a:pt x="994" y="10"/>
                  </a:lnTo>
                  <a:lnTo>
                    <a:pt x="1019" y="2"/>
                  </a:lnTo>
                  <a:lnTo>
                    <a:pt x="10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50D3C4FC-B4CC-4BD8-8198-82F56E2AE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7" y="374"/>
              <a:ext cx="64" cy="64"/>
            </a:xfrm>
            <a:custGeom>
              <a:avLst/>
              <a:gdLst>
                <a:gd name="T0" fmla="*/ 502 w 961"/>
                <a:gd name="T1" fmla="*/ 0 h 959"/>
                <a:gd name="T2" fmla="*/ 550 w 961"/>
                <a:gd name="T3" fmla="*/ 6 h 959"/>
                <a:gd name="T4" fmla="*/ 598 w 961"/>
                <a:gd name="T5" fmla="*/ 15 h 959"/>
                <a:gd name="T6" fmla="*/ 495 w 961"/>
                <a:gd name="T7" fmla="*/ 466 h 959"/>
                <a:gd name="T8" fmla="*/ 946 w 961"/>
                <a:gd name="T9" fmla="*/ 363 h 959"/>
                <a:gd name="T10" fmla="*/ 956 w 961"/>
                <a:gd name="T11" fmla="*/ 410 h 959"/>
                <a:gd name="T12" fmla="*/ 961 w 961"/>
                <a:gd name="T13" fmla="*/ 459 h 959"/>
                <a:gd name="T14" fmla="*/ 961 w 961"/>
                <a:gd name="T15" fmla="*/ 507 h 959"/>
                <a:gd name="T16" fmla="*/ 955 w 961"/>
                <a:gd name="T17" fmla="*/ 555 h 959"/>
                <a:gd name="T18" fmla="*/ 944 w 961"/>
                <a:gd name="T19" fmla="*/ 604 h 959"/>
                <a:gd name="T20" fmla="*/ 929 w 961"/>
                <a:gd name="T21" fmla="*/ 650 h 959"/>
                <a:gd name="T22" fmla="*/ 910 w 961"/>
                <a:gd name="T23" fmla="*/ 696 h 959"/>
                <a:gd name="T24" fmla="*/ 885 w 961"/>
                <a:gd name="T25" fmla="*/ 739 h 959"/>
                <a:gd name="T26" fmla="*/ 856 w 961"/>
                <a:gd name="T27" fmla="*/ 781 h 959"/>
                <a:gd name="T28" fmla="*/ 820 w 961"/>
                <a:gd name="T29" fmla="*/ 819 h 959"/>
                <a:gd name="T30" fmla="*/ 784 w 961"/>
                <a:gd name="T31" fmla="*/ 852 h 959"/>
                <a:gd name="T32" fmla="*/ 745 w 961"/>
                <a:gd name="T33" fmla="*/ 880 h 959"/>
                <a:gd name="T34" fmla="*/ 704 w 961"/>
                <a:gd name="T35" fmla="*/ 905 h 959"/>
                <a:gd name="T36" fmla="*/ 661 w 961"/>
                <a:gd name="T37" fmla="*/ 924 h 959"/>
                <a:gd name="T38" fmla="*/ 617 w 961"/>
                <a:gd name="T39" fmla="*/ 940 h 959"/>
                <a:gd name="T40" fmla="*/ 572 w 961"/>
                <a:gd name="T41" fmla="*/ 950 h 959"/>
                <a:gd name="T42" fmla="*/ 527 w 961"/>
                <a:gd name="T43" fmla="*/ 957 h 959"/>
                <a:gd name="T44" fmla="*/ 480 w 961"/>
                <a:gd name="T45" fmla="*/ 959 h 959"/>
                <a:gd name="T46" fmla="*/ 435 w 961"/>
                <a:gd name="T47" fmla="*/ 957 h 959"/>
                <a:gd name="T48" fmla="*/ 388 w 961"/>
                <a:gd name="T49" fmla="*/ 950 h 959"/>
                <a:gd name="T50" fmla="*/ 344 w 961"/>
                <a:gd name="T51" fmla="*/ 940 h 959"/>
                <a:gd name="T52" fmla="*/ 300 w 961"/>
                <a:gd name="T53" fmla="*/ 924 h 959"/>
                <a:gd name="T54" fmla="*/ 257 w 961"/>
                <a:gd name="T55" fmla="*/ 905 h 959"/>
                <a:gd name="T56" fmla="*/ 217 w 961"/>
                <a:gd name="T57" fmla="*/ 880 h 959"/>
                <a:gd name="T58" fmla="*/ 177 w 961"/>
                <a:gd name="T59" fmla="*/ 852 h 959"/>
                <a:gd name="T60" fmla="*/ 141 w 961"/>
                <a:gd name="T61" fmla="*/ 819 h 959"/>
                <a:gd name="T62" fmla="*/ 107 w 961"/>
                <a:gd name="T63" fmla="*/ 783 h 959"/>
                <a:gd name="T64" fmla="*/ 79 w 961"/>
                <a:gd name="T65" fmla="*/ 743 h 959"/>
                <a:gd name="T66" fmla="*/ 55 w 961"/>
                <a:gd name="T67" fmla="*/ 703 h 959"/>
                <a:gd name="T68" fmla="*/ 36 w 961"/>
                <a:gd name="T69" fmla="*/ 660 h 959"/>
                <a:gd name="T70" fmla="*/ 20 w 961"/>
                <a:gd name="T71" fmla="*/ 616 h 959"/>
                <a:gd name="T72" fmla="*/ 9 w 961"/>
                <a:gd name="T73" fmla="*/ 572 h 959"/>
                <a:gd name="T74" fmla="*/ 2 w 961"/>
                <a:gd name="T75" fmla="*/ 525 h 959"/>
                <a:gd name="T76" fmla="*/ 0 w 961"/>
                <a:gd name="T77" fmla="*/ 480 h 959"/>
                <a:gd name="T78" fmla="*/ 2 w 961"/>
                <a:gd name="T79" fmla="*/ 433 h 959"/>
                <a:gd name="T80" fmla="*/ 9 w 961"/>
                <a:gd name="T81" fmla="*/ 388 h 959"/>
                <a:gd name="T82" fmla="*/ 20 w 961"/>
                <a:gd name="T83" fmla="*/ 344 h 959"/>
                <a:gd name="T84" fmla="*/ 36 w 961"/>
                <a:gd name="T85" fmla="*/ 299 h 959"/>
                <a:gd name="T86" fmla="*/ 55 w 961"/>
                <a:gd name="T87" fmla="*/ 257 h 959"/>
                <a:gd name="T88" fmla="*/ 79 w 961"/>
                <a:gd name="T89" fmla="*/ 215 h 959"/>
                <a:gd name="T90" fmla="*/ 107 w 961"/>
                <a:gd name="T91" fmla="*/ 177 h 959"/>
                <a:gd name="T92" fmla="*/ 141 w 961"/>
                <a:gd name="T93" fmla="*/ 141 h 959"/>
                <a:gd name="T94" fmla="*/ 179 w 961"/>
                <a:gd name="T95" fmla="*/ 105 h 959"/>
                <a:gd name="T96" fmla="*/ 221 w 961"/>
                <a:gd name="T97" fmla="*/ 76 h 959"/>
                <a:gd name="T98" fmla="*/ 264 w 961"/>
                <a:gd name="T99" fmla="*/ 51 h 959"/>
                <a:gd name="T100" fmla="*/ 310 w 961"/>
                <a:gd name="T101" fmla="*/ 32 h 959"/>
                <a:gd name="T102" fmla="*/ 356 w 961"/>
                <a:gd name="T103" fmla="*/ 17 h 959"/>
                <a:gd name="T104" fmla="*/ 405 w 961"/>
                <a:gd name="T105" fmla="*/ 7 h 959"/>
                <a:gd name="T106" fmla="*/ 453 w 961"/>
                <a:gd name="T107" fmla="*/ 0 h 959"/>
                <a:gd name="T108" fmla="*/ 502 w 961"/>
                <a:gd name="T109" fmla="*/ 0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61" h="959">
                  <a:moveTo>
                    <a:pt x="502" y="0"/>
                  </a:moveTo>
                  <a:lnTo>
                    <a:pt x="550" y="6"/>
                  </a:lnTo>
                  <a:lnTo>
                    <a:pt x="598" y="15"/>
                  </a:lnTo>
                  <a:lnTo>
                    <a:pt x="495" y="466"/>
                  </a:lnTo>
                  <a:lnTo>
                    <a:pt x="946" y="363"/>
                  </a:lnTo>
                  <a:lnTo>
                    <a:pt x="956" y="410"/>
                  </a:lnTo>
                  <a:lnTo>
                    <a:pt x="961" y="459"/>
                  </a:lnTo>
                  <a:lnTo>
                    <a:pt x="961" y="507"/>
                  </a:lnTo>
                  <a:lnTo>
                    <a:pt x="955" y="555"/>
                  </a:lnTo>
                  <a:lnTo>
                    <a:pt x="944" y="604"/>
                  </a:lnTo>
                  <a:lnTo>
                    <a:pt x="929" y="650"/>
                  </a:lnTo>
                  <a:lnTo>
                    <a:pt x="910" y="696"/>
                  </a:lnTo>
                  <a:lnTo>
                    <a:pt x="885" y="739"/>
                  </a:lnTo>
                  <a:lnTo>
                    <a:pt x="856" y="781"/>
                  </a:lnTo>
                  <a:lnTo>
                    <a:pt x="820" y="819"/>
                  </a:lnTo>
                  <a:lnTo>
                    <a:pt x="784" y="852"/>
                  </a:lnTo>
                  <a:lnTo>
                    <a:pt x="745" y="880"/>
                  </a:lnTo>
                  <a:lnTo>
                    <a:pt x="704" y="905"/>
                  </a:lnTo>
                  <a:lnTo>
                    <a:pt x="661" y="924"/>
                  </a:lnTo>
                  <a:lnTo>
                    <a:pt x="617" y="940"/>
                  </a:lnTo>
                  <a:lnTo>
                    <a:pt x="572" y="950"/>
                  </a:lnTo>
                  <a:lnTo>
                    <a:pt x="527" y="957"/>
                  </a:lnTo>
                  <a:lnTo>
                    <a:pt x="480" y="959"/>
                  </a:lnTo>
                  <a:lnTo>
                    <a:pt x="435" y="957"/>
                  </a:lnTo>
                  <a:lnTo>
                    <a:pt x="388" y="950"/>
                  </a:lnTo>
                  <a:lnTo>
                    <a:pt x="344" y="940"/>
                  </a:lnTo>
                  <a:lnTo>
                    <a:pt x="300" y="924"/>
                  </a:lnTo>
                  <a:lnTo>
                    <a:pt x="257" y="905"/>
                  </a:lnTo>
                  <a:lnTo>
                    <a:pt x="217" y="880"/>
                  </a:lnTo>
                  <a:lnTo>
                    <a:pt x="177" y="852"/>
                  </a:lnTo>
                  <a:lnTo>
                    <a:pt x="141" y="819"/>
                  </a:lnTo>
                  <a:lnTo>
                    <a:pt x="107" y="783"/>
                  </a:lnTo>
                  <a:lnTo>
                    <a:pt x="79" y="743"/>
                  </a:lnTo>
                  <a:lnTo>
                    <a:pt x="55" y="703"/>
                  </a:lnTo>
                  <a:lnTo>
                    <a:pt x="36" y="660"/>
                  </a:lnTo>
                  <a:lnTo>
                    <a:pt x="20" y="616"/>
                  </a:lnTo>
                  <a:lnTo>
                    <a:pt x="9" y="572"/>
                  </a:lnTo>
                  <a:lnTo>
                    <a:pt x="2" y="525"/>
                  </a:lnTo>
                  <a:lnTo>
                    <a:pt x="0" y="480"/>
                  </a:lnTo>
                  <a:lnTo>
                    <a:pt x="2" y="433"/>
                  </a:lnTo>
                  <a:lnTo>
                    <a:pt x="9" y="388"/>
                  </a:lnTo>
                  <a:lnTo>
                    <a:pt x="20" y="344"/>
                  </a:lnTo>
                  <a:lnTo>
                    <a:pt x="36" y="299"/>
                  </a:lnTo>
                  <a:lnTo>
                    <a:pt x="55" y="257"/>
                  </a:lnTo>
                  <a:lnTo>
                    <a:pt x="79" y="215"/>
                  </a:lnTo>
                  <a:lnTo>
                    <a:pt x="107" y="177"/>
                  </a:lnTo>
                  <a:lnTo>
                    <a:pt x="141" y="141"/>
                  </a:lnTo>
                  <a:lnTo>
                    <a:pt x="179" y="105"/>
                  </a:lnTo>
                  <a:lnTo>
                    <a:pt x="221" y="76"/>
                  </a:lnTo>
                  <a:lnTo>
                    <a:pt x="264" y="51"/>
                  </a:lnTo>
                  <a:lnTo>
                    <a:pt x="310" y="32"/>
                  </a:lnTo>
                  <a:lnTo>
                    <a:pt x="356" y="17"/>
                  </a:lnTo>
                  <a:lnTo>
                    <a:pt x="405" y="7"/>
                  </a:lnTo>
                  <a:lnTo>
                    <a:pt x="453" y="0"/>
                  </a:lnTo>
                  <a:lnTo>
                    <a:pt x="5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1920FD1C-EC94-439C-877D-AF49EFBC4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" y="366"/>
              <a:ext cx="30" cy="30"/>
            </a:xfrm>
            <a:custGeom>
              <a:avLst/>
              <a:gdLst>
                <a:gd name="T0" fmla="*/ 103 w 452"/>
                <a:gd name="T1" fmla="*/ 0 h 451"/>
                <a:gd name="T2" fmla="*/ 144 w 452"/>
                <a:gd name="T3" fmla="*/ 13 h 451"/>
                <a:gd name="T4" fmla="*/ 183 w 452"/>
                <a:gd name="T5" fmla="*/ 28 h 451"/>
                <a:gd name="T6" fmla="*/ 221 w 452"/>
                <a:gd name="T7" fmla="*/ 47 h 451"/>
                <a:gd name="T8" fmla="*/ 258 w 452"/>
                <a:gd name="T9" fmla="*/ 70 h 451"/>
                <a:gd name="T10" fmla="*/ 293 w 452"/>
                <a:gd name="T11" fmla="*/ 96 h 451"/>
                <a:gd name="T12" fmla="*/ 326 w 452"/>
                <a:gd name="T13" fmla="*/ 127 h 451"/>
                <a:gd name="T14" fmla="*/ 356 w 452"/>
                <a:gd name="T15" fmla="*/ 159 h 451"/>
                <a:gd name="T16" fmla="*/ 382 w 452"/>
                <a:gd name="T17" fmla="*/ 194 h 451"/>
                <a:gd name="T18" fmla="*/ 405 w 452"/>
                <a:gd name="T19" fmla="*/ 231 h 451"/>
                <a:gd name="T20" fmla="*/ 425 w 452"/>
                <a:gd name="T21" fmla="*/ 269 h 451"/>
                <a:gd name="T22" fmla="*/ 440 w 452"/>
                <a:gd name="T23" fmla="*/ 308 h 451"/>
                <a:gd name="T24" fmla="*/ 452 w 452"/>
                <a:gd name="T25" fmla="*/ 349 h 451"/>
                <a:gd name="T26" fmla="*/ 0 w 452"/>
                <a:gd name="T27" fmla="*/ 451 h 451"/>
                <a:gd name="T28" fmla="*/ 103 w 452"/>
                <a:gd name="T29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2" h="451">
                  <a:moveTo>
                    <a:pt x="103" y="0"/>
                  </a:moveTo>
                  <a:lnTo>
                    <a:pt x="144" y="13"/>
                  </a:lnTo>
                  <a:lnTo>
                    <a:pt x="183" y="28"/>
                  </a:lnTo>
                  <a:lnTo>
                    <a:pt x="221" y="47"/>
                  </a:lnTo>
                  <a:lnTo>
                    <a:pt x="258" y="70"/>
                  </a:lnTo>
                  <a:lnTo>
                    <a:pt x="293" y="96"/>
                  </a:lnTo>
                  <a:lnTo>
                    <a:pt x="326" y="127"/>
                  </a:lnTo>
                  <a:lnTo>
                    <a:pt x="356" y="159"/>
                  </a:lnTo>
                  <a:lnTo>
                    <a:pt x="382" y="194"/>
                  </a:lnTo>
                  <a:lnTo>
                    <a:pt x="405" y="231"/>
                  </a:lnTo>
                  <a:lnTo>
                    <a:pt x="425" y="269"/>
                  </a:lnTo>
                  <a:lnTo>
                    <a:pt x="440" y="308"/>
                  </a:lnTo>
                  <a:lnTo>
                    <a:pt x="452" y="349"/>
                  </a:lnTo>
                  <a:lnTo>
                    <a:pt x="0" y="451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DC66C559-E845-4132-ACB4-92FF1C136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" y="461"/>
              <a:ext cx="22" cy="11"/>
            </a:xfrm>
            <a:custGeom>
              <a:avLst/>
              <a:gdLst>
                <a:gd name="T0" fmla="*/ 83 w 332"/>
                <a:gd name="T1" fmla="*/ 0 h 166"/>
                <a:gd name="T2" fmla="*/ 249 w 332"/>
                <a:gd name="T3" fmla="*/ 0 h 166"/>
                <a:gd name="T4" fmla="*/ 271 w 332"/>
                <a:gd name="T5" fmla="*/ 3 h 166"/>
                <a:gd name="T6" fmla="*/ 290 w 332"/>
                <a:gd name="T7" fmla="*/ 11 h 166"/>
                <a:gd name="T8" fmla="*/ 308 w 332"/>
                <a:gd name="T9" fmla="*/ 24 h 166"/>
                <a:gd name="T10" fmla="*/ 321 w 332"/>
                <a:gd name="T11" fmla="*/ 41 h 166"/>
                <a:gd name="T12" fmla="*/ 329 w 332"/>
                <a:gd name="T13" fmla="*/ 61 h 166"/>
                <a:gd name="T14" fmla="*/ 332 w 332"/>
                <a:gd name="T15" fmla="*/ 83 h 166"/>
                <a:gd name="T16" fmla="*/ 329 w 332"/>
                <a:gd name="T17" fmla="*/ 104 h 166"/>
                <a:gd name="T18" fmla="*/ 321 w 332"/>
                <a:gd name="T19" fmla="*/ 124 h 166"/>
                <a:gd name="T20" fmla="*/ 308 w 332"/>
                <a:gd name="T21" fmla="*/ 142 h 166"/>
                <a:gd name="T22" fmla="*/ 290 w 332"/>
                <a:gd name="T23" fmla="*/ 155 h 166"/>
                <a:gd name="T24" fmla="*/ 271 w 332"/>
                <a:gd name="T25" fmla="*/ 163 h 166"/>
                <a:gd name="T26" fmla="*/ 249 w 332"/>
                <a:gd name="T27" fmla="*/ 166 h 166"/>
                <a:gd name="T28" fmla="*/ 83 w 332"/>
                <a:gd name="T29" fmla="*/ 166 h 166"/>
                <a:gd name="T30" fmla="*/ 61 w 332"/>
                <a:gd name="T31" fmla="*/ 163 h 166"/>
                <a:gd name="T32" fmla="*/ 42 w 332"/>
                <a:gd name="T33" fmla="*/ 155 h 166"/>
                <a:gd name="T34" fmla="*/ 24 w 332"/>
                <a:gd name="T35" fmla="*/ 142 h 166"/>
                <a:gd name="T36" fmla="*/ 11 w 332"/>
                <a:gd name="T37" fmla="*/ 124 h 166"/>
                <a:gd name="T38" fmla="*/ 3 w 332"/>
                <a:gd name="T39" fmla="*/ 104 h 166"/>
                <a:gd name="T40" fmla="*/ 0 w 332"/>
                <a:gd name="T41" fmla="*/ 83 h 166"/>
                <a:gd name="T42" fmla="*/ 3 w 332"/>
                <a:gd name="T43" fmla="*/ 61 h 166"/>
                <a:gd name="T44" fmla="*/ 11 w 332"/>
                <a:gd name="T45" fmla="*/ 41 h 166"/>
                <a:gd name="T46" fmla="*/ 24 w 332"/>
                <a:gd name="T47" fmla="*/ 24 h 166"/>
                <a:gd name="T48" fmla="*/ 42 w 332"/>
                <a:gd name="T49" fmla="*/ 11 h 166"/>
                <a:gd name="T50" fmla="*/ 61 w 332"/>
                <a:gd name="T51" fmla="*/ 3 h 166"/>
                <a:gd name="T52" fmla="*/ 83 w 332"/>
                <a:gd name="T5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2" h="166">
                  <a:moveTo>
                    <a:pt x="83" y="0"/>
                  </a:moveTo>
                  <a:lnTo>
                    <a:pt x="249" y="0"/>
                  </a:lnTo>
                  <a:lnTo>
                    <a:pt x="271" y="3"/>
                  </a:lnTo>
                  <a:lnTo>
                    <a:pt x="290" y="11"/>
                  </a:lnTo>
                  <a:lnTo>
                    <a:pt x="308" y="24"/>
                  </a:lnTo>
                  <a:lnTo>
                    <a:pt x="321" y="41"/>
                  </a:lnTo>
                  <a:lnTo>
                    <a:pt x="329" y="61"/>
                  </a:lnTo>
                  <a:lnTo>
                    <a:pt x="332" y="83"/>
                  </a:lnTo>
                  <a:lnTo>
                    <a:pt x="329" y="104"/>
                  </a:lnTo>
                  <a:lnTo>
                    <a:pt x="321" y="124"/>
                  </a:lnTo>
                  <a:lnTo>
                    <a:pt x="308" y="142"/>
                  </a:lnTo>
                  <a:lnTo>
                    <a:pt x="290" y="155"/>
                  </a:lnTo>
                  <a:lnTo>
                    <a:pt x="271" y="163"/>
                  </a:lnTo>
                  <a:lnTo>
                    <a:pt x="249" y="166"/>
                  </a:lnTo>
                  <a:lnTo>
                    <a:pt x="83" y="166"/>
                  </a:lnTo>
                  <a:lnTo>
                    <a:pt x="61" y="163"/>
                  </a:lnTo>
                  <a:lnTo>
                    <a:pt x="42" y="155"/>
                  </a:lnTo>
                  <a:lnTo>
                    <a:pt x="24" y="142"/>
                  </a:lnTo>
                  <a:lnTo>
                    <a:pt x="11" y="124"/>
                  </a:lnTo>
                  <a:lnTo>
                    <a:pt x="3" y="104"/>
                  </a:lnTo>
                  <a:lnTo>
                    <a:pt x="0" y="83"/>
                  </a:lnTo>
                  <a:lnTo>
                    <a:pt x="3" y="61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1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45" name="Freeform 27">
              <a:extLst>
                <a:ext uri="{FF2B5EF4-FFF2-40B4-BE49-F238E27FC236}">
                  <a16:creationId xmlns:a16="http://schemas.microsoft.com/office/drawing/2014/main" id="{1FC5F64F-6E09-49FC-90A2-2AA3E0E44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" y="481"/>
              <a:ext cx="54" cy="12"/>
            </a:xfrm>
            <a:custGeom>
              <a:avLst/>
              <a:gdLst>
                <a:gd name="T0" fmla="*/ 83 w 804"/>
                <a:gd name="T1" fmla="*/ 0 h 166"/>
                <a:gd name="T2" fmla="*/ 721 w 804"/>
                <a:gd name="T3" fmla="*/ 0 h 166"/>
                <a:gd name="T4" fmla="*/ 743 w 804"/>
                <a:gd name="T5" fmla="*/ 3 h 166"/>
                <a:gd name="T6" fmla="*/ 762 w 804"/>
                <a:gd name="T7" fmla="*/ 12 h 166"/>
                <a:gd name="T8" fmla="*/ 780 w 804"/>
                <a:gd name="T9" fmla="*/ 24 h 166"/>
                <a:gd name="T10" fmla="*/ 793 w 804"/>
                <a:gd name="T11" fmla="*/ 41 h 166"/>
                <a:gd name="T12" fmla="*/ 801 w 804"/>
                <a:gd name="T13" fmla="*/ 62 h 166"/>
                <a:gd name="T14" fmla="*/ 804 w 804"/>
                <a:gd name="T15" fmla="*/ 83 h 166"/>
                <a:gd name="T16" fmla="*/ 801 w 804"/>
                <a:gd name="T17" fmla="*/ 105 h 166"/>
                <a:gd name="T18" fmla="*/ 793 w 804"/>
                <a:gd name="T19" fmla="*/ 125 h 166"/>
                <a:gd name="T20" fmla="*/ 780 w 804"/>
                <a:gd name="T21" fmla="*/ 141 h 166"/>
                <a:gd name="T22" fmla="*/ 762 w 804"/>
                <a:gd name="T23" fmla="*/ 154 h 166"/>
                <a:gd name="T24" fmla="*/ 743 w 804"/>
                <a:gd name="T25" fmla="*/ 163 h 166"/>
                <a:gd name="T26" fmla="*/ 721 w 804"/>
                <a:gd name="T27" fmla="*/ 166 h 166"/>
                <a:gd name="T28" fmla="*/ 83 w 804"/>
                <a:gd name="T29" fmla="*/ 166 h 166"/>
                <a:gd name="T30" fmla="*/ 61 w 804"/>
                <a:gd name="T31" fmla="*/ 163 h 166"/>
                <a:gd name="T32" fmla="*/ 42 w 804"/>
                <a:gd name="T33" fmla="*/ 154 h 166"/>
                <a:gd name="T34" fmla="*/ 24 w 804"/>
                <a:gd name="T35" fmla="*/ 141 h 166"/>
                <a:gd name="T36" fmla="*/ 11 w 804"/>
                <a:gd name="T37" fmla="*/ 125 h 166"/>
                <a:gd name="T38" fmla="*/ 3 w 804"/>
                <a:gd name="T39" fmla="*/ 105 h 166"/>
                <a:gd name="T40" fmla="*/ 0 w 804"/>
                <a:gd name="T41" fmla="*/ 83 h 166"/>
                <a:gd name="T42" fmla="*/ 3 w 804"/>
                <a:gd name="T43" fmla="*/ 62 h 166"/>
                <a:gd name="T44" fmla="*/ 11 w 804"/>
                <a:gd name="T45" fmla="*/ 41 h 166"/>
                <a:gd name="T46" fmla="*/ 24 w 804"/>
                <a:gd name="T47" fmla="*/ 24 h 166"/>
                <a:gd name="T48" fmla="*/ 42 w 804"/>
                <a:gd name="T49" fmla="*/ 12 h 166"/>
                <a:gd name="T50" fmla="*/ 61 w 804"/>
                <a:gd name="T51" fmla="*/ 3 h 166"/>
                <a:gd name="T52" fmla="*/ 83 w 804"/>
                <a:gd name="T5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04" h="166">
                  <a:moveTo>
                    <a:pt x="83" y="0"/>
                  </a:moveTo>
                  <a:lnTo>
                    <a:pt x="721" y="0"/>
                  </a:lnTo>
                  <a:lnTo>
                    <a:pt x="743" y="3"/>
                  </a:lnTo>
                  <a:lnTo>
                    <a:pt x="762" y="12"/>
                  </a:lnTo>
                  <a:lnTo>
                    <a:pt x="780" y="24"/>
                  </a:lnTo>
                  <a:lnTo>
                    <a:pt x="793" y="41"/>
                  </a:lnTo>
                  <a:lnTo>
                    <a:pt x="801" y="62"/>
                  </a:lnTo>
                  <a:lnTo>
                    <a:pt x="804" y="83"/>
                  </a:lnTo>
                  <a:lnTo>
                    <a:pt x="801" y="105"/>
                  </a:lnTo>
                  <a:lnTo>
                    <a:pt x="793" y="125"/>
                  </a:lnTo>
                  <a:lnTo>
                    <a:pt x="780" y="141"/>
                  </a:lnTo>
                  <a:lnTo>
                    <a:pt x="762" y="154"/>
                  </a:lnTo>
                  <a:lnTo>
                    <a:pt x="743" y="163"/>
                  </a:lnTo>
                  <a:lnTo>
                    <a:pt x="721" y="166"/>
                  </a:lnTo>
                  <a:lnTo>
                    <a:pt x="83" y="166"/>
                  </a:lnTo>
                  <a:lnTo>
                    <a:pt x="61" y="163"/>
                  </a:lnTo>
                  <a:lnTo>
                    <a:pt x="42" y="154"/>
                  </a:lnTo>
                  <a:lnTo>
                    <a:pt x="24" y="141"/>
                  </a:lnTo>
                  <a:lnTo>
                    <a:pt x="11" y="125"/>
                  </a:lnTo>
                  <a:lnTo>
                    <a:pt x="3" y="105"/>
                  </a:lnTo>
                  <a:lnTo>
                    <a:pt x="0" y="83"/>
                  </a:lnTo>
                  <a:lnTo>
                    <a:pt x="3" y="62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2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46" name="Freeform 28">
              <a:extLst>
                <a:ext uri="{FF2B5EF4-FFF2-40B4-BE49-F238E27FC236}">
                  <a16:creationId xmlns:a16="http://schemas.microsoft.com/office/drawing/2014/main" id="{A3491A81-6F3E-4963-8A71-0CD04FD7C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" y="502"/>
              <a:ext cx="47" cy="11"/>
            </a:xfrm>
            <a:custGeom>
              <a:avLst/>
              <a:gdLst>
                <a:gd name="T0" fmla="*/ 83 w 710"/>
                <a:gd name="T1" fmla="*/ 0 h 165"/>
                <a:gd name="T2" fmla="*/ 627 w 710"/>
                <a:gd name="T3" fmla="*/ 0 h 165"/>
                <a:gd name="T4" fmla="*/ 648 w 710"/>
                <a:gd name="T5" fmla="*/ 3 h 165"/>
                <a:gd name="T6" fmla="*/ 668 w 710"/>
                <a:gd name="T7" fmla="*/ 11 h 165"/>
                <a:gd name="T8" fmla="*/ 686 w 710"/>
                <a:gd name="T9" fmla="*/ 24 h 165"/>
                <a:gd name="T10" fmla="*/ 698 w 710"/>
                <a:gd name="T11" fmla="*/ 41 h 165"/>
                <a:gd name="T12" fmla="*/ 707 w 710"/>
                <a:gd name="T13" fmla="*/ 60 h 165"/>
                <a:gd name="T14" fmla="*/ 710 w 710"/>
                <a:gd name="T15" fmla="*/ 82 h 165"/>
                <a:gd name="T16" fmla="*/ 707 w 710"/>
                <a:gd name="T17" fmla="*/ 105 h 165"/>
                <a:gd name="T18" fmla="*/ 698 w 710"/>
                <a:gd name="T19" fmla="*/ 125 h 165"/>
                <a:gd name="T20" fmla="*/ 686 w 710"/>
                <a:gd name="T21" fmla="*/ 141 h 165"/>
                <a:gd name="T22" fmla="*/ 668 w 710"/>
                <a:gd name="T23" fmla="*/ 154 h 165"/>
                <a:gd name="T24" fmla="*/ 648 w 710"/>
                <a:gd name="T25" fmla="*/ 162 h 165"/>
                <a:gd name="T26" fmla="*/ 627 w 710"/>
                <a:gd name="T27" fmla="*/ 165 h 165"/>
                <a:gd name="T28" fmla="*/ 83 w 710"/>
                <a:gd name="T29" fmla="*/ 165 h 165"/>
                <a:gd name="T30" fmla="*/ 61 w 710"/>
                <a:gd name="T31" fmla="*/ 162 h 165"/>
                <a:gd name="T32" fmla="*/ 42 w 710"/>
                <a:gd name="T33" fmla="*/ 154 h 165"/>
                <a:gd name="T34" fmla="*/ 24 w 710"/>
                <a:gd name="T35" fmla="*/ 141 h 165"/>
                <a:gd name="T36" fmla="*/ 11 w 710"/>
                <a:gd name="T37" fmla="*/ 125 h 165"/>
                <a:gd name="T38" fmla="*/ 3 w 710"/>
                <a:gd name="T39" fmla="*/ 105 h 165"/>
                <a:gd name="T40" fmla="*/ 0 w 710"/>
                <a:gd name="T41" fmla="*/ 82 h 165"/>
                <a:gd name="T42" fmla="*/ 3 w 710"/>
                <a:gd name="T43" fmla="*/ 60 h 165"/>
                <a:gd name="T44" fmla="*/ 11 w 710"/>
                <a:gd name="T45" fmla="*/ 41 h 165"/>
                <a:gd name="T46" fmla="*/ 24 w 710"/>
                <a:gd name="T47" fmla="*/ 24 h 165"/>
                <a:gd name="T48" fmla="*/ 42 w 710"/>
                <a:gd name="T49" fmla="*/ 11 h 165"/>
                <a:gd name="T50" fmla="*/ 61 w 710"/>
                <a:gd name="T51" fmla="*/ 3 h 165"/>
                <a:gd name="T52" fmla="*/ 83 w 710"/>
                <a:gd name="T5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0" h="165">
                  <a:moveTo>
                    <a:pt x="83" y="0"/>
                  </a:moveTo>
                  <a:lnTo>
                    <a:pt x="627" y="0"/>
                  </a:lnTo>
                  <a:lnTo>
                    <a:pt x="648" y="3"/>
                  </a:lnTo>
                  <a:lnTo>
                    <a:pt x="668" y="11"/>
                  </a:lnTo>
                  <a:lnTo>
                    <a:pt x="686" y="24"/>
                  </a:lnTo>
                  <a:lnTo>
                    <a:pt x="698" y="41"/>
                  </a:lnTo>
                  <a:lnTo>
                    <a:pt x="707" y="60"/>
                  </a:lnTo>
                  <a:lnTo>
                    <a:pt x="710" y="82"/>
                  </a:lnTo>
                  <a:lnTo>
                    <a:pt x="707" y="105"/>
                  </a:lnTo>
                  <a:lnTo>
                    <a:pt x="698" y="125"/>
                  </a:lnTo>
                  <a:lnTo>
                    <a:pt x="686" y="141"/>
                  </a:lnTo>
                  <a:lnTo>
                    <a:pt x="668" y="154"/>
                  </a:lnTo>
                  <a:lnTo>
                    <a:pt x="648" y="162"/>
                  </a:lnTo>
                  <a:lnTo>
                    <a:pt x="627" y="165"/>
                  </a:lnTo>
                  <a:lnTo>
                    <a:pt x="83" y="165"/>
                  </a:lnTo>
                  <a:lnTo>
                    <a:pt x="61" y="162"/>
                  </a:lnTo>
                  <a:lnTo>
                    <a:pt x="42" y="154"/>
                  </a:lnTo>
                  <a:lnTo>
                    <a:pt x="24" y="141"/>
                  </a:lnTo>
                  <a:lnTo>
                    <a:pt x="11" y="125"/>
                  </a:lnTo>
                  <a:lnTo>
                    <a:pt x="3" y="105"/>
                  </a:lnTo>
                  <a:lnTo>
                    <a:pt x="0" y="82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1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20">
            <a:extLst>
              <a:ext uri="{FF2B5EF4-FFF2-40B4-BE49-F238E27FC236}">
                <a16:creationId xmlns:a16="http://schemas.microsoft.com/office/drawing/2014/main" id="{62910ECA-449F-4174-BE02-380334C015B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11033" y="2519134"/>
            <a:ext cx="212032" cy="230832"/>
            <a:chOff x="5510" y="341"/>
            <a:chExt cx="203" cy="221"/>
          </a:xfrm>
          <a:solidFill>
            <a:srgbClr val="00B050"/>
          </a:solidFill>
        </p:grpSpPr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C7F49C80-7A4C-4CAF-B4D5-F17E01635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341"/>
              <a:ext cx="167" cy="220"/>
            </a:xfrm>
            <a:custGeom>
              <a:avLst/>
              <a:gdLst>
                <a:gd name="T0" fmla="*/ 193 w 2499"/>
                <a:gd name="T1" fmla="*/ 0 h 3301"/>
                <a:gd name="T2" fmla="*/ 1886 w 2499"/>
                <a:gd name="T3" fmla="*/ 0 h 3301"/>
                <a:gd name="T4" fmla="*/ 1904 w 2499"/>
                <a:gd name="T5" fmla="*/ 3 h 3301"/>
                <a:gd name="T6" fmla="*/ 1919 w 2499"/>
                <a:gd name="T7" fmla="*/ 9 h 3301"/>
                <a:gd name="T8" fmla="*/ 1932 w 2499"/>
                <a:gd name="T9" fmla="*/ 19 h 3301"/>
                <a:gd name="T10" fmla="*/ 2480 w 2499"/>
                <a:gd name="T11" fmla="*/ 566 h 3301"/>
                <a:gd name="T12" fmla="*/ 2490 w 2499"/>
                <a:gd name="T13" fmla="*/ 579 h 3301"/>
                <a:gd name="T14" fmla="*/ 2497 w 2499"/>
                <a:gd name="T15" fmla="*/ 594 h 3301"/>
                <a:gd name="T16" fmla="*/ 2499 w 2499"/>
                <a:gd name="T17" fmla="*/ 612 h 3301"/>
                <a:gd name="T18" fmla="*/ 2499 w 2499"/>
                <a:gd name="T19" fmla="*/ 2198 h 3301"/>
                <a:gd name="T20" fmla="*/ 2447 w 2499"/>
                <a:gd name="T21" fmla="*/ 2181 h 3301"/>
                <a:gd name="T22" fmla="*/ 2394 w 2499"/>
                <a:gd name="T23" fmla="*/ 2169 h 3301"/>
                <a:gd name="T24" fmla="*/ 2339 w 2499"/>
                <a:gd name="T25" fmla="*/ 2160 h 3301"/>
                <a:gd name="T26" fmla="*/ 2285 w 2499"/>
                <a:gd name="T27" fmla="*/ 2156 h 3301"/>
                <a:gd name="T28" fmla="*/ 2284 w 2499"/>
                <a:gd name="T29" fmla="*/ 730 h 3301"/>
                <a:gd name="T30" fmla="*/ 1861 w 2499"/>
                <a:gd name="T31" fmla="*/ 730 h 3301"/>
                <a:gd name="T32" fmla="*/ 1840 w 2499"/>
                <a:gd name="T33" fmla="*/ 727 h 3301"/>
                <a:gd name="T34" fmla="*/ 1821 w 2499"/>
                <a:gd name="T35" fmla="*/ 718 h 3301"/>
                <a:gd name="T36" fmla="*/ 1804 w 2499"/>
                <a:gd name="T37" fmla="*/ 706 h 3301"/>
                <a:gd name="T38" fmla="*/ 1791 w 2499"/>
                <a:gd name="T39" fmla="*/ 690 h 3301"/>
                <a:gd name="T40" fmla="*/ 1783 w 2499"/>
                <a:gd name="T41" fmla="*/ 671 h 3301"/>
                <a:gd name="T42" fmla="*/ 1781 w 2499"/>
                <a:gd name="T43" fmla="*/ 650 h 3301"/>
                <a:gd name="T44" fmla="*/ 1781 w 2499"/>
                <a:gd name="T45" fmla="*/ 215 h 3301"/>
                <a:gd name="T46" fmla="*/ 215 w 2499"/>
                <a:gd name="T47" fmla="*/ 215 h 3301"/>
                <a:gd name="T48" fmla="*/ 215 w 2499"/>
                <a:gd name="T49" fmla="*/ 3087 h 3301"/>
                <a:gd name="T50" fmla="*/ 1667 w 2499"/>
                <a:gd name="T51" fmla="*/ 3087 h 3301"/>
                <a:gd name="T52" fmla="*/ 1691 w 2499"/>
                <a:gd name="T53" fmla="*/ 3134 h 3301"/>
                <a:gd name="T54" fmla="*/ 1720 w 2499"/>
                <a:gd name="T55" fmla="*/ 3180 h 3301"/>
                <a:gd name="T56" fmla="*/ 1751 w 2499"/>
                <a:gd name="T57" fmla="*/ 3223 h 3301"/>
                <a:gd name="T58" fmla="*/ 1785 w 2499"/>
                <a:gd name="T59" fmla="*/ 3263 h 3301"/>
                <a:gd name="T60" fmla="*/ 1823 w 2499"/>
                <a:gd name="T61" fmla="*/ 3301 h 3301"/>
                <a:gd name="T62" fmla="*/ 193 w 2499"/>
                <a:gd name="T63" fmla="*/ 3301 h 3301"/>
                <a:gd name="T64" fmla="*/ 159 w 2499"/>
                <a:gd name="T65" fmla="*/ 3298 h 3301"/>
                <a:gd name="T66" fmla="*/ 126 w 2499"/>
                <a:gd name="T67" fmla="*/ 3289 h 3301"/>
                <a:gd name="T68" fmla="*/ 96 w 2499"/>
                <a:gd name="T69" fmla="*/ 3275 h 3301"/>
                <a:gd name="T70" fmla="*/ 69 w 2499"/>
                <a:gd name="T71" fmla="*/ 3255 h 3301"/>
                <a:gd name="T72" fmla="*/ 45 w 2499"/>
                <a:gd name="T73" fmla="*/ 3232 h 3301"/>
                <a:gd name="T74" fmla="*/ 26 w 2499"/>
                <a:gd name="T75" fmla="*/ 3205 h 3301"/>
                <a:gd name="T76" fmla="*/ 12 w 2499"/>
                <a:gd name="T77" fmla="*/ 3176 h 3301"/>
                <a:gd name="T78" fmla="*/ 3 w 2499"/>
                <a:gd name="T79" fmla="*/ 3142 h 3301"/>
                <a:gd name="T80" fmla="*/ 0 w 2499"/>
                <a:gd name="T81" fmla="*/ 3108 h 3301"/>
                <a:gd name="T82" fmla="*/ 0 w 2499"/>
                <a:gd name="T83" fmla="*/ 193 h 3301"/>
                <a:gd name="T84" fmla="*/ 3 w 2499"/>
                <a:gd name="T85" fmla="*/ 158 h 3301"/>
                <a:gd name="T86" fmla="*/ 12 w 2499"/>
                <a:gd name="T87" fmla="*/ 126 h 3301"/>
                <a:gd name="T88" fmla="*/ 26 w 2499"/>
                <a:gd name="T89" fmla="*/ 96 h 3301"/>
                <a:gd name="T90" fmla="*/ 45 w 2499"/>
                <a:gd name="T91" fmla="*/ 69 h 3301"/>
                <a:gd name="T92" fmla="*/ 69 w 2499"/>
                <a:gd name="T93" fmla="*/ 45 h 3301"/>
                <a:gd name="T94" fmla="*/ 96 w 2499"/>
                <a:gd name="T95" fmla="*/ 26 h 3301"/>
                <a:gd name="T96" fmla="*/ 126 w 2499"/>
                <a:gd name="T97" fmla="*/ 12 h 3301"/>
                <a:gd name="T98" fmla="*/ 159 w 2499"/>
                <a:gd name="T99" fmla="*/ 3 h 3301"/>
                <a:gd name="T100" fmla="*/ 193 w 2499"/>
                <a:gd name="T101" fmla="*/ 0 h 3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99" h="3301">
                  <a:moveTo>
                    <a:pt x="193" y="0"/>
                  </a:moveTo>
                  <a:lnTo>
                    <a:pt x="1886" y="0"/>
                  </a:lnTo>
                  <a:lnTo>
                    <a:pt x="1904" y="3"/>
                  </a:lnTo>
                  <a:lnTo>
                    <a:pt x="1919" y="9"/>
                  </a:lnTo>
                  <a:lnTo>
                    <a:pt x="1932" y="19"/>
                  </a:lnTo>
                  <a:lnTo>
                    <a:pt x="2480" y="566"/>
                  </a:lnTo>
                  <a:lnTo>
                    <a:pt x="2490" y="579"/>
                  </a:lnTo>
                  <a:lnTo>
                    <a:pt x="2497" y="594"/>
                  </a:lnTo>
                  <a:lnTo>
                    <a:pt x="2499" y="612"/>
                  </a:lnTo>
                  <a:lnTo>
                    <a:pt x="2499" y="2198"/>
                  </a:lnTo>
                  <a:lnTo>
                    <a:pt x="2447" y="2181"/>
                  </a:lnTo>
                  <a:lnTo>
                    <a:pt x="2394" y="2169"/>
                  </a:lnTo>
                  <a:lnTo>
                    <a:pt x="2339" y="2160"/>
                  </a:lnTo>
                  <a:lnTo>
                    <a:pt x="2285" y="2156"/>
                  </a:lnTo>
                  <a:lnTo>
                    <a:pt x="2284" y="730"/>
                  </a:lnTo>
                  <a:lnTo>
                    <a:pt x="1861" y="730"/>
                  </a:lnTo>
                  <a:lnTo>
                    <a:pt x="1840" y="727"/>
                  </a:lnTo>
                  <a:lnTo>
                    <a:pt x="1821" y="718"/>
                  </a:lnTo>
                  <a:lnTo>
                    <a:pt x="1804" y="706"/>
                  </a:lnTo>
                  <a:lnTo>
                    <a:pt x="1791" y="690"/>
                  </a:lnTo>
                  <a:lnTo>
                    <a:pt x="1783" y="671"/>
                  </a:lnTo>
                  <a:lnTo>
                    <a:pt x="1781" y="650"/>
                  </a:lnTo>
                  <a:lnTo>
                    <a:pt x="1781" y="215"/>
                  </a:lnTo>
                  <a:lnTo>
                    <a:pt x="215" y="215"/>
                  </a:lnTo>
                  <a:lnTo>
                    <a:pt x="215" y="3087"/>
                  </a:lnTo>
                  <a:lnTo>
                    <a:pt x="1667" y="3087"/>
                  </a:lnTo>
                  <a:lnTo>
                    <a:pt x="1691" y="3134"/>
                  </a:lnTo>
                  <a:lnTo>
                    <a:pt x="1720" y="3180"/>
                  </a:lnTo>
                  <a:lnTo>
                    <a:pt x="1751" y="3223"/>
                  </a:lnTo>
                  <a:lnTo>
                    <a:pt x="1785" y="3263"/>
                  </a:lnTo>
                  <a:lnTo>
                    <a:pt x="1823" y="3301"/>
                  </a:lnTo>
                  <a:lnTo>
                    <a:pt x="193" y="3301"/>
                  </a:lnTo>
                  <a:lnTo>
                    <a:pt x="159" y="3298"/>
                  </a:lnTo>
                  <a:lnTo>
                    <a:pt x="126" y="3289"/>
                  </a:lnTo>
                  <a:lnTo>
                    <a:pt x="96" y="3275"/>
                  </a:lnTo>
                  <a:lnTo>
                    <a:pt x="69" y="3255"/>
                  </a:lnTo>
                  <a:lnTo>
                    <a:pt x="45" y="3232"/>
                  </a:lnTo>
                  <a:lnTo>
                    <a:pt x="26" y="3205"/>
                  </a:lnTo>
                  <a:lnTo>
                    <a:pt x="12" y="3176"/>
                  </a:lnTo>
                  <a:lnTo>
                    <a:pt x="3" y="3142"/>
                  </a:lnTo>
                  <a:lnTo>
                    <a:pt x="0" y="3108"/>
                  </a:lnTo>
                  <a:lnTo>
                    <a:pt x="0" y="193"/>
                  </a:lnTo>
                  <a:lnTo>
                    <a:pt x="3" y="158"/>
                  </a:lnTo>
                  <a:lnTo>
                    <a:pt x="12" y="126"/>
                  </a:lnTo>
                  <a:lnTo>
                    <a:pt x="26" y="96"/>
                  </a:lnTo>
                  <a:lnTo>
                    <a:pt x="45" y="69"/>
                  </a:lnTo>
                  <a:lnTo>
                    <a:pt x="69" y="45"/>
                  </a:lnTo>
                  <a:lnTo>
                    <a:pt x="96" y="26"/>
                  </a:lnTo>
                  <a:lnTo>
                    <a:pt x="126" y="12"/>
                  </a:lnTo>
                  <a:lnTo>
                    <a:pt x="159" y="3"/>
                  </a:lnTo>
                  <a:lnTo>
                    <a:pt x="1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49" name="Freeform 23">
              <a:extLst>
                <a:ext uri="{FF2B5EF4-FFF2-40B4-BE49-F238E27FC236}">
                  <a16:creationId xmlns:a16="http://schemas.microsoft.com/office/drawing/2014/main" id="{20E4BD00-5A89-4EC9-A129-B29DC4503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8" y="489"/>
              <a:ext cx="85" cy="73"/>
            </a:xfrm>
            <a:custGeom>
              <a:avLst/>
              <a:gdLst>
                <a:gd name="T0" fmla="*/ 1036 w 1282"/>
                <a:gd name="T1" fmla="*/ 131 h 1103"/>
                <a:gd name="T2" fmla="*/ 1012 w 1282"/>
                <a:gd name="T3" fmla="*/ 145 h 1103"/>
                <a:gd name="T4" fmla="*/ 467 w 1282"/>
                <a:gd name="T5" fmla="*/ 405 h 1103"/>
                <a:gd name="T6" fmla="*/ 443 w 1282"/>
                <a:gd name="T7" fmla="*/ 390 h 1103"/>
                <a:gd name="T8" fmla="*/ 416 w 1282"/>
                <a:gd name="T9" fmla="*/ 390 h 1103"/>
                <a:gd name="T10" fmla="*/ 390 w 1282"/>
                <a:gd name="T11" fmla="*/ 405 h 1103"/>
                <a:gd name="T12" fmla="*/ 339 w 1282"/>
                <a:gd name="T13" fmla="*/ 459 h 1103"/>
                <a:gd name="T14" fmla="*/ 332 w 1282"/>
                <a:gd name="T15" fmla="*/ 485 h 1103"/>
                <a:gd name="T16" fmla="*/ 339 w 1282"/>
                <a:gd name="T17" fmla="*/ 513 h 1103"/>
                <a:gd name="T18" fmla="*/ 571 w 1282"/>
                <a:gd name="T19" fmla="*/ 748 h 1103"/>
                <a:gd name="T20" fmla="*/ 595 w 1282"/>
                <a:gd name="T21" fmla="*/ 762 h 1103"/>
                <a:gd name="T22" fmla="*/ 610 w 1282"/>
                <a:gd name="T23" fmla="*/ 764 h 1103"/>
                <a:gd name="T24" fmla="*/ 637 w 1282"/>
                <a:gd name="T25" fmla="*/ 757 h 1103"/>
                <a:gd name="T26" fmla="*/ 1132 w 1282"/>
                <a:gd name="T27" fmla="*/ 265 h 1103"/>
                <a:gd name="T28" fmla="*/ 1146 w 1282"/>
                <a:gd name="T29" fmla="*/ 241 h 1103"/>
                <a:gd name="T30" fmla="*/ 1146 w 1282"/>
                <a:gd name="T31" fmla="*/ 213 h 1103"/>
                <a:gd name="T32" fmla="*/ 1132 w 1282"/>
                <a:gd name="T33" fmla="*/ 189 h 1103"/>
                <a:gd name="T34" fmla="*/ 1078 w 1282"/>
                <a:gd name="T35" fmla="*/ 136 h 1103"/>
                <a:gd name="T36" fmla="*/ 1050 w 1282"/>
                <a:gd name="T37" fmla="*/ 129 h 1103"/>
                <a:gd name="T38" fmla="*/ 1072 w 1282"/>
                <a:gd name="T39" fmla="*/ 2 h 1103"/>
                <a:gd name="T40" fmla="*/ 1120 w 1282"/>
                <a:gd name="T41" fmla="*/ 22 h 1103"/>
                <a:gd name="T42" fmla="*/ 1241 w 1282"/>
                <a:gd name="T43" fmla="*/ 140 h 1103"/>
                <a:gd name="T44" fmla="*/ 1271 w 1282"/>
                <a:gd name="T45" fmla="*/ 184 h 1103"/>
                <a:gd name="T46" fmla="*/ 1282 w 1282"/>
                <a:gd name="T47" fmla="*/ 235 h 1103"/>
                <a:gd name="T48" fmla="*/ 1271 w 1282"/>
                <a:gd name="T49" fmla="*/ 288 h 1103"/>
                <a:gd name="T50" fmla="*/ 1241 w 1282"/>
                <a:gd name="T51" fmla="*/ 331 h 1103"/>
                <a:gd name="T52" fmla="*/ 1006 w 1282"/>
                <a:gd name="T53" fmla="*/ 601 h 1103"/>
                <a:gd name="T54" fmla="*/ 994 w 1282"/>
                <a:gd name="T55" fmla="*/ 709 h 1103"/>
                <a:gd name="T56" fmla="*/ 960 w 1282"/>
                <a:gd name="T57" fmla="*/ 808 h 1103"/>
                <a:gd name="T58" fmla="*/ 909 w 1282"/>
                <a:gd name="T59" fmla="*/ 898 h 1103"/>
                <a:gd name="T60" fmla="*/ 839 w 1282"/>
                <a:gd name="T61" fmla="*/ 974 h 1103"/>
                <a:gd name="T62" fmla="*/ 756 w 1282"/>
                <a:gd name="T63" fmla="*/ 1034 h 1103"/>
                <a:gd name="T64" fmla="*/ 661 w 1282"/>
                <a:gd name="T65" fmla="*/ 1078 h 1103"/>
                <a:gd name="T66" fmla="*/ 557 w 1282"/>
                <a:gd name="T67" fmla="*/ 1100 h 1103"/>
                <a:gd name="T68" fmla="*/ 448 w 1282"/>
                <a:gd name="T69" fmla="*/ 1100 h 1103"/>
                <a:gd name="T70" fmla="*/ 344 w 1282"/>
                <a:gd name="T71" fmla="*/ 1078 h 1103"/>
                <a:gd name="T72" fmla="*/ 249 w 1282"/>
                <a:gd name="T73" fmla="*/ 1034 h 1103"/>
                <a:gd name="T74" fmla="*/ 166 w 1282"/>
                <a:gd name="T75" fmla="*/ 974 h 1103"/>
                <a:gd name="T76" fmla="*/ 97 w 1282"/>
                <a:gd name="T77" fmla="*/ 898 h 1103"/>
                <a:gd name="T78" fmla="*/ 45 w 1282"/>
                <a:gd name="T79" fmla="*/ 808 h 1103"/>
                <a:gd name="T80" fmla="*/ 11 w 1282"/>
                <a:gd name="T81" fmla="*/ 709 h 1103"/>
                <a:gd name="T82" fmla="*/ 0 w 1282"/>
                <a:gd name="T83" fmla="*/ 601 h 1103"/>
                <a:gd name="T84" fmla="*/ 11 w 1282"/>
                <a:gd name="T85" fmla="*/ 493 h 1103"/>
                <a:gd name="T86" fmla="*/ 45 w 1282"/>
                <a:gd name="T87" fmla="*/ 394 h 1103"/>
                <a:gd name="T88" fmla="*/ 97 w 1282"/>
                <a:gd name="T89" fmla="*/ 305 h 1103"/>
                <a:gd name="T90" fmla="*/ 166 w 1282"/>
                <a:gd name="T91" fmla="*/ 229 h 1103"/>
                <a:gd name="T92" fmla="*/ 249 w 1282"/>
                <a:gd name="T93" fmla="*/ 167 h 1103"/>
                <a:gd name="T94" fmla="*/ 344 w 1282"/>
                <a:gd name="T95" fmla="*/ 125 h 1103"/>
                <a:gd name="T96" fmla="*/ 448 w 1282"/>
                <a:gd name="T97" fmla="*/ 102 h 1103"/>
                <a:gd name="T98" fmla="*/ 556 w 1282"/>
                <a:gd name="T99" fmla="*/ 102 h 1103"/>
                <a:gd name="T100" fmla="*/ 659 w 1282"/>
                <a:gd name="T101" fmla="*/ 124 h 1103"/>
                <a:gd name="T102" fmla="*/ 752 w 1282"/>
                <a:gd name="T103" fmla="*/ 165 h 1103"/>
                <a:gd name="T104" fmla="*/ 949 w 1282"/>
                <a:gd name="T105" fmla="*/ 39 h 1103"/>
                <a:gd name="T106" fmla="*/ 994 w 1282"/>
                <a:gd name="T107" fmla="*/ 10 h 1103"/>
                <a:gd name="T108" fmla="*/ 1045 w 1282"/>
                <a:gd name="T109" fmla="*/ 0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82" h="1103">
                  <a:moveTo>
                    <a:pt x="1050" y="129"/>
                  </a:moveTo>
                  <a:lnTo>
                    <a:pt x="1036" y="131"/>
                  </a:lnTo>
                  <a:lnTo>
                    <a:pt x="1023" y="136"/>
                  </a:lnTo>
                  <a:lnTo>
                    <a:pt x="1012" y="145"/>
                  </a:lnTo>
                  <a:lnTo>
                    <a:pt x="610" y="546"/>
                  </a:lnTo>
                  <a:lnTo>
                    <a:pt x="467" y="405"/>
                  </a:lnTo>
                  <a:lnTo>
                    <a:pt x="456" y="396"/>
                  </a:lnTo>
                  <a:lnTo>
                    <a:pt x="443" y="390"/>
                  </a:lnTo>
                  <a:lnTo>
                    <a:pt x="429" y="388"/>
                  </a:lnTo>
                  <a:lnTo>
                    <a:pt x="416" y="390"/>
                  </a:lnTo>
                  <a:lnTo>
                    <a:pt x="402" y="396"/>
                  </a:lnTo>
                  <a:lnTo>
                    <a:pt x="390" y="405"/>
                  </a:lnTo>
                  <a:lnTo>
                    <a:pt x="348" y="447"/>
                  </a:lnTo>
                  <a:lnTo>
                    <a:pt x="339" y="459"/>
                  </a:lnTo>
                  <a:lnTo>
                    <a:pt x="334" y="472"/>
                  </a:lnTo>
                  <a:lnTo>
                    <a:pt x="332" y="485"/>
                  </a:lnTo>
                  <a:lnTo>
                    <a:pt x="334" y="499"/>
                  </a:lnTo>
                  <a:lnTo>
                    <a:pt x="339" y="513"/>
                  </a:lnTo>
                  <a:lnTo>
                    <a:pt x="348" y="524"/>
                  </a:lnTo>
                  <a:lnTo>
                    <a:pt x="571" y="748"/>
                  </a:lnTo>
                  <a:lnTo>
                    <a:pt x="583" y="757"/>
                  </a:lnTo>
                  <a:lnTo>
                    <a:pt x="595" y="762"/>
                  </a:lnTo>
                  <a:lnTo>
                    <a:pt x="610" y="764"/>
                  </a:lnTo>
                  <a:lnTo>
                    <a:pt x="610" y="764"/>
                  </a:lnTo>
                  <a:lnTo>
                    <a:pt x="624" y="762"/>
                  </a:lnTo>
                  <a:lnTo>
                    <a:pt x="637" y="757"/>
                  </a:lnTo>
                  <a:lnTo>
                    <a:pt x="648" y="748"/>
                  </a:lnTo>
                  <a:lnTo>
                    <a:pt x="1132" y="265"/>
                  </a:lnTo>
                  <a:lnTo>
                    <a:pt x="1141" y="254"/>
                  </a:lnTo>
                  <a:lnTo>
                    <a:pt x="1146" y="241"/>
                  </a:lnTo>
                  <a:lnTo>
                    <a:pt x="1148" y="227"/>
                  </a:lnTo>
                  <a:lnTo>
                    <a:pt x="1146" y="213"/>
                  </a:lnTo>
                  <a:lnTo>
                    <a:pt x="1141" y="201"/>
                  </a:lnTo>
                  <a:lnTo>
                    <a:pt x="1132" y="189"/>
                  </a:lnTo>
                  <a:lnTo>
                    <a:pt x="1089" y="145"/>
                  </a:lnTo>
                  <a:lnTo>
                    <a:pt x="1078" y="136"/>
                  </a:lnTo>
                  <a:lnTo>
                    <a:pt x="1065" y="131"/>
                  </a:lnTo>
                  <a:lnTo>
                    <a:pt x="1050" y="129"/>
                  </a:lnTo>
                  <a:close/>
                  <a:moveTo>
                    <a:pt x="1045" y="0"/>
                  </a:moveTo>
                  <a:lnTo>
                    <a:pt x="1072" y="2"/>
                  </a:lnTo>
                  <a:lnTo>
                    <a:pt x="1097" y="10"/>
                  </a:lnTo>
                  <a:lnTo>
                    <a:pt x="1120" y="22"/>
                  </a:lnTo>
                  <a:lnTo>
                    <a:pt x="1140" y="39"/>
                  </a:lnTo>
                  <a:lnTo>
                    <a:pt x="1241" y="140"/>
                  </a:lnTo>
                  <a:lnTo>
                    <a:pt x="1259" y="160"/>
                  </a:lnTo>
                  <a:lnTo>
                    <a:pt x="1271" y="184"/>
                  </a:lnTo>
                  <a:lnTo>
                    <a:pt x="1279" y="209"/>
                  </a:lnTo>
                  <a:lnTo>
                    <a:pt x="1282" y="235"/>
                  </a:lnTo>
                  <a:lnTo>
                    <a:pt x="1279" y="262"/>
                  </a:lnTo>
                  <a:lnTo>
                    <a:pt x="1271" y="288"/>
                  </a:lnTo>
                  <a:lnTo>
                    <a:pt x="1259" y="310"/>
                  </a:lnTo>
                  <a:lnTo>
                    <a:pt x="1241" y="331"/>
                  </a:lnTo>
                  <a:lnTo>
                    <a:pt x="1004" y="568"/>
                  </a:lnTo>
                  <a:lnTo>
                    <a:pt x="1006" y="601"/>
                  </a:lnTo>
                  <a:lnTo>
                    <a:pt x="1003" y="656"/>
                  </a:lnTo>
                  <a:lnTo>
                    <a:pt x="994" y="709"/>
                  </a:lnTo>
                  <a:lnTo>
                    <a:pt x="980" y="760"/>
                  </a:lnTo>
                  <a:lnTo>
                    <a:pt x="960" y="808"/>
                  </a:lnTo>
                  <a:lnTo>
                    <a:pt x="937" y="855"/>
                  </a:lnTo>
                  <a:lnTo>
                    <a:pt x="909" y="898"/>
                  </a:lnTo>
                  <a:lnTo>
                    <a:pt x="876" y="937"/>
                  </a:lnTo>
                  <a:lnTo>
                    <a:pt x="839" y="974"/>
                  </a:lnTo>
                  <a:lnTo>
                    <a:pt x="800" y="1006"/>
                  </a:lnTo>
                  <a:lnTo>
                    <a:pt x="756" y="1034"/>
                  </a:lnTo>
                  <a:lnTo>
                    <a:pt x="711" y="1059"/>
                  </a:lnTo>
                  <a:lnTo>
                    <a:pt x="661" y="1078"/>
                  </a:lnTo>
                  <a:lnTo>
                    <a:pt x="611" y="1092"/>
                  </a:lnTo>
                  <a:lnTo>
                    <a:pt x="557" y="1100"/>
                  </a:lnTo>
                  <a:lnTo>
                    <a:pt x="502" y="1103"/>
                  </a:lnTo>
                  <a:lnTo>
                    <a:pt x="448" y="1100"/>
                  </a:lnTo>
                  <a:lnTo>
                    <a:pt x="395" y="1092"/>
                  </a:lnTo>
                  <a:lnTo>
                    <a:pt x="344" y="1078"/>
                  </a:lnTo>
                  <a:lnTo>
                    <a:pt x="295" y="1059"/>
                  </a:lnTo>
                  <a:lnTo>
                    <a:pt x="249" y="1034"/>
                  </a:lnTo>
                  <a:lnTo>
                    <a:pt x="205" y="1006"/>
                  </a:lnTo>
                  <a:lnTo>
                    <a:pt x="166" y="974"/>
                  </a:lnTo>
                  <a:lnTo>
                    <a:pt x="129" y="937"/>
                  </a:lnTo>
                  <a:lnTo>
                    <a:pt x="97" y="898"/>
                  </a:lnTo>
                  <a:lnTo>
                    <a:pt x="69" y="855"/>
                  </a:lnTo>
                  <a:lnTo>
                    <a:pt x="45" y="808"/>
                  </a:lnTo>
                  <a:lnTo>
                    <a:pt x="25" y="760"/>
                  </a:lnTo>
                  <a:lnTo>
                    <a:pt x="11" y="709"/>
                  </a:lnTo>
                  <a:lnTo>
                    <a:pt x="3" y="656"/>
                  </a:lnTo>
                  <a:lnTo>
                    <a:pt x="0" y="601"/>
                  </a:lnTo>
                  <a:lnTo>
                    <a:pt x="3" y="547"/>
                  </a:lnTo>
                  <a:lnTo>
                    <a:pt x="11" y="493"/>
                  </a:lnTo>
                  <a:lnTo>
                    <a:pt x="25" y="443"/>
                  </a:lnTo>
                  <a:lnTo>
                    <a:pt x="45" y="394"/>
                  </a:lnTo>
                  <a:lnTo>
                    <a:pt x="69" y="348"/>
                  </a:lnTo>
                  <a:lnTo>
                    <a:pt x="97" y="305"/>
                  </a:lnTo>
                  <a:lnTo>
                    <a:pt x="129" y="265"/>
                  </a:lnTo>
                  <a:lnTo>
                    <a:pt x="166" y="229"/>
                  </a:lnTo>
                  <a:lnTo>
                    <a:pt x="205" y="196"/>
                  </a:lnTo>
                  <a:lnTo>
                    <a:pt x="249" y="167"/>
                  </a:lnTo>
                  <a:lnTo>
                    <a:pt x="295" y="144"/>
                  </a:lnTo>
                  <a:lnTo>
                    <a:pt x="344" y="125"/>
                  </a:lnTo>
                  <a:lnTo>
                    <a:pt x="395" y="111"/>
                  </a:lnTo>
                  <a:lnTo>
                    <a:pt x="448" y="102"/>
                  </a:lnTo>
                  <a:lnTo>
                    <a:pt x="502" y="99"/>
                  </a:lnTo>
                  <a:lnTo>
                    <a:pt x="556" y="102"/>
                  </a:lnTo>
                  <a:lnTo>
                    <a:pt x="609" y="111"/>
                  </a:lnTo>
                  <a:lnTo>
                    <a:pt x="659" y="124"/>
                  </a:lnTo>
                  <a:lnTo>
                    <a:pt x="707" y="142"/>
                  </a:lnTo>
                  <a:lnTo>
                    <a:pt x="752" y="165"/>
                  </a:lnTo>
                  <a:lnTo>
                    <a:pt x="796" y="193"/>
                  </a:lnTo>
                  <a:lnTo>
                    <a:pt x="949" y="39"/>
                  </a:lnTo>
                  <a:lnTo>
                    <a:pt x="971" y="22"/>
                  </a:lnTo>
                  <a:lnTo>
                    <a:pt x="994" y="10"/>
                  </a:lnTo>
                  <a:lnTo>
                    <a:pt x="1019" y="2"/>
                  </a:lnTo>
                  <a:lnTo>
                    <a:pt x="10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50" name="Freeform 24">
              <a:extLst>
                <a:ext uri="{FF2B5EF4-FFF2-40B4-BE49-F238E27FC236}">
                  <a16:creationId xmlns:a16="http://schemas.microsoft.com/office/drawing/2014/main" id="{F5B2C0EE-7F17-45E0-8391-1673F7FE8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7" y="374"/>
              <a:ext cx="64" cy="64"/>
            </a:xfrm>
            <a:custGeom>
              <a:avLst/>
              <a:gdLst>
                <a:gd name="T0" fmla="*/ 502 w 961"/>
                <a:gd name="T1" fmla="*/ 0 h 959"/>
                <a:gd name="T2" fmla="*/ 550 w 961"/>
                <a:gd name="T3" fmla="*/ 6 h 959"/>
                <a:gd name="T4" fmla="*/ 598 w 961"/>
                <a:gd name="T5" fmla="*/ 15 h 959"/>
                <a:gd name="T6" fmla="*/ 495 w 961"/>
                <a:gd name="T7" fmla="*/ 466 h 959"/>
                <a:gd name="T8" fmla="*/ 946 w 961"/>
                <a:gd name="T9" fmla="*/ 363 h 959"/>
                <a:gd name="T10" fmla="*/ 956 w 961"/>
                <a:gd name="T11" fmla="*/ 410 h 959"/>
                <a:gd name="T12" fmla="*/ 961 w 961"/>
                <a:gd name="T13" fmla="*/ 459 h 959"/>
                <a:gd name="T14" fmla="*/ 961 w 961"/>
                <a:gd name="T15" fmla="*/ 507 h 959"/>
                <a:gd name="T16" fmla="*/ 955 w 961"/>
                <a:gd name="T17" fmla="*/ 555 h 959"/>
                <a:gd name="T18" fmla="*/ 944 w 961"/>
                <a:gd name="T19" fmla="*/ 604 h 959"/>
                <a:gd name="T20" fmla="*/ 929 w 961"/>
                <a:gd name="T21" fmla="*/ 650 h 959"/>
                <a:gd name="T22" fmla="*/ 910 w 961"/>
                <a:gd name="T23" fmla="*/ 696 h 959"/>
                <a:gd name="T24" fmla="*/ 885 w 961"/>
                <a:gd name="T25" fmla="*/ 739 h 959"/>
                <a:gd name="T26" fmla="*/ 856 w 961"/>
                <a:gd name="T27" fmla="*/ 781 h 959"/>
                <a:gd name="T28" fmla="*/ 820 w 961"/>
                <a:gd name="T29" fmla="*/ 819 h 959"/>
                <a:gd name="T30" fmla="*/ 784 w 961"/>
                <a:gd name="T31" fmla="*/ 852 h 959"/>
                <a:gd name="T32" fmla="*/ 745 w 961"/>
                <a:gd name="T33" fmla="*/ 880 h 959"/>
                <a:gd name="T34" fmla="*/ 704 w 961"/>
                <a:gd name="T35" fmla="*/ 905 h 959"/>
                <a:gd name="T36" fmla="*/ 661 w 961"/>
                <a:gd name="T37" fmla="*/ 924 h 959"/>
                <a:gd name="T38" fmla="*/ 617 w 961"/>
                <a:gd name="T39" fmla="*/ 940 h 959"/>
                <a:gd name="T40" fmla="*/ 572 w 961"/>
                <a:gd name="T41" fmla="*/ 950 h 959"/>
                <a:gd name="T42" fmla="*/ 527 w 961"/>
                <a:gd name="T43" fmla="*/ 957 h 959"/>
                <a:gd name="T44" fmla="*/ 480 w 961"/>
                <a:gd name="T45" fmla="*/ 959 h 959"/>
                <a:gd name="T46" fmla="*/ 435 w 961"/>
                <a:gd name="T47" fmla="*/ 957 h 959"/>
                <a:gd name="T48" fmla="*/ 388 w 961"/>
                <a:gd name="T49" fmla="*/ 950 h 959"/>
                <a:gd name="T50" fmla="*/ 344 w 961"/>
                <a:gd name="T51" fmla="*/ 940 h 959"/>
                <a:gd name="T52" fmla="*/ 300 w 961"/>
                <a:gd name="T53" fmla="*/ 924 h 959"/>
                <a:gd name="T54" fmla="*/ 257 w 961"/>
                <a:gd name="T55" fmla="*/ 905 h 959"/>
                <a:gd name="T56" fmla="*/ 217 w 961"/>
                <a:gd name="T57" fmla="*/ 880 h 959"/>
                <a:gd name="T58" fmla="*/ 177 w 961"/>
                <a:gd name="T59" fmla="*/ 852 h 959"/>
                <a:gd name="T60" fmla="*/ 141 w 961"/>
                <a:gd name="T61" fmla="*/ 819 h 959"/>
                <a:gd name="T62" fmla="*/ 107 w 961"/>
                <a:gd name="T63" fmla="*/ 783 h 959"/>
                <a:gd name="T64" fmla="*/ 79 w 961"/>
                <a:gd name="T65" fmla="*/ 743 h 959"/>
                <a:gd name="T66" fmla="*/ 55 w 961"/>
                <a:gd name="T67" fmla="*/ 703 h 959"/>
                <a:gd name="T68" fmla="*/ 36 w 961"/>
                <a:gd name="T69" fmla="*/ 660 h 959"/>
                <a:gd name="T70" fmla="*/ 20 w 961"/>
                <a:gd name="T71" fmla="*/ 616 h 959"/>
                <a:gd name="T72" fmla="*/ 9 w 961"/>
                <a:gd name="T73" fmla="*/ 572 h 959"/>
                <a:gd name="T74" fmla="*/ 2 w 961"/>
                <a:gd name="T75" fmla="*/ 525 h 959"/>
                <a:gd name="T76" fmla="*/ 0 w 961"/>
                <a:gd name="T77" fmla="*/ 480 h 959"/>
                <a:gd name="T78" fmla="*/ 2 w 961"/>
                <a:gd name="T79" fmla="*/ 433 h 959"/>
                <a:gd name="T80" fmla="*/ 9 w 961"/>
                <a:gd name="T81" fmla="*/ 388 h 959"/>
                <a:gd name="T82" fmla="*/ 20 w 961"/>
                <a:gd name="T83" fmla="*/ 344 h 959"/>
                <a:gd name="T84" fmla="*/ 36 w 961"/>
                <a:gd name="T85" fmla="*/ 299 h 959"/>
                <a:gd name="T86" fmla="*/ 55 w 961"/>
                <a:gd name="T87" fmla="*/ 257 h 959"/>
                <a:gd name="T88" fmla="*/ 79 w 961"/>
                <a:gd name="T89" fmla="*/ 215 h 959"/>
                <a:gd name="T90" fmla="*/ 107 w 961"/>
                <a:gd name="T91" fmla="*/ 177 h 959"/>
                <a:gd name="T92" fmla="*/ 141 w 961"/>
                <a:gd name="T93" fmla="*/ 141 h 959"/>
                <a:gd name="T94" fmla="*/ 179 w 961"/>
                <a:gd name="T95" fmla="*/ 105 h 959"/>
                <a:gd name="T96" fmla="*/ 221 w 961"/>
                <a:gd name="T97" fmla="*/ 76 h 959"/>
                <a:gd name="T98" fmla="*/ 264 w 961"/>
                <a:gd name="T99" fmla="*/ 51 h 959"/>
                <a:gd name="T100" fmla="*/ 310 w 961"/>
                <a:gd name="T101" fmla="*/ 32 h 959"/>
                <a:gd name="T102" fmla="*/ 356 w 961"/>
                <a:gd name="T103" fmla="*/ 17 h 959"/>
                <a:gd name="T104" fmla="*/ 405 w 961"/>
                <a:gd name="T105" fmla="*/ 7 h 959"/>
                <a:gd name="T106" fmla="*/ 453 w 961"/>
                <a:gd name="T107" fmla="*/ 0 h 959"/>
                <a:gd name="T108" fmla="*/ 502 w 961"/>
                <a:gd name="T109" fmla="*/ 0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61" h="959">
                  <a:moveTo>
                    <a:pt x="502" y="0"/>
                  </a:moveTo>
                  <a:lnTo>
                    <a:pt x="550" y="6"/>
                  </a:lnTo>
                  <a:lnTo>
                    <a:pt x="598" y="15"/>
                  </a:lnTo>
                  <a:lnTo>
                    <a:pt x="495" y="466"/>
                  </a:lnTo>
                  <a:lnTo>
                    <a:pt x="946" y="363"/>
                  </a:lnTo>
                  <a:lnTo>
                    <a:pt x="956" y="410"/>
                  </a:lnTo>
                  <a:lnTo>
                    <a:pt x="961" y="459"/>
                  </a:lnTo>
                  <a:lnTo>
                    <a:pt x="961" y="507"/>
                  </a:lnTo>
                  <a:lnTo>
                    <a:pt x="955" y="555"/>
                  </a:lnTo>
                  <a:lnTo>
                    <a:pt x="944" y="604"/>
                  </a:lnTo>
                  <a:lnTo>
                    <a:pt x="929" y="650"/>
                  </a:lnTo>
                  <a:lnTo>
                    <a:pt x="910" y="696"/>
                  </a:lnTo>
                  <a:lnTo>
                    <a:pt x="885" y="739"/>
                  </a:lnTo>
                  <a:lnTo>
                    <a:pt x="856" y="781"/>
                  </a:lnTo>
                  <a:lnTo>
                    <a:pt x="820" y="819"/>
                  </a:lnTo>
                  <a:lnTo>
                    <a:pt x="784" y="852"/>
                  </a:lnTo>
                  <a:lnTo>
                    <a:pt x="745" y="880"/>
                  </a:lnTo>
                  <a:lnTo>
                    <a:pt x="704" y="905"/>
                  </a:lnTo>
                  <a:lnTo>
                    <a:pt x="661" y="924"/>
                  </a:lnTo>
                  <a:lnTo>
                    <a:pt x="617" y="940"/>
                  </a:lnTo>
                  <a:lnTo>
                    <a:pt x="572" y="950"/>
                  </a:lnTo>
                  <a:lnTo>
                    <a:pt x="527" y="957"/>
                  </a:lnTo>
                  <a:lnTo>
                    <a:pt x="480" y="959"/>
                  </a:lnTo>
                  <a:lnTo>
                    <a:pt x="435" y="957"/>
                  </a:lnTo>
                  <a:lnTo>
                    <a:pt x="388" y="950"/>
                  </a:lnTo>
                  <a:lnTo>
                    <a:pt x="344" y="940"/>
                  </a:lnTo>
                  <a:lnTo>
                    <a:pt x="300" y="924"/>
                  </a:lnTo>
                  <a:lnTo>
                    <a:pt x="257" y="905"/>
                  </a:lnTo>
                  <a:lnTo>
                    <a:pt x="217" y="880"/>
                  </a:lnTo>
                  <a:lnTo>
                    <a:pt x="177" y="852"/>
                  </a:lnTo>
                  <a:lnTo>
                    <a:pt x="141" y="819"/>
                  </a:lnTo>
                  <a:lnTo>
                    <a:pt x="107" y="783"/>
                  </a:lnTo>
                  <a:lnTo>
                    <a:pt x="79" y="743"/>
                  </a:lnTo>
                  <a:lnTo>
                    <a:pt x="55" y="703"/>
                  </a:lnTo>
                  <a:lnTo>
                    <a:pt x="36" y="660"/>
                  </a:lnTo>
                  <a:lnTo>
                    <a:pt x="20" y="616"/>
                  </a:lnTo>
                  <a:lnTo>
                    <a:pt x="9" y="572"/>
                  </a:lnTo>
                  <a:lnTo>
                    <a:pt x="2" y="525"/>
                  </a:lnTo>
                  <a:lnTo>
                    <a:pt x="0" y="480"/>
                  </a:lnTo>
                  <a:lnTo>
                    <a:pt x="2" y="433"/>
                  </a:lnTo>
                  <a:lnTo>
                    <a:pt x="9" y="388"/>
                  </a:lnTo>
                  <a:lnTo>
                    <a:pt x="20" y="344"/>
                  </a:lnTo>
                  <a:lnTo>
                    <a:pt x="36" y="299"/>
                  </a:lnTo>
                  <a:lnTo>
                    <a:pt x="55" y="257"/>
                  </a:lnTo>
                  <a:lnTo>
                    <a:pt x="79" y="215"/>
                  </a:lnTo>
                  <a:lnTo>
                    <a:pt x="107" y="177"/>
                  </a:lnTo>
                  <a:lnTo>
                    <a:pt x="141" y="141"/>
                  </a:lnTo>
                  <a:lnTo>
                    <a:pt x="179" y="105"/>
                  </a:lnTo>
                  <a:lnTo>
                    <a:pt x="221" y="76"/>
                  </a:lnTo>
                  <a:lnTo>
                    <a:pt x="264" y="51"/>
                  </a:lnTo>
                  <a:lnTo>
                    <a:pt x="310" y="32"/>
                  </a:lnTo>
                  <a:lnTo>
                    <a:pt x="356" y="17"/>
                  </a:lnTo>
                  <a:lnTo>
                    <a:pt x="405" y="7"/>
                  </a:lnTo>
                  <a:lnTo>
                    <a:pt x="453" y="0"/>
                  </a:lnTo>
                  <a:lnTo>
                    <a:pt x="5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51" name="Freeform 25">
              <a:extLst>
                <a:ext uri="{FF2B5EF4-FFF2-40B4-BE49-F238E27FC236}">
                  <a16:creationId xmlns:a16="http://schemas.microsoft.com/office/drawing/2014/main" id="{ACE1A2F8-4DCC-4EBA-85C1-8DCD68E20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" y="366"/>
              <a:ext cx="30" cy="30"/>
            </a:xfrm>
            <a:custGeom>
              <a:avLst/>
              <a:gdLst>
                <a:gd name="T0" fmla="*/ 103 w 452"/>
                <a:gd name="T1" fmla="*/ 0 h 451"/>
                <a:gd name="T2" fmla="*/ 144 w 452"/>
                <a:gd name="T3" fmla="*/ 13 h 451"/>
                <a:gd name="T4" fmla="*/ 183 w 452"/>
                <a:gd name="T5" fmla="*/ 28 h 451"/>
                <a:gd name="T6" fmla="*/ 221 w 452"/>
                <a:gd name="T7" fmla="*/ 47 h 451"/>
                <a:gd name="T8" fmla="*/ 258 w 452"/>
                <a:gd name="T9" fmla="*/ 70 h 451"/>
                <a:gd name="T10" fmla="*/ 293 w 452"/>
                <a:gd name="T11" fmla="*/ 96 h 451"/>
                <a:gd name="T12" fmla="*/ 326 w 452"/>
                <a:gd name="T13" fmla="*/ 127 h 451"/>
                <a:gd name="T14" fmla="*/ 356 w 452"/>
                <a:gd name="T15" fmla="*/ 159 h 451"/>
                <a:gd name="T16" fmla="*/ 382 w 452"/>
                <a:gd name="T17" fmla="*/ 194 h 451"/>
                <a:gd name="T18" fmla="*/ 405 w 452"/>
                <a:gd name="T19" fmla="*/ 231 h 451"/>
                <a:gd name="T20" fmla="*/ 425 w 452"/>
                <a:gd name="T21" fmla="*/ 269 h 451"/>
                <a:gd name="T22" fmla="*/ 440 w 452"/>
                <a:gd name="T23" fmla="*/ 308 h 451"/>
                <a:gd name="T24" fmla="*/ 452 w 452"/>
                <a:gd name="T25" fmla="*/ 349 h 451"/>
                <a:gd name="T26" fmla="*/ 0 w 452"/>
                <a:gd name="T27" fmla="*/ 451 h 451"/>
                <a:gd name="T28" fmla="*/ 103 w 452"/>
                <a:gd name="T29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2" h="451">
                  <a:moveTo>
                    <a:pt x="103" y="0"/>
                  </a:moveTo>
                  <a:lnTo>
                    <a:pt x="144" y="13"/>
                  </a:lnTo>
                  <a:lnTo>
                    <a:pt x="183" y="28"/>
                  </a:lnTo>
                  <a:lnTo>
                    <a:pt x="221" y="47"/>
                  </a:lnTo>
                  <a:lnTo>
                    <a:pt x="258" y="70"/>
                  </a:lnTo>
                  <a:lnTo>
                    <a:pt x="293" y="96"/>
                  </a:lnTo>
                  <a:lnTo>
                    <a:pt x="326" y="127"/>
                  </a:lnTo>
                  <a:lnTo>
                    <a:pt x="356" y="159"/>
                  </a:lnTo>
                  <a:lnTo>
                    <a:pt x="382" y="194"/>
                  </a:lnTo>
                  <a:lnTo>
                    <a:pt x="405" y="231"/>
                  </a:lnTo>
                  <a:lnTo>
                    <a:pt x="425" y="269"/>
                  </a:lnTo>
                  <a:lnTo>
                    <a:pt x="440" y="308"/>
                  </a:lnTo>
                  <a:lnTo>
                    <a:pt x="452" y="349"/>
                  </a:lnTo>
                  <a:lnTo>
                    <a:pt x="0" y="451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52" name="Freeform 26">
              <a:extLst>
                <a:ext uri="{FF2B5EF4-FFF2-40B4-BE49-F238E27FC236}">
                  <a16:creationId xmlns:a16="http://schemas.microsoft.com/office/drawing/2014/main" id="{406116D4-4FFE-4953-8536-EAB6344B8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" y="461"/>
              <a:ext cx="22" cy="11"/>
            </a:xfrm>
            <a:custGeom>
              <a:avLst/>
              <a:gdLst>
                <a:gd name="T0" fmla="*/ 83 w 332"/>
                <a:gd name="T1" fmla="*/ 0 h 166"/>
                <a:gd name="T2" fmla="*/ 249 w 332"/>
                <a:gd name="T3" fmla="*/ 0 h 166"/>
                <a:gd name="T4" fmla="*/ 271 w 332"/>
                <a:gd name="T5" fmla="*/ 3 h 166"/>
                <a:gd name="T6" fmla="*/ 290 w 332"/>
                <a:gd name="T7" fmla="*/ 11 h 166"/>
                <a:gd name="T8" fmla="*/ 308 w 332"/>
                <a:gd name="T9" fmla="*/ 24 h 166"/>
                <a:gd name="T10" fmla="*/ 321 w 332"/>
                <a:gd name="T11" fmla="*/ 41 h 166"/>
                <a:gd name="T12" fmla="*/ 329 w 332"/>
                <a:gd name="T13" fmla="*/ 61 h 166"/>
                <a:gd name="T14" fmla="*/ 332 w 332"/>
                <a:gd name="T15" fmla="*/ 83 h 166"/>
                <a:gd name="T16" fmla="*/ 329 w 332"/>
                <a:gd name="T17" fmla="*/ 104 h 166"/>
                <a:gd name="T18" fmla="*/ 321 w 332"/>
                <a:gd name="T19" fmla="*/ 124 h 166"/>
                <a:gd name="T20" fmla="*/ 308 w 332"/>
                <a:gd name="T21" fmla="*/ 142 h 166"/>
                <a:gd name="T22" fmla="*/ 290 w 332"/>
                <a:gd name="T23" fmla="*/ 155 h 166"/>
                <a:gd name="T24" fmla="*/ 271 w 332"/>
                <a:gd name="T25" fmla="*/ 163 h 166"/>
                <a:gd name="T26" fmla="*/ 249 w 332"/>
                <a:gd name="T27" fmla="*/ 166 h 166"/>
                <a:gd name="T28" fmla="*/ 83 w 332"/>
                <a:gd name="T29" fmla="*/ 166 h 166"/>
                <a:gd name="T30" fmla="*/ 61 w 332"/>
                <a:gd name="T31" fmla="*/ 163 h 166"/>
                <a:gd name="T32" fmla="*/ 42 w 332"/>
                <a:gd name="T33" fmla="*/ 155 h 166"/>
                <a:gd name="T34" fmla="*/ 24 w 332"/>
                <a:gd name="T35" fmla="*/ 142 h 166"/>
                <a:gd name="T36" fmla="*/ 11 w 332"/>
                <a:gd name="T37" fmla="*/ 124 h 166"/>
                <a:gd name="T38" fmla="*/ 3 w 332"/>
                <a:gd name="T39" fmla="*/ 104 h 166"/>
                <a:gd name="T40" fmla="*/ 0 w 332"/>
                <a:gd name="T41" fmla="*/ 83 h 166"/>
                <a:gd name="T42" fmla="*/ 3 w 332"/>
                <a:gd name="T43" fmla="*/ 61 h 166"/>
                <a:gd name="T44" fmla="*/ 11 w 332"/>
                <a:gd name="T45" fmla="*/ 41 h 166"/>
                <a:gd name="T46" fmla="*/ 24 w 332"/>
                <a:gd name="T47" fmla="*/ 24 h 166"/>
                <a:gd name="T48" fmla="*/ 42 w 332"/>
                <a:gd name="T49" fmla="*/ 11 h 166"/>
                <a:gd name="T50" fmla="*/ 61 w 332"/>
                <a:gd name="T51" fmla="*/ 3 h 166"/>
                <a:gd name="T52" fmla="*/ 83 w 332"/>
                <a:gd name="T5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2" h="166">
                  <a:moveTo>
                    <a:pt x="83" y="0"/>
                  </a:moveTo>
                  <a:lnTo>
                    <a:pt x="249" y="0"/>
                  </a:lnTo>
                  <a:lnTo>
                    <a:pt x="271" y="3"/>
                  </a:lnTo>
                  <a:lnTo>
                    <a:pt x="290" y="11"/>
                  </a:lnTo>
                  <a:lnTo>
                    <a:pt x="308" y="24"/>
                  </a:lnTo>
                  <a:lnTo>
                    <a:pt x="321" y="41"/>
                  </a:lnTo>
                  <a:lnTo>
                    <a:pt x="329" y="61"/>
                  </a:lnTo>
                  <a:lnTo>
                    <a:pt x="332" y="83"/>
                  </a:lnTo>
                  <a:lnTo>
                    <a:pt x="329" y="104"/>
                  </a:lnTo>
                  <a:lnTo>
                    <a:pt x="321" y="124"/>
                  </a:lnTo>
                  <a:lnTo>
                    <a:pt x="308" y="142"/>
                  </a:lnTo>
                  <a:lnTo>
                    <a:pt x="290" y="155"/>
                  </a:lnTo>
                  <a:lnTo>
                    <a:pt x="271" y="163"/>
                  </a:lnTo>
                  <a:lnTo>
                    <a:pt x="249" y="166"/>
                  </a:lnTo>
                  <a:lnTo>
                    <a:pt x="83" y="166"/>
                  </a:lnTo>
                  <a:lnTo>
                    <a:pt x="61" y="163"/>
                  </a:lnTo>
                  <a:lnTo>
                    <a:pt x="42" y="155"/>
                  </a:lnTo>
                  <a:lnTo>
                    <a:pt x="24" y="142"/>
                  </a:lnTo>
                  <a:lnTo>
                    <a:pt x="11" y="124"/>
                  </a:lnTo>
                  <a:lnTo>
                    <a:pt x="3" y="104"/>
                  </a:lnTo>
                  <a:lnTo>
                    <a:pt x="0" y="83"/>
                  </a:lnTo>
                  <a:lnTo>
                    <a:pt x="3" y="61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1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53" name="Freeform 27">
              <a:extLst>
                <a:ext uri="{FF2B5EF4-FFF2-40B4-BE49-F238E27FC236}">
                  <a16:creationId xmlns:a16="http://schemas.microsoft.com/office/drawing/2014/main" id="{2E05A312-63FA-4617-908A-F23CA1416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" y="481"/>
              <a:ext cx="54" cy="12"/>
            </a:xfrm>
            <a:custGeom>
              <a:avLst/>
              <a:gdLst>
                <a:gd name="T0" fmla="*/ 83 w 804"/>
                <a:gd name="T1" fmla="*/ 0 h 166"/>
                <a:gd name="T2" fmla="*/ 721 w 804"/>
                <a:gd name="T3" fmla="*/ 0 h 166"/>
                <a:gd name="T4" fmla="*/ 743 w 804"/>
                <a:gd name="T5" fmla="*/ 3 h 166"/>
                <a:gd name="T6" fmla="*/ 762 w 804"/>
                <a:gd name="T7" fmla="*/ 12 h 166"/>
                <a:gd name="T8" fmla="*/ 780 w 804"/>
                <a:gd name="T9" fmla="*/ 24 h 166"/>
                <a:gd name="T10" fmla="*/ 793 w 804"/>
                <a:gd name="T11" fmla="*/ 41 h 166"/>
                <a:gd name="T12" fmla="*/ 801 w 804"/>
                <a:gd name="T13" fmla="*/ 62 h 166"/>
                <a:gd name="T14" fmla="*/ 804 w 804"/>
                <a:gd name="T15" fmla="*/ 83 h 166"/>
                <a:gd name="T16" fmla="*/ 801 w 804"/>
                <a:gd name="T17" fmla="*/ 105 h 166"/>
                <a:gd name="T18" fmla="*/ 793 w 804"/>
                <a:gd name="T19" fmla="*/ 125 h 166"/>
                <a:gd name="T20" fmla="*/ 780 w 804"/>
                <a:gd name="T21" fmla="*/ 141 h 166"/>
                <a:gd name="T22" fmla="*/ 762 w 804"/>
                <a:gd name="T23" fmla="*/ 154 h 166"/>
                <a:gd name="T24" fmla="*/ 743 w 804"/>
                <a:gd name="T25" fmla="*/ 163 h 166"/>
                <a:gd name="T26" fmla="*/ 721 w 804"/>
                <a:gd name="T27" fmla="*/ 166 h 166"/>
                <a:gd name="T28" fmla="*/ 83 w 804"/>
                <a:gd name="T29" fmla="*/ 166 h 166"/>
                <a:gd name="T30" fmla="*/ 61 w 804"/>
                <a:gd name="T31" fmla="*/ 163 h 166"/>
                <a:gd name="T32" fmla="*/ 42 w 804"/>
                <a:gd name="T33" fmla="*/ 154 h 166"/>
                <a:gd name="T34" fmla="*/ 24 w 804"/>
                <a:gd name="T35" fmla="*/ 141 h 166"/>
                <a:gd name="T36" fmla="*/ 11 w 804"/>
                <a:gd name="T37" fmla="*/ 125 h 166"/>
                <a:gd name="T38" fmla="*/ 3 w 804"/>
                <a:gd name="T39" fmla="*/ 105 h 166"/>
                <a:gd name="T40" fmla="*/ 0 w 804"/>
                <a:gd name="T41" fmla="*/ 83 h 166"/>
                <a:gd name="T42" fmla="*/ 3 w 804"/>
                <a:gd name="T43" fmla="*/ 62 h 166"/>
                <a:gd name="T44" fmla="*/ 11 w 804"/>
                <a:gd name="T45" fmla="*/ 41 h 166"/>
                <a:gd name="T46" fmla="*/ 24 w 804"/>
                <a:gd name="T47" fmla="*/ 24 h 166"/>
                <a:gd name="T48" fmla="*/ 42 w 804"/>
                <a:gd name="T49" fmla="*/ 12 h 166"/>
                <a:gd name="T50" fmla="*/ 61 w 804"/>
                <a:gd name="T51" fmla="*/ 3 h 166"/>
                <a:gd name="T52" fmla="*/ 83 w 804"/>
                <a:gd name="T5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04" h="166">
                  <a:moveTo>
                    <a:pt x="83" y="0"/>
                  </a:moveTo>
                  <a:lnTo>
                    <a:pt x="721" y="0"/>
                  </a:lnTo>
                  <a:lnTo>
                    <a:pt x="743" y="3"/>
                  </a:lnTo>
                  <a:lnTo>
                    <a:pt x="762" y="12"/>
                  </a:lnTo>
                  <a:lnTo>
                    <a:pt x="780" y="24"/>
                  </a:lnTo>
                  <a:lnTo>
                    <a:pt x="793" y="41"/>
                  </a:lnTo>
                  <a:lnTo>
                    <a:pt x="801" y="62"/>
                  </a:lnTo>
                  <a:lnTo>
                    <a:pt x="804" y="83"/>
                  </a:lnTo>
                  <a:lnTo>
                    <a:pt x="801" y="105"/>
                  </a:lnTo>
                  <a:lnTo>
                    <a:pt x="793" y="125"/>
                  </a:lnTo>
                  <a:lnTo>
                    <a:pt x="780" y="141"/>
                  </a:lnTo>
                  <a:lnTo>
                    <a:pt x="762" y="154"/>
                  </a:lnTo>
                  <a:lnTo>
                    <a:pt x="743" y="163"/>
                  </a:lnTo>
                  <a:lnTo>
                    <a:pt x="721" y="166"/>
                  </a:lnTo>
                  <a:lnTo>
                    <a:pt x="83" y="166"/>
                  </a:lnTo>
                  <a:lnTo>
                    <a:pt x="61" y="163"/>
                  </a:lnTo>
                  <a:lnTo>
                    <a:pt x="42" y="154"/>
                  </a:lnTo>
                  <a:lnTo>
                    <a:pt x="24" y="141"/>
                  </a:lnTo>
                  <a:lnTo>
                    <a:pt x="11" y="125"/>
                  </a:lnTo>
                  <a:lnTo>
                    <a:pt x="3" y="105"/>
                  </a:lnTo>
                  <a:lnTo>
                    <a:pt x="0" y="83"/>
                  </a:lnTo>
                  <a:lnTo>
                    <a:pt x="3" y="62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2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BBE5C562-085A-4D61-B17F-39799BEF3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" y="502"/>
              <a:ext cx="47" cy="11"/>
            </a:xfrm>
            <a:custGeom>
              <a:avLst/>
              <a:gdLst>
                <a:gd name="T0" fmla="*/ 83 w 710"/>
                <a:gd name="T1" fmla="*/ 0 h 165"/>
                <a:gd name="T2" fmla="*/ 627 w 710"/>
                <a:gd name="T3" fmla="*/ 0 h 165"/>
                <a:gd name="T4" fmla="*/ 648 w 710"/>
                <a:gd name="T5" fmla="*/ 3 h 165"/>
                <a:gd name="T6" fmla="*/ 668 w 710"/>
                <a:gd name="T7" fmla="*/ 11 h 165"/>
                <a:gd name="T8" fmla="*/ 686 w 710"/>
                <a:gd name="T9" fmla="*/ 24 h 165"/>
                <a:gd name="T10" fmla="*/ 698 w 710"/>
                <a:gd name="T11" fmla="*/ 41 h 165"/>
                <a:gd name="T12" fmla="*/ 707 w 710"/>
                <a:gd name="T13" fmla="*/ 60 h 165"/>
                <a:gd name="T14" fmla="*/ 710 w 710"/>
                <a:gd name="T15" fmla="*/ 82 h 165"/>
                <a:gd name="T16" fmla="*/ 707 w 710"/>
                <a:gd name="T17" fmla="*/ 105 h 165"/>
                <a:gd name="T18" fmla="*/ 698 w 710"/>
                <a:gd name="T19" fmla="*/ 125 h 165"/>
                <a:gd name="T20" fmla="*/ 686 w 710"/>
                <a:gd name="T21" fmla="*/ 141 h 165"/>
                <a:gd name="T22" fmla="*/ 668 w 710"/>
                <a:gd name="T23" fmla="*/ 154 h 165"/>
                <a:gd name="T24" fmla="*/ 648 w 710"/>
                <a:gd name="T25" fmla="*/ 162 h 165"/>
                <a:gd name="T26" fmla="*/ 627 w 710"/>
                <a:gd name="T27" fmla="*/ 165 h 165"/>
                <a:gd name="T28" fmla="*/ 83 w 710"/>
                <a:gd name="T29" fmla="*/ 165 h 165"/>
                <a:gd name="T30" fmla="*/ 61 w 710"/>
                <a:gd name="T31" fmla="*/ 162 h 165"/>
                <a:gd name="T32" fmla="*/ 42 w 710"/>
                <a:gd name="T33" fmla="*/ 154 h 165"/>
                <a:gd name="T34" fmla="*/ 24 w 710"/>
                <a:gd name="T35" fmla="*/ 141 h 165"/>
                <a:gd name="T36" fmla="*/ 11 w 710"/>
                <a:gd name="T37" fmla="*/ 125 h 165"/>
                <a:gd name="T38" fmla="*/ 3 w 710"/>
                <a:gd name="T39" fmla="*/ 105 h 165"/>
                <a:gd name="T40" fmla="*/ 0 w 710"/>
                <a:gd name="T41" fmla="*/ 82 h 165"/>
                <a:gd name="T42" fmla="*/ 3 w 710"/>
                <a:gd name="T43" fmla="*/ 60 h 165"/>
                <a:gd name="T44" fmla="*/ 11 w 710"/>
                <a:gd name="T45" fmla="*/ 41 h 165"/>
                <a:gd name="T46" fmla="*/ 24 w 710"/>
                <a:gd name="T47" fmla="*/ 24 h 165"/>
                <a:gd name="T48" fmla="*/ 42 w 710"/>
                <a:gd name="T49" fmla="*/ 11 h 165"/>
                <a:gd name="T50" fmla="*/ 61 w 710"/>
                <a:gd name="T51" fmla="*/ 3 h 165"/>
                <a:gd name="T52" fmla="*/ 83 w 710"/>
                <a:gd name="T5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0" h="165">
                  <a:moveTo>
                    <a:pt x="83" y="0"/>
                  </a:moveTo>
                  <a:lnTo>
                    <a:pt x="627" y="0"/>
                  </a:lnTo>
                  <a:lnTo>
                    <a:pt x="648" y="3"/>
                  </a:lnTo>
                  <a:lnTo>
                    <a:pt x="668" y="11"/>
                  </a:lnTo>
                  <a:lnTo>
                    <a:pt x="686" y="24"/>
                  </a:lnTo>
                  <a:lnTo>
                    <a:pt x="698" y="41"/>
                  </a:lnTo>
                  <a:lnTo>
                    <a:pt x="707" y="60"/>
                  </a:lnTo>
                  <a:lnTo>
                    <a:pt x="710" y="82"/>
                  </a:lnTo>
                  <a:lnTo>
                    <a:pt x="707" y="105"/>
                  </a:lnTo>
                  <a:lnTo>
                    <a:pt x="698" y="125"/>
                  </a:lnTo>
                  <a:lnTo>
                    <a:pt x="686" y="141"/>
                  </a:lnTo>
                  <a:lnTo>
                    <a:pt x="668" y="154"/>
                  </a:lnTo>
                  <a:lnTo>
                    <a:pt x="648" y="162"/>
                  </a:lnTo>
                  <a:lnTo>
                    <a:pt x="627" y="165"/>
                  </a:lnTo>
                  <a:lnTo>
                    <a:pt x="83" y="165"/>
                  </a:lnTo>
                  <a:lnTo>
                    <a:pt x="61" y="162"/>
                  </a:lnTo>
                  <a:lnTo>
                    <a:pt x="42" y="154"/>
                  </a:lnTo>
                  <a:lnTo>
                    <a:pt x="24" y="141"/>
                  </a:lnTo>
                  <a:lnTo>
                    <a:pt x="11" y="125"/>
                  </a:lnTo>
                  <a:lnTo>
                    <a:pt x="3" y="105"/>
                  </a:lnTo>
                  <a:lnTo>
                    <a:pt x="0" y="82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1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8D2F8D8-6F7E-4BB3-A2EB-8A0CCD137FCA}"/>
              </a:ext>
            </a:extLst>
          </p:cNvPr>
          <p:cNvSpPr txBox="1"/>
          <p:nvPr/>
        </p:nvSpPr>
        <p:spPr>
          <a:xfrm>
            <a:off x="5969823" y="3008564"/>
            <a:ext cx="1927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Select the document to be uploaded</a:t>
            </a:r>
            <a:endParaRPr lang="en-IN" sz="9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B6A220D-EC94-497A-8668-D4E314713CD6}"/>
              </a:ext>
            </a:extLst>
          </p:cNvPr>
          <p:cNvCxnSpPr>
            <a:cxnSpLocks/>
          </p:cNvCxnSpPr>
          <p:nvPr/>
        </p:nvCxnSpPr>
        <p:spPr>
          <a:xfrm>
            <a:off x="5936766" y="2854613"/>
            <a:ext cx="0" cy="574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oup 20">
            <a:extLst>
              <a:ext uri="{FF2B5EF4-FFF2-40B4-BE49-F238E27FC236}">
                <a16:creationId xmlns:a16="http://schemas.microsoft.com/office/drawing/2014/main" id="{8C680A33-ED27-4680-A104-8D9E4DE3FDE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07406" y="3463295"/>
            <a:ext cx="418023" cy="455087"/>
            <a:chOff x="5510" y="341"/>
            <a:chExt cx="203" cy="221"/>
          </a:xfrm>
          <a:solidFill>
            <a:schemeClr val="accent1"/>
          </a:solidFill>
        </p:grpSpPr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4F09E0B0-39D6-49BB-B5C8-EB4BD6EC2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341"/>
              <a:ext cx="167" cy="220"/>
            </a:xfrm>
            <a:custGeom>
              <a:avLst/>
              <a:gdLst>
                <a:gd name="T0" fmla="*/ 193 w 2499"/>
                <a:gd name="T1" fmla="*/ 0 h 3301"/>
                <a:gd name="T2" fmla="*/ 1886 w 2499"/>
                <a:gd name="T3" fmla="*/ 0 h 3301"/>
                <a:gd name="T4" fmla="*/ 1904 w 2499"/>
                <a:gd name="T5" fmla="*/ 3 h 3301"/>
                <a:gd name="T6" fmla="*/ 1919 w 2499"/>
                <a:gd name="T7" fmla="*/ 9 h 3301"/>
                <a:gd name="T8" fmla="*/ 1932 w 2499"/>
                <a:gd name="T9" fmla="*/ 19 h 3301"/>
                <a:gd name="T10" fmla="*/ 2480 w 2499"/>
                <a:gd name="T11" fmla="*/ 566 h 3301"/>
                <a:gd name="T12" fmla="*/ 2490 w 2499"/>
                <a:gd name="T13" fmla="*/ 579 h 3301"/>
                <a:gd name="T14" fmla="*/ 2497 w 2499"/>
                <a:gd name="T15" fmla="*/ 594 h 3301"/>
                <a:gd name="T16" fmla="*/ 2499 w 2499"/>
                <a:gd name="T17" fmla="*/ 612 h 3301"/>
                <a:gd name="T18" fmla="*/ 2499 w 2499"/>
                <a:gd name="T19" fmla="*/ 2198 h 3301"/>
                <a:gd name="T20" fmla="*/ 2447 w 2499"/>
                <a:gd name="T21" fmla="*/ 2181 h 3301"/>
                <a:gd name="T22" fmla="*/ 2394 w 2499"/>
                <a:gd name="T23" fmla="*/ 2169 h 3301"/>
                <a:gd name="T24" fmla="*/ 2339 w 2499"/>
                <a:gd name="T25" fmla="*/ 2160 h 3301"/>
                <a:gd name="T26" fmla="*/ 2285 w 2499"/>
                <a:gd name="T27" fmla="*/ 2156 h 3301"/>
                <a:gd name="T28" fmla="*/ 2284 w 2499"/>
                <a:gd name="T29" fmla="*/ 730 h 3301"/>
                <a:gd name="T30" fmla="*/ 1861 w 2499"/>
                <a:gd name="T31" fmla="*/ 730 h 3301"/>
                <a:gd name="T32" fmla="*/ 1840 w 2499"/>
                <a:gd name="T33" fmla="*/ 727 h 3301"/>
                <a:gd name="T34" fmla="*/ 1821 w 2499"/>
                <a:gd name="T35" fmla="*/ 718 h 3301"/>
                <a:gd name="T36" fmla="*/ 1804 w 2499"/>
                <a:gd name="T37" fmla="*/ 706 h 3301"/>
                <a:gd name="T38" fmla="*/ 1791 w 2499"/>
                <a:gd name="T39" fmla="*/ 690 h 3301"/>
                <a:gd name="T40" fmla="*/ 1783 w 2499"/>
                <a:gd name="T41" fmla="*/ 671 h 3301"/>
                <a:gd name="T42" fmla="*/ 1781 w 2499"/>
                <a:gd name="T43" fmla="*/ 650 h 3301"/>
                <a:gd name="T44" fmla="*/ 1781 w 2499"/>
                <a:gd name="T45" fmla="*/ 215 h 3301"/>
                <a:gd name="T46" fmla="*/ 215 w 2499"/>
                <a:gd name="T47" fmla="*/ 215 h 3301"/>
                <a:gd name="T48" fmla="*/ 215 w 2499"/>
                <a:gd name="T49" fmla="*/ 3087 h 3301"/>
                <a:gd name="T50" fmla="*/ 1667 w 2499"/>
                <a:gd name="T51" fmla="*/ 3087 h 3301"/>
                <a:gd name="T52" fmla="*/ 1691 w 2499"/>
                <a:gd name="T53" fmla="*/ 3134 h 3301"/>
                <a:gd name="T54" fmla="*/ 1720 w 2499"/>
                <a:gd name="T55" fmla="*/ 3180 h 3301"/>
                <a:gd name="T56" fmla="*/ 1751 w 2499"/>
                <a:gd name="T57" fmla="*/ 3223 h 3301"/>
                <a:gd name="T58" fmla="*/ 1785 w 2499"/>
                <a:gd name="T59" fmla="*/ 3263 h 3301"/>
                <a:gd name="T60" fmla="*/ 1823 w 2499"/>
                <a:gd name="T61" fmla="*/ 3301 h 3301"/>
                <a:gd name="T62" fmla="*/ 193 w 2499"/>
                <a:gd name="T63" fmla="*/ 3301 h 3301"/>
                <a:gd name="T64" fmla="*/ 159 w 2499"/>
                <a:gd name="T65" fmla="*/ 3298 h 3301"/>
                <a:gd name="T66" fmla="*/ 126 w 2499"/>
                <a:gd name="T67" fmla="*/ 3289 h 3301"/>
                <a:gd name="T68" fmla="*/ 96 w 2499"/>
                <a:gd name="T69" fmla="*/ 3275 h 3301"/>
                <a:gd name="T70" fmla="*/ 69 w 2499"/>
                <a:gd name="T71" fmla="*/ 3255 h 3301"/>
                <a:gd name="T72" fmla="*/ 45 w 2499"/>
                <a:gd name="T73" fmla="*/ 3232 h 3301"/>
                <a:gd name="T74" fmla="*/ 26 w 2499"/>
                <a:gd name="T75" fmla="*/ 3205 h 3301"/>
                <a:gd name="T76" fmla="*/ 12 w 2499"/>
                <a:gd name="T77" fmla="*/ 3176 h 3301"/>
                <a:gd name="T78" fmla="*/ 3 w 2499"/>
                <a:gd name="T79" fmla="*/ 3142 h 3301"/>
                <a:gd name="T80" fmla="*/ 0 w 2499"/>
                <a:gd name="T81" fmla="*/ 3108 h 3301"/>
                <a:gd name="T82" fmla="*/ 0 w 2499"/>
                <a:gd name="T83" fmla="*/ 193 h 3301"/>
                <a:gd name="T84" fmla="*/ 3 w 2499"/>
                <a:gd name="T85" fmla="*/ 158 h 3301"/>
                <a:gd name="T86" fmla="*/ 12 w 2499"/>
                <a:gd name="T87" fmla="*/ 126 h 3301"/>
                <a:gd name="T88" fmla="*/ 26 w 2499"/>
                <a:gd name="T89" fmla="*/ 96 h 3301"/>
                <a:gd name="T90" fmla="*/ 45 w 2499"/>
                <a:gd name="T91" fmla="*/ 69 h 3301"/>
                <a:gd name="T92" fmla="*/ 69 w 2499"/>
                <a:gd name="T93" fmla="*/ 45 h 3301"/>
                <a:gd name="T94" fmla="*/ 96 w 2499"/>
                <a:gd name="T95" fmla="*/ 26 h 3301"/>
                <a:gd name="T96" fmla="*/ 126 w 2499"/>
                <a:gd name="T97" fmla="*/ 12 h 3301"/>
                <a:gd name="T98" fmla="*/ 159 w 2499"/>
                <a:gd name="T99" fmla="*/ 3 h 3301"/>
                <a:gd name="T100" fmla="*/ 193 w 2499"/>
                <a:gd name="T101" fmla="*/ 0 h 3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99" h="3301">
                  <a:moveTo>
                    <a:pt x="193" y="0"/>
                  </a:moveTo>
                  <a:lnTo>
                    <a:pt x="1886" y="0"/>
                  </a:lnTo>
                  <a:lnTo>
                    <a:pt x="1904" y="3"/>
                  </a:lnTo>
                  <a:lnTo>
                    <a:pt x="1919" y="9"/>
                  </a:lnTo>
                  <a:lnTo>
                    <a:pt x="1932" y="19"/>
                  </a:lnTo>
                  <a:lnTo>
                    <a:pt x="2480" y="566"/>
                  </a:lnTo>
                  <a:lnTo>
                    <a:pt x="2490" y="579"/>
                  </a:lnTo>
                  <a:lnTo>
                    <a:pt x="2497" y="594"/>
                  </a:lnTo>
                  <a:lnTo>
                    <a:pt x="2499" y="612"/>
                  </a:lnTo>
                  <a:lnTo>
                    <a:pt x="2499" y="2198"/>
                  </a:lnTo>
                  <a:lnTo>
                    <a:pt x="2447" y="2181"/>
                  </a:lnTo>
                  <a:lnTo>
                    <a:pt x="2394" y="2169"/>
                  </a:lnTo>
                  <a:lnTo>
                    <a:pt x="2339" y="2160"/>
                  </a:lnTo>
                  <a:lnTo>
                    <a:pt x="2285" y="2156"/>
                  </a:lnTo>
                  <a:lnTo>
                    <a:pt x="2284" y="730"/>
                  </a:lnTo>
                  <a:lnTo>
                    <a:pt x="1861" y="730"/>
                  </a:lnTo>
                  <a:lnTo>
                    <a:pt x="1840" y="727"/>
                  </a:lnTo>
                  <a:lnTo>
                    <a:pt x="1821" y="718"/>
                  </a:lnTo>
                  <a:lnTo>
                    <a:pt x="1804" y="706"/>
                  </a:lnTo>
                  <a:lnTo>
                    <a:pt x="1791" y="690"/>
                  </a:lnTo>
                  <a:lnTo>
                    <a:pt x="1783" y="671"/>
                  </a:lnTo>
                  <a:lnTo>
                    <a:pt x="1781" y="650"/>
                  </a:lnTo>
                  <a:lnTo>
                    <a:pt x="1781" y="215"/>
                  </a:lnTo>
                  <a:lnTo>
                    <a:pt x="215" y="215"/>
                  </a:lnTo>
                  <a:lnTo>
                    <a:pt x="215" y="3087"/>
                  </a:lnTo>
                  <a:lnTo>
                    <a:pt x="1667" y="3087"/>
                  </a:lnTo>
                  <a:lnTo>
                    <a:pt x="1691" y="3134"/>
                  </a:lnTo>
                  <a:lnTo>
                    <a:pt x="1720" y="3180"/>
                  </a:lnTo>
                  <a:lnTo>
                    <a:pt x="1751" y="3223"/>
                  </a:lnTo>
                  <a:lnTo>
                    <a:pt x="1785" y="3263"/>
                  </a:lnTo>
                  <a:lnTo>
                    <a:pt x="1823" y="3301"/>
                  </a:lnTo>
                  <a:lnTo>
                    <a:pt x="193" y="3301"/>
                  </a:lnTo>
                  <a:lnTo>
                    <a:pt x="159" y="3298"/>
                  </a:lnTo>
                  <a:lnTo>
                    <a:pt x="126" y="3289"/>
                  </a:lnTo>
                  <a:lnTo>
                    <a:pt x="96" y="3275"/>
                  </a:lnTo>
                  <a:lnTo>
                    <a:pt x="69" y="3255"/>
                  </a:lnTo>
                  <a:lnTo>
                    <a:pt x="45" y="3232"/>
                  </a:lnTo>
                  <a:lnTo>
                    <a:pt x="26" y="3205"/>
                  </a:lnTo>
                  <a:lnTo>
                    <a:pt x="12" y="3176"/>
                  </a:lnTo>
                  <a:lnTo>
                    <a:pt x="3" y="3142"/>
                  </a:lnTo>
                  <a:lnTo>
                    <a:pt x="0" y="3108"/>
                  </a:lnTo>
                  <a:lnTo>
                    <a:pt x="0" y="193"/>
                  </a:lnTo>
                  <a:lnTo>
                    <a:pt x="3" y="158"/>
                  </a:lnTo>
                  <a:lnTo>
                    <a:pt x="12" y="126"/>
                  </a:lnTo>
                  <a:lnTo>
                    <a:pt x="26" y="96"/>
                  </a:lnTo>
                  <a:lnTo>
                    <a:pt x="45" y="69"/>
                  </a:lnTo>
                  <a:lnTo>
                    <a:pt x="69" y="45"/>
                  </a:lnTo>
                  <a:lnTo>
                    <a:pt x="96" y="26"/>
                  </a:lnTo>
                  <a:lnTo>
                    <a:pt x="126" y="12"/>
                  </a:lnTo>
                  <a:lnTo>
                    <a:pt x="159" y="3"/>
                  </a:lnTo>
                  <a:lnTo>
                    <a:pt x="1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5632CB30-9A68-41CB-BA31-5A0F201EFC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8" y="489"/>
              <a:ext cx="85" cy="73"/>
            </a:xfrm>
            <a:custGeom>
              <a:avLst/>
              <a:gdLst>
                <a:gd name="T0" fmla="*/ 1036 w 1282"/>
                <a:gd name="T1" fmla="*/ 131 h 1103"/>
                <a:gd name="T2" fmla="*/ 1012 w 1282"/>
                <a:gd name="T3" fmla="*/ 145 h 1103"/>
                <a:gd name="T4" fmla="*/ 467 w 1282"/>
                <a:gd name="T5" fmla="*/ 405 h 1103"/>
                <a:gd name="T6" fmla="*/ 443 w 1282"/>
                <a:gd name="T7" fmla="*/ 390 h 1103"/>
                <a:gd name="T8" fmla="*/ 416 w 1282"/>
                <a:gd name="T9" fmla="*/ 390 h 1103"/>
                <a:gd name="T10" fmla="*/ 390 w 1282"/>
                <a:gd name="T11" fmla="*/ 405 h 1103"/>
                <a:gd name="T12" fmla="*/ 339 w 1282"/>
                <a:gd name="T13" fmla="*/ 459 h 1103"/>
                <a:gd name="T14" fmla="*/ 332 w 1282"/>
                <a:gd name="T15" fmla="*/ 485 h 1103"/>
                <a:gd name="T16" fmla="*/ 339 w 1282"/>
                <a:gd name="T17" fmla="*/ 513 h 1103"/>
                <a:gd name="T18" fmla="*/ 571 w 1282"/>
                <a:gd name="T19" fmla="*/ 748 h 1103"/>
                <a:gd name="T20" fmla="*/ 595 w 1282"/>
                <a:gd name="T21" fmla="*/ 762 h 1103"/>
                <a:gd name="T22" fmla="*/ 610 w 1282"/>
                <a:gd name="T23" fmla="*/ 764 h 1103"/>
                <a:gd name="T24" fmla="*/ 637 w 1282"/>
                <a:gd name="T25" fmla="*/ 757 h 1103"/>
                <a:gd name="T26" fmla="*/ 1132 w 1282"/>
                <a:gd name="T27" fmla="*/ 265 h 1103"/>
                <a:gd name="T28" fmla="*/ 1146 w 1282"/>
                <a:gd name="T29" fmla="*/ 241 h 1103"/>
                <a:gd name="T30" fmla="*/ 1146 w 1282"/>
                <a:gd name="T31" fmla="*/ 213 h 1103"/>
                <a:gd name="T32" fmla="*/ 1132 w 1282"/>
                <a:gd name="T33" fmla="*/ 189 h 1103"/>
                <a:gd name="T34" fmla="*/ 1078 w 1282"/>
                <a:gd name="T35" fmla="*/ 136 h 1103"/>
                <a:gd name="T36" fmla="*/ 1050 w 1282"/>
                <a:gd name="T37" fmla="*/ 129 h 1103"/>
                <a:gd name="T38" fmla="*/ 1072 w 1282"/>
                <a:gd name="T39" fmla="*/ 2 h 1103"/>
                <a:gd name="T40" fmla="*/ 1120 w 1282"/>
                <a:gd name="T41" fmla="*/ 22 h 1103"/>
                <a:gd name="T42" fmla="*/ 1241 w 1282"/>
                <a:gd name="T43" fmla="*/ 140 h 1103"/>
                <a:gd name="T44" fmla="*/ 1271 w 1282"/>
                <a:gd name="T45" fmla="*/ 184 h 1103"/>
                <a:gd name="T46" fmla="*/ 1282 w 1282"/>
                <a:gd name="T47" fmla="*/ 235 h 1103"/>
                <a:gd name="T48" fmla="*/ 1271 w 1282"/>
                <a:gd name="T49" fmla="*/ 288 h 1103"/>
                <a:gd name="T50" fmla="*/ 1241 w 1282"/>
                <a:gd name="T51" fmla="*/ 331 h 1103"/>
                <a:gd name="T52" fmla="*/ 1006 w 1282"/>
                <a:gd name="T53" fmla="*/ 601 h 1103"/>
                <a:gd name="T54" fmla="*/ 994 w 1282"/>
                <a:gd name="T55" fmla="*/ 709 h 1103"/>
                <a:gd name="T56" fmla="*/ 960 w 1282"/>
                <a:gd name="T57" fmla="*/ 808 h 1103"/>
                <a:gd name="T58" fmla="*/ 909 w 1282"/>
                <a:gd name="T59" fmla="*/ 898 h 1103"/>
                <a:gd name="T60" fmla="*/ 839 w 1282"/>
                <a:gd name="T61" fmla="*/ 974 h 1103"/>
                <a:gd name="T62" fmla="*/ 756 w 1282"/>
                <a:gd name="T63" fmla="*/ 1034 h 1103"/>
                <a:gd name="T64" fmla="*/ 661 w 1282"/>
                <a:gd name="T65" fmla="*/ 1078 h 1103"/>
                <a:gd name="T66" fmla="*/ 557 w 1282"/>
                <a:gd name="T67" fmla="*/ 1100 h 1103"/>
                <a:gd name="T68" fmla="*/ 448 w 1282"/>
                <a:gd name="T69" fmla="*/ 1100 h 1103"/>
                <a:gd name="T70" fmla="*/ 344 w 1282"/>
                <a:gd name="T71" fmla="*/ 1078 h 1103"/>
                <a:gd name="T72" fmla="*/ 249 w 1282"/>
                <a:gd name="T73" fmla="*/ 1034 h 1103"/>
                <a:gd name="T74" fmla="*/ 166 w 1282"/>
                <a:gd name="T75" fmla="*/ 974 h 1103"/>
                <a:gd name="T76" fmla="*/ 97 w 1282"/>
                <a:gd name="T77" fmla="*/ 898 h 1103"/>
                <a:gd name="T78" fmla="*/ 45 w 1282"/>
                <a:gd name="T79" fmla="*/ 808 h 1103"/>
                <a:gd name="T80" fmla="*/ 11 w 1282"/>
                <a:gd name="T81" fmla="*/ 709 h 1103"/>
                <a:gd name="T82" fmla="*/ 0 w 1282"/>
                <a:gd name="T83" fmla="*/ 601 h 1103"/>
                <a:gd name="T84" fmla="*/ 11 w 1282"/>
                <a:gd name="T85" fmla="*/ 493 h 1103"/>
                <a:gd name="T86" fmla="*/ 45 w 1282"/>
                <a:gd name="T87" fmla="*/ 394 h 1103"/>
                <a:gd name="T88" fmla="*/ 97 w 1282"/>
                <a:gd name="T89" fmla="*/ 305 h 1103"/>
                <a:gd name="T90" fmla="*/ 166 w 1282"/>
                <a:gd name="T91" fmla="*/ 229 h 1103"/>
                <a:gd name="T92" fmla="*/ 249 w 1282"/>
                <a:gd name="T93" fmla="*/ 167 h 1103"/>
                <a:gd name="T94" fmla="*/ 344 w 1282"/>
                <a:gd name="T95" fmla="*/ 125 h 1103"/>
                <a:gd name="T96" fmla="*/ 448 w 1282"/>
                <a:gd name="T97" fmla="*/ 102 h 1103"/>
                <a:gd name="T98" fmla="*/ 556 w 1282"/>
                <a:gd name="T99" fmla="*/ 102 h 1103"/>
                <a:gd name="T100" fmla="*/ 659 w 1282"/>
                <a:gd name="T101" fmla="*/ 124 h 1103"/>
                <a:gd name="T102" fmla="*/ 752 w 1282"/>
                <a:gd name="T103" fmla="*/ 165 h 1103"/>
                <a:gd name="T104" fmla="*/ 949 w 1282"/>
                <a:gd name="T105" fmla="*/ 39 h 1103"/>
                <a:gd name="T106" fmla="*/ 994 w 1282"/>
                <a:gd name="T107" fmla="*/ 10 h 1103"/>
                <a:gd name="T108" fmla="*/ 1045 w 1282"/>
                <a:gd name="T109" fmla="*/ 0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82" h="1103">
                  <a:moveTo>
                    <a:pt x="1050" y="129"/>
                  </a:moveTo>
                  <a:lnTo>
                    <a:pt x="1036" y="131"/>
                  </a:lnTo>
                  <a:lnTo>
                    <a:pt x="1023" y="136"/>
                  </a:lnTo>
                  <a:lnTo>
                    <a:pt x="1012" y="145"/>
                  </a:lnTo>
                  <a:lnTo>
                    <a:pt x="610" y="546"/>
                  </a:lnTo>
                  <a:lnTo>
                    <a:pt x="467" y="405"/>
                  </a:lnTo>
                  <a:lnTo>
                    <a:pt x="456" y="396"/>
                  </a:lnTo>
                  <a:lnTo>
                    <a:pt x="443" y="390"/>
                  </a:lnTo>
                  <a:lnTo>
                    <a:pt x="429" y="388"/>
                  </a:lnTo>
                  <a:lnTo>
                    <a:pt x="416" y="390"/>
                  </a:lnTo>
                  <a:lnTo>
                    <a:pt x="402" y="396"/>
                  </a:lnTo>
                  <a:lnTo>
                    <a:pt x="390" y="405"/>
                  </a:lnTo>
                  <a:lnTo>
                    <a:pt x="348" y="447"/>
                  </a:lnTo>
                  <a:lnTo>
                    <a:pt x="339" y="459"/>
                  </a:lnTo>
                  <a:lnTo>
                    <a:pt x="334" y="472"/>
                  </a:lnTo>
                  <a:lnTo>
                    <a:pt x="332" y="485"/>
                  </a:lnTo>
                  <a:lnTo>
                    <a:pt x="334" y="499"/>
                  </a:lnTo>
                  <a:lnTo>
                    <a:pt x="339" y="513"/>
                  </a:lnTo>
                  <a:lnTo>
                    <a:pt x="348" y="524"/>
                  </a:lnTo>
                  <a:lnTo>
                    <a:pt x="571" y="748"/>
                  </a:lnTo>
                  <a:lnTo>
                    <a:pt x="583" y="757"/>
                  </a:lnTo>
                  <a:lnTo>
                    <a:pt x="595" y="762"/>
                  </a:lnTo>
                  <a:lnTo>
                    <a:pt x="610" y="764"/>
                  </a:lnTo>
                  <a:lnTo>
                    <a:pt x="610" y="764"/>
                  </a:lnTo>
                  <a:lnTo>
                    <a:pt x="624" y="762"/>
                  </a:lnTo>
                  <a:lnTo>
                    <a:pt x="637" y="757"/>
                  </a:lnTo>
                  <a:lnTo>
                    <a:pt x="648" y="748"/>
                  </a:lnTo>
                  <a:lnTo>
                    <a:pt x="1132" y="265"/>
                  </a:lnTo>
                  <a:lnTo>
                    <a:pt x="1141" y="254"/>
                  </a:lnTo>
                  <a:lnTo>
                    <a:pt x="1146" y="241"/>
                  </a:lnTo>
                  <a:lnTo>
                    <a:pt x="1148" y="227"/>
                  </a:lnTo>
                  <a:lnTo>
                    <a:pt x="1146" y="213"/>
                  </a:lnTo>
                  <a:lnTo>
                    <a:pt x="1141" y="201"/>
                  </a:lnTo>
                  <a:lnTo>
                    <a:pt x="1132" y="189"/>
                  </a:lnTo>
                  <a:lnTo>
                    <a:pt x="1089" y="145"/>
                  </a:lnTo>
                  <a:lnTo>
                    <a:pt x="1078" y="136"/>
                  </a:lnTo>
                  <a:lnTo>
                    <a:pt x="1065" y="131"/>
                  </a:lnTo>
                  <a:lnTo>
                    <a:pt x="1050" y="129"/>
                  </a:lnTo>
                  <a:close/>
                  <a:moveTo>
                    <a:pt x="1045" y="0"/>
                  </a:moveTo>
                  <a:lnTo>
                    <a:pt x="1072" y="2"/>
                  </a:lnTo>
                  <a:lnTo>
                    <a:pt x="1097" y="10"/>
                  </a:lnTo>
                  <a:lnTo>
                    <a:pt x="1120" y="22"/>
                  </a:lnTo>
                  <a:lnTo>
                    <a:pt x="1140" y="39"/>
                  </a:lnTo>
                  <a:lnTo>
                    <a:pt x="1241" y="140"/>
                  </a:lnTo>
                  <a:lnTo>
                    <a:pt x="1259" y="160"/>
                  </a:lnTo>
                  <a:lnTo>
                    <a:pt x="1271" y="184"/>
                  </a:lnTo>
                  <a:lnTo>
                    <a:pt x="1279" y="209"/>
                  </a:lnTo>
                  <a:lnTo>
                    <a:pt x="1282" y="235"/>
                  </a:lnTo>
                  <a:lnTo>
                    <a:pt x="1279" y="262"/>
                  </a:lnTo>
                  <a:lnTo>
                    <a:pt x="1271" y="288"/>
                  </a:lnTo>
                  <a:lnTo>
                    <a:pt x="1259" y="310"/>
                  </a:lnTo>
                  <a:lnTo>
                    <a:pt x="1241" y="331"/>
                  </a:lnTo>
                  <a:lnTo>
                    <a:pt x="1004" y="568"/>
                  </a:lnTo>
                  <a:lnTo>
                    <a:pt x="1006" y="601"/>
                  </a:lnTo>
                  <a:lnTo>
                    <a:pt x="1003" y="656"/>
                  </a:lnTo>
                  <a:lnTo>
                    <a:pt x="994" y="709"/>
                  </a:lnTo>
                  <a:lnTo>
                    <a:pt x="980" y="760"/>
                  </a:lnTo>
                  <a:lnTo>
                    <a:pt x="960" y="808"/>
                  </a:lnTo>
                  <a:lnTo>
                    <a:pt x="937" y="855"/>
                  </a:lnTo>
                  <a:lnTo>
                    <a:pt x="909" y="898"/>
                  </a:lnTo>
                  <a:lnTo>
                    <a:pt x="876" y="937"/>
                  </a:lnTo>
                  <a:lnTo>
                    <a:pt x="839" y="974"/>
                  </a:lnTo>
                  <a:lnTo>
                    <a:pt x="800" y="1006"/>
                  </a:lnTo>
                  <a:lnTo>
                    <a:pt x="756" y="1034"/>
                  </a:lnTo>
                  <a:lnTo>
                    <a:pt x="711" y="1059"/>
                  </a:lnTo>
                  <a:lnTo>
                    <a:pt x="661" y="1078"/>
                  </a:lnTo>
                  <a:lnTo>
                    <a:pt x="611" y="1092"/>
                  </a:lnTo>
                  <a:lnTo>
                    <a:pt x="557" y="1100"/>
                  </a:lnTo>
                  <a:lnTo>
                    <a:pt x="502" y="1103"/>
                  </a:lnTo>
                  <a:lnTo>
                    <a:pt x="448" y="1100"/>
                  </a:lnTo>
                  <a:lnTo>
                    <a:pt x="395" y="1092"/>
                  </a:lnTo>
                  <a:lnTo>
                    <a:pt x="344" y="1078"/>
                  </a:lnTo>
                  <a:lnTo>
                    <a:pt x="295" y="1059"/>
                  </a:lnTo>
                  <a:lnTo>
                    <a:pt x="249" y="1034"/>
                  </a:lnTo>
                  <a:lnTo>
                    <a:pt x="205" y="1006"/>
                  </a:lnTo>
                  <a:lnTo>
                    <a:pt x="166" y="974"/>
                  </a:lnTo>
                  <a:lnTo>
                    <a:pt x="129" y="937"/>
                  </a:lnTo>
                  <a:lnTo>
                    <a:pt x="97" y="898"/>
                  </a:lnTo>
                  <a:lnTo>
                    <a:pt x="69" y="855"/>
                  </a:lnTo>
                  <a:lnTo>
                    <a:pt x="45" y="808"/>
                  </a:lnTo>
                  <a:lnTo>
                    <a:pt x="25" y="760"/>
                  </a:lnTo>
                  <a:lnTo>
                    <a:pt x="11" y="709"/>
                  </a:lnTo>
                  <a:lnTo>
                    <a:pt x="3" y="656"/>
                  </a:lnTo>
                  <a:lnTo>
                    <a:pt x="0" y="601"/>
                  </a:lnTo>
                  <a:lnTo>
                    <a:pt x="3" y="547"/>
                  </a:lnTo>
                  <a:lnTo>
                    <a:pt x="11" y="493"/>
                  </a:lnTo>
                  <a:lnTo>
                    <a:pt x="25" y="443"/>
                  </a:lnTo>
                  <a:lnTo>
                    <a:pt x="45" y="394"/>
                  </a:lnTo>
                  <a:lnTo>
                    <a:pt x="69" y="348"/>
                  </a:lnTo>
                  <a:lnTo>
                    <a:pt x="97" y="305"/>
                  </a:lnTo>
                  <a:lnTo>
                    <a:pt x="129" y="265"/>
                  </a:lnTo>
                  <a:lnTo>
                    <a:pt x="166" y="229"/>
                  </a:lnTo>
                  <a:lnTo>
                    <a:pt x="205" y="196"/>
                  </a:lnTo>
                  <a:lnTo>
                    <a:pt x="249" y="167"/>
                  </a:lnTo>
                  <a:lnTo>
                    <a:pt x="295" y="144"/>
                  </a:lnTo>
                  <a:lnTo>
                    <a:pt x="344" y="125"/>
                  </a:lnTo>
                  <a:lnTo>
                    <a:pt x="395" y="111"/>
                  </a:lnTo>
                  <a:lnTo>
                    <a:pt x="448" y="102"/>
                  </a:lnTo>
                  <a:lnTo>
                    <a:pt x="502" y="99"/>
                  </a:lnTo>
                  <a:lnTo>
                    <a:pt x="556" y="102"/>
                  </a:lnTo>
                  <a:lnTo>
                    <a:pt x="609" y="111"/>
                  </a:lnTo>
                  <a:lnTo>
                    <a:pt x="659" y="124"/>
                  </a:lnTo>
                  <a:lnTo>
                    <a:pt x="707" y="142"/>
                  </a:lnTo>
                  <a:lnTo>
                    <a:pt x="752" y="165"/>
                  </a:lnTo>
                  <a:lnTo>
                    <a:pt x="796" y="193"/>
                  </a:lnTo>
                  <a:lnTo>
                    <a:pt x="949" y="39"/>
                  </a:lnTo>
                  <a:lnTo>
                    <a:pt x="971" y="22"/>
                  </a:lnTo>
                  <a:lnTo>
                    <a:pt x="994" y="10"/>
                  </a:lnTo>
                  <a:lnTo>
                    <a:pt x="1019" y="2"/>
                  </a:lnTo>
                  <a:lnTo>
                    <a:pt x="10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 dirty="0">
                <a:solidFill>
                  <a:prstClr val="black"/>
                </a:solidFill>
              </a:endParaRPr>
            </a:p>
          </p:txBody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A72A2C7A-64D5-434F-A03A-1570C8F1D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7" y="374"/>
              <a:ext cx="64" cy="64"/>
            </a:xfrm>
            <a:custGeom>
              <a:avLst/>
              <a:gdLst>
                <a:gd name="T0" fmla="*/ 502 w 961"/>
                <a:gd name="T1" fmla="*/ 0 h 959"/>
                <a:gd name="T2" fmla="*/ 550 w 961"/>
                <a:gd name="T3" fmla="*/ 6 h 959"/>
                <a:gd name="T4" fmla="*/ 598 w 961"/>
                <a:gd name="T5" fmla="*/ 15 h 959"/>
                <a:gd name="T6" fmla="*/ 495 w 961"/>
                <a:gd name="T7" fmla="*/ 466 h 959"/>
                <a:gd name="T8" fmla="*/ 946 w 961"/>
                <a:gd name="T9" fmla="*/ 363 h 959"/>
                <a:gd name="T10" fmla="*/ 956 w 961"/>
                <a:gd name="T11" fmla="*/ 410 h 959"/>
                <a:gd name="T12" fmla="*/ 961 w 961"/>
                <a:gd name="T13" fmla="*/ 459 h 959"/>
                <a:gd name="T14" fmla="*/ 961 w 961"/>
                <a:gd name="T15" fmla="*/ 507 h 959"/>
                <a:gd name="T16" fmla="*/ 955 w 961"/>
                <a:gd name="T17" fmla="*/ 555 h 959"/>
                <a:gd name="T18" fmla="*/ 944 w 961"/>
                <a:gd name="T19" fmla="*/ 604 h 959"/>
                <a:gd name="T20" fmla="*/ 929 w 961"/>
                <a:gd name="T21" fmla="*/ 650 h 959"/>
                <a:gd name="T22" fmla="*/ 910 w 961"/>
                <a:gd name="T23" fmla="*/ 696 h 959"/>
                <a:gd name="T24" fmla="*/ 885 w 961"/>
                <a:gd name="T25" fmla="*/ 739 h 959"/>
                <a:gd name="T26" fmla="*/ 856 w 961"/>
                <a:gd name="T27" fmla="*/ 781 h 959"/>
                <a:gd name="T28" fmla="*/ 820 w 961"/>
                <a:gd name="T29" fmla="*/ 819 h 959"/>
                <a:gd name="T30" fmla="*/ 784 w 961"/>
                <a:gd name="T31" fmla="*/ 852 h 959"/>
                <a:gd name="T32" fmla="*/ 745 w 961"/>
                <a:gd name="T33" fmla="*/ 880 h 959"/>
                <a:gd name="T34" fmla="*/ 704 w 961"/>
                <a:gd name="T35" fmla="*/ 905 h 959"/>
                <a:gd name="T36" fmla="*/ 661 w 961"/>
                <a:gd name="T37" fmla="*/ 924 h 959"/>
                <a:gd name="T38" fmla="*/ 617 w 961"/>
                <a:gd name="T39" fmla="*/ 940 h 959"/>
                <a:gd name="T40" fmla="*/ 572 w 961"/>
                <a:gd name="T41" fmla="*/ 950 h 959"/>
                <a:gd name="T42" fmla="*/ 527 w 961"/>
                <a:gd name="T43" fmla="*/ 957 h 959"/>
                <a:gd name="T44" fmla="*/ 480 w 961"/>
                <a:gd name="T45" fmla="*/ 959 h 959"/>
                <a:gd name="T46" fmla="*/ 435 w 961"/>
                <a:gd name="T47" fmla="*/ 957 h 959"/>
                <a:gd name="T48" fmla="*/ 388 w 961"/>
                <a:gd name="T49" fmla="*/ 950 h 959"/>
                <a:gd name="T50" fmla="*/ 344 w 961"/>
                <a:gd name="T51" fmla="*/ 940 h 959"/>
                <a:gd name="T52" fmla="*/ 300 w 961"/>
                <a:gd name="T53" fmla="*/ 924 h 959"/>
                <a:gd name="T54" fmla="*/ 257 w 961"/>
                <a:gd name="T55" fmla="*/ 905 h 959"/>
                <a:gd name="T56" fmla="*/ 217 w 961"/>
                <a:gd name="T57" fmla="*/ 880 h 959"/>
                <a:gd name="T58" fmla="*/ 177 w 961"/>
                <a:gd name="T59" fmla="*/ 852 h 959"/>
                <a:gd name="T60" fmla="*/ 141 w 961"/>
                <a:gd name="T61" fmla="*/ 819 h 959"/>
                <a:gd name="T62" fmla="*/ 107 w 961"/>
                <a:gd name="T63" fmla="*/ 783 h 959"/>
                <a:gd name="T64" fmla="*/ 79 w 961"/>
                <a:gd name="T65" fmla="*/ 743 h 959"/>
                <a:gd name="T66" fmla="*/ 55 w 961"/>
                <a:gd name="T67" fmla="*/ 703 h 959"/>
                <a:gd name="T68" fmla="*/ 36 w 961"/>
                <a:gd name="T69" fmla="*/ 660 h 959"/>
                <a:gd name="T70" fmla="*/ 20 w 961"/>
                <a:gd name="T71" fmla="*/ 616 h 959"/>
                <a:gd name="T72" fmla="*/ 9 w 961"/>
                <a:gd name="T73" fmla="*/ 572 h 959"/>
                <a:gd name="T74" fmla="*/ 2 w 961"/>
                <a:gd name="T75" fmla="*/ 525 h 959"/>
                <a:gd name="T76" fmla="*/ 0 w 961"/>
                <a:gd name="T77" fmla="*/ 480 h 959"/>
                <a:gd name="T78" fmla="*/ 2 w 961"/>
                <a:gd name="T79" fmla="*/ 433 h 959"/>
                <a:gd name="T80" fmla="*/ 9 w 961"/>
                <a:gd name="T81" fmla="*/ 388 h 959"/>
                <a:gd name="T82" fmla="*/ 20 w 961"/>
                <a:gd name="T83" fmla="*/ 344 h 959"/>
                <a:gd name="T84" fmla="*/ 36 w 961"/>
                <a:gd name="T85" fmla="*/ 299 h 959"/>
                <a:gd name="T86" fmla="*/ 55 w 961"/>
                <a:gd name="T87" fmla="*/ 257 h 959"/>
                <a:gd name="T88" fmla="*/ 79 w 961"/>
                <a:gd name="T89" fmla="*/ 215 h 959"/>
                <a:gd name="T90" fmla="*/ 107 w 961"/>
                <a:gd name="T91" fmla="*/ 177 h 959"/>
                <a:gd name="T92" fmla="*/ 141 w 961"/>
                <a:gd name="T93" fmla="*/ 141 h 959"/>
                <a:gd name="T94" fmla="*/ 179 w 961"/>
                <a:gd name="T95" fmla="*/ 105 h 959"/>
                <a:gd name="T96" fmla="*/ 221 w 961"/>
                <a:gd name="T97" fmla="*/ 76 h 959"/>
                <a:gd name="T98" fmla="*/ 264 w 961"/>
                <a:gd name="T99" fmla="*/ 51 h 959"/>
                <a:gd name="T100" fmla="*/ 310 w 961"/>
                <a:gd name="T101" fmla="*/ 32 h 959"/>
                <a:gd name="T102" fmla="*/ 356 w 961"/>
                <a:gd name="T103" fmla="*/ 17 h 959"/>
                <a:gd name="T104" fmla="*/ 405 w 961"/>
                <a:gd name="T105" fmla="*/ 7 h 959"/>
                <a:gd name="T106" fmla="*/ 453 w 961"/>
                <a:gd name="T107" fmla="*/ 0 h 959"/>
                <a:gd name="T108" fmla="*/ 502 w 961"/>
                <a:gd name="T109" fmla="*/ 0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61" h="959">
                  <a:moveTo>
                    <a:pt x="502" y="0"/>
                  </a:moveTo>
                  <a:lnTo>
                    <a:pt x="550" y="6"/>
                  </a:lnTo>
                  <a:lnTo>
                    <a:pt x="598" y="15"/>
                  </a:lnTo>
                  <a:lnTo>
                    <a:pt x="495" y="466"/>
                  </a:lnTo>
                  <a:lnTo>
                    <a:pt x="946" y="363"/>
                  </a:lnTo>
                  <a:lnTo>
                    <a:pt x="956" y="410"/>
                  </a:lnTo>
                  <a:lnTo>
                    <a:pt x="961" y="459"/>
                  </a:lnTo>
                  <a:lnTo>
                    <a:pt x="961" y="507"/>
                  </a:lnTo>
                  <a:lnTo>
                    <a:pt x="955" y="555"/>
                  </a:lnTo>
                  <a:lnTo>
                    <a:pt x="944" y="604"/>
                  </a:lnTo>
                  <a:lnTo>
                    <a:pt x="929" y="650"/>
                  </a:lnTo>
                  <a:lnTo>
                    <a:pt x="910" y="696"/>
                  </a:lnTo>
                  <a:lnTo>
                    <a:pt x="885" y="739"/>
                  </a:lnTo>
                  <a:lnTo>
                    <a:pt x="856" y="781"/>
                  </a:lnTo>
                  <a:lnTo>
                    <a:pt x="820" y="819"/>
                  </a:lnTo>
                  <a:lnTo>
                    <a:pt x="784" y="852"/>
                  </a:lnTo>
                  <a:lnTo>
                    <a:pt x="745" y="880"/>
                  </a:lnTo>
                  <a:lnTo>
                    <a:pt x="704" y="905"/>
                  </a:lnTo>
                  <a:lnTo>
                    <a:pt x="661" y="924"/>
                  </a:lnTo>
                  <a:lnTo>
                    <a:pt x="617" y="940"/>
                  </a:lnTo>
                  <a:lnTo>
                    <a:pt x="572" y="950"/>
                  </a:lnTo>
                  <a:lnTo>
                    <a:pt x="527" y="957"/>
                  </a:lnTo>
                  <a:lnTo>
                    <a:pt x="480" y="959"/>
                  </a:lnTo>
                  <a:lnTo>
                    <a:pt x="435" y="957"/>
                  </a:lnTo>
                  <a:lnTo>
                    <a:pt x="388" y="950"/>
                  </a:lnTo>
                  <a:lnTo>
                    <a:pt x="344" y="940"/>
                  </a:lnTo>
                  <a:lnTo>
                    <a:pt x="300" y="924"/>
                  </a:lnTo>
                  <a:lnTo>
                    <a:pt x="257" y="905"/>
                  </a:lnTo>
                  <a:lnTo>
                    <a:pt x="217" y="880"/>
                  </a:lnTo>
                  <a:lnTo>
                    <a:pt x="177" y="852"/>
                  </a:lnTo>
                  <a:lnTo>
                    <a:pt x="141" y="819"/>
                  </a:lnTo>
                  <a:lnTo>
                    <a:pt x="107" y="783"/>
                  </a:lnTo>
                  <a:lnTo>
                    <a:pt x="79" y="743"/>
                  </a:lnTo>
                  <a:lnTo>
                    <a:pt x="55" y="703"/>
                  </a:lnTo>
                  <a:lnTo>
                    <a:pt x="36" y="660"/>
                  </a:lnTo>
                  <a:lnTo>
                    <a:pt x="20" y="616"/>
                  </a:lnTo>
                  <a:lnTo>
                    <a:pt x="9" y="572"/>
                  </a:lnTo>
                  <a:lnTo>
                    <a:pt x="2" y="525"/>
                  </a:lnTo>
                  <a:lnTo>
                    <a:pt x="0" y="480"/>
                  </a:lnTo>
                  <a:lnTo>
                    <a:pt x="2" y="433"/>
                  </a:lnTo>
                  <a:lnTo>
                    <a:pt x="9" y="388"/>
                  </a:lnTo>
                  <a:lnTo>
                    <a:pt x="20" y="344"/>
                  </a:lnTo>
                  <a:lnTo>
                    <a:pt x="36" y="299"/>
                  </a:lnTo>
                  <a:lnTo>
                    <a:pt x="55" y="257"/>
                  </a:lnTo>
                  <a:lnTo>
                    <a:pt x="79" y="215"/>
                  </a:lnTo>
                  <a:lnTo>
                    <a:pt x="107" y="177"/>
                  </a:lnTo>
                  <a:lnTo>
                    <a:pt x="141" y="141"/>
                  </a:lnTo>
                  <a:lnTo>
                    <a:pt x="179" y="105"/>
                  </a:lnTo>
                  <a:lnTo>
                    <a:pt x="221" y="76"/>
                  </a:lnTo>
                  <a:lnTo>
                    <a:pt x="264" y="51"/>
                  </a:lnTo>
                  <a:lnTo>
                    <a:pt x="310" y="32"/>
                  </a:lnTo>
                  <a:lnTo>
                    <a:pt x="356" y="17"/>
                  </a:lnTo>
                  <a:lnTo>
                    <a:pt x="405" y="7"/>
                  </a:lnTo>
                  <a:lnTo>
                    <a:pt x="453" y="0"/>
                  </a:lnTo>
                  <a:lnTo>
                    <a:pt x="5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 dirty="0">
                <a:solidFill>
                  <a:prstClr val="black"/>
                </a:solidFill>
              </a:endParaRPr>
            </a:p>
          </p:txBody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33A9C066-47B5-42D7-BD5D-2D4DEE287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" y="366"/>
              <a:ext cx="30" cy="30"/>
            </a:xfrm>
            <a:custGeom>
              <a:avLst/>
              <a:gdLst>
                <a:gd name="T0" fmla="*/ 103 w 452"/>
                <a:gd name="T1" fmla="*/ 0 h 451"/>
                <a:gd name="T2" fmla="*/ 144 w 452"/>
                <a:gd name="T3" fmla="*/ 13 h 451"/>
                <a:gd name="T4" fmla="*/ 183 w 452"/>
                <a:gd name="T5" fmla="*/ 28 h 451"/>
                <a:gd name="T6" fmla="*/ 221 w 452"/>
                <a:gd name="T7" fmla="*/ 47 h 451"/>
                <a:gd name="T8" fmla="*/ 258 w 452"/>
                <a:gd name="T9" fmla="*/ 70 h 451"/>
                <a:gd name="T10" fmla="*/ 293 w 452"/>
                <a:gd name="T11" fmla="*/ 96 h 451"/>
                <a:gd name="T12" fmla="*/ 326 w 452"/>
                <a:gd name="T13" fmla="*/ 127 h 451"/>
                <a:gd name="T14" fmla="*/ 356 w 452"/>
                <a:gd name="T15" fmla="*/ 159 h 451"/>
                <a:gd name="T16" fmla="*/ 382 w 452"/>
                <a:gd name="T17" fmla="*/ 194 h 451"/>
                <a:gd name="T18" fmla="*/ 405 w 452"/>
                <a:gd name="T19" fmla="*/ 231 h 451"/>
                <a:gd name="T20" fmla="*/ 425 w 452"/>
                <a:gd name="T21" fmla="*/ 269 h 451"/>
                <a:gd name="T22" fmla="*/ 440 w 452"/>
                <a:gd name="T23" fmla="*/ 308 h 451"/>
                <a:gd name="T24" fmla="*/ 452 w 452"/>
                <a:gd name="T25" fmla="*/ 349 h 451"/>
                <a:gd name="T26" fmla="*/ 0 w 452"/>
                <a:gd name="T27" fmla="*/ 451 h 451"/>
                <a:gd name="T28" fmla="*/ 103 w 452"/>
                <a:gd name="T29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2" h="451">
                  <a:moveTo>
                    <a:pt x="103" y="0"/>
                  </a:moveTo>
                  <a:lnTo>
                    <a:pt x="144" y="13"/>
                  </a:lnTo>
                  <a:lnTo>
                    <a:pt x="183" y="28"/>
                  </a:lnTo>
                  <a:lnTo>
                    <a:pt x="221" y="47"/>
                  </a:lnTo>
                  <a:lnTo>
                    <a:pt x="258" y="70"/>
                  </a:lnTo>
                  <a:lnTo>
                    <a:pt x="293" y="96"/>
                  </a:lnTo>
                  <a:lnTo>
                    <a:pt x="326" y="127"/>
                  </a:lnTo>
                  <a:lnTo>
                    <a:pt x="356" y="159"/>
                  </a:lnTo>
                  <a:lnTo>
                    <a:pt x="382" y="194"/>
                  </a:lnTo>
                  <a:lnTo>
                    <a:pt x="405" y="231"/>
                  </a:lnTo>
                  <a:lnTo>
                    <a:pt x="425" y="269"/>
                  </a:lnTo>
                  <a:lnTo>
                    <a:pt x="440" y="308"/>
                  </a:lnTo>
                  <a:lnTo>
                    <a:pt x="452" y="349"/>
                  </a:lnTo>
                  <a:lnTo>
                    <a:pt x="0" y="451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62" name="Freeform 26">
              <a:extLst>
                <a:ext uri="{FF2B5EF4-FFF2-40B4-BE49-F238E27FC236}">
                  <a16:creationId xmlns:a16="http://schemas.microsoft.com/office/drawing/2014/main" id="{521CBE0C-D4B9-49A6-9F69-3C2968278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" y="461"/>
              <a:ext cx="22" cy="11"/>
            </a:xfrm>
            <a:custGeom>
              <a:avLst/>
              <a:gdLst>
                <a:gd name="T0" fmla="*/ 83 w 332"/>
                <a:gd name="T1" fmla="*/ 0 h 166"/>
                <a:gd name="T2" fmla="*/ 249 w 332"/>
                <a:gd name="T3" fmla="*/ 0 h 166"/>
                <a:gd name="T4" fmla="*/ 271 w 332"/>
                <a:gd name="T5" fmla="*/ 3 h 166"/>
                <a:gd name="T6" fmla="*/ 290 w 332"/>
                <a:gd name="T7" fmla="*/ 11 h 166"/>
                <a:gd name="T8" fmla="*/ 308 w 332"/>
                <a:gd name="T9" fmla="*/ 24 h 166"/>
                <a:gd name="T10" fmla="*/ 321 w 332"/>
                <a:gd name="T11" fmla="*/ 41 h 166"/>
                <a:gd name="T12" fmla="*/ 329 w 332"/>
                <a:gd name="T13" fmla="*/ 61 h 166"/>
                <a:gd name="T14" fmla="*/ 332 w 332"/>
                <a:gd name="T15" fmla="*/ 83 h 166"/>
                <a:gd name="T16" fmla="*/ 329 w 332"/>
                <a:gd name="T17" fmla="*/ 104 h 166"/>
                <a:gd name="T18" fmla="*/ 321 w 332"/>
                <a:gd name="T19" fmla="*/ 124 h 166"/>
                <a:gd name="T20" fmla="*/ 308 w 332"/>
                <a:gd name="T21" fmla="*/ 142 h 166"/>
                <a:gd name="T22" fmla="*/ 290 w 332"/>
                <a:gd name="T23" fmla="*/ 155 h 166"/>
                <a:gd name="T24" fmla="*/ 271 w 332"/>
                <a:gd name="T25" fmla="*/ 163 h 166"/>
                <a:gd name="T26" fmla="*/ 249 w 332"/>
                <a:gd name="T27" fmla="*/ 166 h 166"/>
                <a:gd name="T28" fmla="*/ 83 w 332"/>
                <a:gd name="T29" fmla="*/ 166 h 166"/>
                <a:gd name="T30" fmla="*/ 61 w 332"/>
                <a:gd name="T31" fmla="*/ 163 h 166"/>
                <a:gd name="T32" fmla="*/ 42 w 332"/>
                <a:gd name="T33" fmla="*/ 155 h 166"/>
                <a:gd name="T34" fmla="*/ 24 w 332"/>
                <a:gd name="T35" fmla="*/ 142 h 166"/>
                <a:gd name="T36" fmla="*/ 11 w 332"/>
                <a:gd name="T37" fmla="*/ 124 h 166"/>
                <a:gd name="T38" fmla="*/ 3 w 332"/>
                <a:gd name="T39" fmla="*/ 104 h 166"/>
                <a:gd name="T40" fmla="*/ 0 w 332"/>
                <a:gd name="T41" fmla="*/ 83 h 166"/>
                <a:gd name="T42" fmla="*/ 3 w 332"/>
                <a:gd name="T43" fmla="*/ 61 h 166"/>
                <a:gd name="T44" fmla="*/ 11 w 332"/>
                <a:gd name="T45" fmla="*/ 41 h 166"/>
                <a:gd name="T46" fmla="*/ 24 w 332"/>
                <a:gd name="T47" fmla="*/ 24 h 166"/>
                <a:gd name="T48" fmla="*/ 42 w 332"/>
                <a:gd name="T49" fmla="*/ 11 h 166"/>
                <a:gd name="T50" fmla="*/ 61 w 332"/>
                <a:gd name="T51" fmla="*/ 3 h 166"/>
                <a:gd name="T52" fmla="*/ 83 w 332"/>
                <a:gd name="T5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2" h="166">
                  <a:moveTo>
                    <a:pt x="83" y="0"/>
                  </a:moveTo>
                  <a:lnTo>
                    <a:pt x="249" y="0"/>
                  </a:lnTo>
                  <a:lnTo>
                    <a:pt x="271" y="3"/>
                  </a:lnTo>
                  <a:lnTo>
                    <a:pt x="290" y="11"/>
                  </a:lnTo>
                  <a:lnTo>
                    <a:pt x="308" y="24"/>
                  </a:lnTo>
                  <a:lnTo>
                    <a:pt x="321" y="41"/>
                  </a:lnTo>
                  <a:lnTo>
                    <a:pt x="329" y="61"/>
                  </a:lnTo>
                  <a:lnTo>
                    <a:pt x="332" y="83"/>
                  </a:lnTo>
                  <a:lnTo>
                    <a:pt x="329" y="104"/>
                  </a:lnTo>
                  <a:lnTo>
                    <a:pt x="321" y="124"/>
                  </a:lnTo>
                  <a:lnTo>
                    <a:pt x="308" y="142"/>
                  </a:lnTo>
                  <a:lnTo>
                    <a:pt x="290" y="155"/>
                  </a:lnTo>
                  <a:lnTo>
                    <a:pt x="271" y="163"/>
                  </a:lnTo>
                  <a:lnTo>
                    <a:pt x="249" y="166"/>
                  </a:lnTo>
                  <a:lnTo>
                    <a:pt x="83" y="166"/>
                  </a:lnTo>
                  <a:lnTo>
                    <a:pt x="61" y="163"/>
                  </a:lnTo>
                  <a:lnTo>
                    <a:pt x="42" y="155"/>
                  </a:lnTo>
                  <a:lnTo>
                    <a:pt x="24" y="142"/>
                  </a:lnTo>
                  <a:lnTo>
                    <a:pt x="11" y="124"/>
                  </a:lnTo>
                  <a:lnTo>
                    <a:pt x="3" y="104"/>
                  </a:lnTo>
                  <a:lnTo>
                    <a:pt x="0" y="83"/>
                  </a:lnTo>
                  <a:lnTo>
                    <a:pt x="3" y="61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1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23ADB921-313D-44B0-8FD3-D3855D465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" y="481"/>
              <a:ext cx="54" cy="12"/>
            </a:xfrm>
            <a:custGeom>
              <a:avLst/>
              <a:gdLst>
                <a:gd name="T0" fmla="*/ 83 w 804"/>
                <a:gd name="T1" fmla="*/ 0 h 166"/>
                <a:gd name="T2" fmla="*/ 721 w 804"/>
                <a:gd name="T3" fmla="*/ 0 h 166"/>
                <a:gd name="T4" fmla="*/ 743 w 804"/>
                <a:gd name="T5" fmla="*/ 3 h 166"/>
                <a:gd name="T6" fmla="*/ 762 w 804"/>
                <a:gd name="T7" fmla="*/ 12 h 166"/>
                <a:gd name="T8" fmla="*/ 780 w 804"/>
                <a:gd name="T9" fmla="*/ 24 h 166"/>
                <a:gd name="T10" fmla="*/ 793 w 804"/>
                <a:gd name="T11" fmla="*/ 41 h 166"/>
                <a:gd name="T12" fmla="*/ 801 w 804"/>
                <a:gd name="T13" fmla="*/ 62 h 166"/>
                <a:gd name="T14" fmla="*/ 804 w 804"/>
                <a:gd name="T15" fmla="*/ 83 h 166"/>
                <a:gd name="T16" fmla="*/ 801 w 804"/>
                <a:gd name="T17" fmla="*/ 105 h 166"/>
                <a:gd name="T18" fmla="*/ 793 w 804"/>
                <a:gd name="T19" fmla="*/ 125 h 166"/>
                <a:gd name="T20" fmla="*/ 780 w 804"/>
                <a:gd name="T21" fmla="*/ 141 h 166"/>
                <a:gd name="T22" fmla="*/ 762 w 804"/>
                <a:gd name="T23" fmla="*/ 154 h 166"/>
                <a:gd name="T24" fmla="*/ 743 w 804"/>
                <a:gd name="T25" fmla="*/ 163 h 166"/>
                <a:gd name="T26" fmla="*/ 721 w 804"/>
                <a:gd name="T27" fmla="*/ 166 h 166"/>
                <a:gd name="T28" fmla="*/ 83 w 804"/>
                <a:gd name="T29" fmla="*/ 166 h 166"/>
                <a:gd name="T30" fmla="*/ 61 w 804"/>
                <a:gd name="T31" fmla="*/ 163 h 166"/>
                <a:gd name="T32" fmla="*/ 42 w 804"/>
                <a:gd name="T33" fmla="*/ 154 h 166"/>
                <a:gd name="T34" fmla="*/ 24 w 804"/>
                <a:gd name="T35" fmla="*/ 141 h 166"/>
                <a:gd name="T36" fmla="*/ 11 w 804"/>
                <a:gd name="T37" fmla="*/ 125 h 166"/>
                <a:gd name="T38" fmla="*/ 3 w 804"/>
                <a:gd name="T39" fmla="*/ 105 h 166"/>
                <a:gd name="T40" fmla="*/ 0 w 804"/>
                <a:gd name="T41" fmla="*/ 83 h 166"/>
                <a:gd name="T42" fmla="*/ 3 w 804"/>
                <a:gd name="T43" fmla="*/ 62 h 166"/>
                <a:gd name="T44" fmla="*/ 11 w 804"/>
                <a:gd name="T45" fmla="*/ 41 h 166"/>
                <a:gd name="T46" fmla="*/ 24 w 804"/>
                <a:gd name="T47" fmla="*/ 24 h 166"/>
                <a:gd name="T48" fmla="*/ 42 w 804"/>
                <a:gd name="T49" fmla="*/ 12 h 166"/>
                <a:gd name="T50" fmla="*/ 61 w 804"/>
                <a:gd name="T51" fmla="*/ 3 h 166"/>
                <a:gd name="T52" fmla="*/ 83 w 804"/>
                <a:gd name="T5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04" h="166">
                  <a:moveTo>
                    <a:pt x="83" y="0"/>
                  </a:moveTo>
                  <a:lnTo>
                    <a:pt x="721" y="0"/>
                  </a:lnTo>
                  <a:lnTo>
                    <a:pt x="743" y="3"/>
                  </a:lnTo>
                  <a:lnTo>
                    <a:pt x="762" y="12"/>
                  </a:lnTo>
                  <a:lnTo>
                    <a:pt x="780" y="24"/>
                  </a:lnTo>
                  <a:lnTo>
                    <a:pt x="793" y="41"/>
                  </a:lnTo>
                  <a:lnTo>
                    <a:pt x="801" y="62"/>
                  </a:lnTo>
                  <a:lnTo>
                    <a:pt x="804" y="83"/>
                  </a:lnTo>
                  <a:lnTo>
                    <a:pt x="801" y="105"/>
                  </a:lnTo>
                  <a:lnTo>
                    <a:pt x="793" y="125"/>
                  </a:lnTo>
                  <a:lnTo>
                    <a:pt x="780" y="141"/>
                  </a:lnTo>
                  <a:lnTo>
                    <a:pt x="762" y="154"/>
                  </a:lnTo>
                  <a:lnTo>
                    <a:pt x="743" y="163"/>
                  </a:lnTo>
                  <a:lnTo>
                    <a:pt x="721" y="166"/>
                  </a:lnTo>
                  <a:lnTo>
                    <a:pt x="83" y="166"/>
                  </a:lnTo>
                  <a:lnTo>
                    <a:pt x="61" y="163"/>
                  </a:lnTo>
                  <a:lnTo>
                    <a:pt x="42" y="154"/>
                  </a:lnTo>
                  <a:lnTo>
                    <a:pt x="24" y="141"/>
                  </a:lnTo>
                  <a:lnTo>
                    <a:pt x="11" y="125"/>
                  </a:lnTo>
                  <a:lnTo>
                    <a:pt x="3" y="105"/>
                  </a:lnTo>
                  <a:lnTo>
                    <a:pt x="0" y="83"/>
                  </a:lnTo>
                  <a:lnTo>
                    <a:pt x="3" y="62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2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C4B05CD0-3F3F-4069-9334-C06F8D406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" y="502"/>
              <a:ext cx="47" cy="11"/>
            </a:xfrm>
            <a:custGeom>
              <a:avLst/>
              <a:gdLst>
                <a:gd name="T0" fmla="*/ 83 w 710"/>
                <a:gd name="T1" fmla="*/ 0 h 165"/>
                <a:gd name="T2" fmla="*/ 627 w 710"/>
                <a:gd name="T3" fmla="*/ 0 h 165"/>
                <a:gd name="T4" fmla="*/ 648 w 710"/>
                <a:gd name="T5" fmla="*/ 3 h 165"/>
                <a:gd name="T6" fmla="*/ 668 w 710"/>
                <a:gd name="T7" fmla="*/ 11 h 165"/>
                <a:gd name="T8" fmla="*/ 686 w 710"/>
                <a:gd name="T9" fmla="*/ 24 h 165"/>
                <a:gd name="T10" fmla="*/ 698 w 710"/>
                <a:gd name="T11" fmla="*/ 41 h 165"/>
                <a:gd name="T12" fmla="*/ 707 w 710"/>
                <a:gd name="T13" fmla="*/ 60 h 165"/>
                <a:gd name="T14" fmla="*/ 710 w 710"/>
                <a:gd name="T15" fmla="*/ 82 h 165"/>
                <a:gd name="T16" fmla="*/ 707 w 710"/>
                <a:gd name="T17" fmla="*/ 105 h 165"/>
                <a:gd name="T18" fmla="*/ 698 w 710"/>
                <a:gd name="T19" fmla="*/ 125 h 165"/>
                <a:gd name="T20" fmla="*/ 686 w 710"/>
                <a:gd name="T21" fmla="*/ 141 h 165"/>
                <a:gd name="T22" fmla="*/ 668 w 710"/>
                <a:gd name="T23" fmla="*/ 154 h 165"/>
                <a:gd name="T24" fmla="*/ 648 w 710"/>
                <a:gd name="T25" fmla="*/ 162 h 165"/>
                <a:gd name="T26" fmla="*/ 627 w 710"/>
                <a:gd name="T27" fmla="*/ 165 h 165"/>
                <a:gd name="T28" fmla="*/ 83 w 710"/>
                <a:gd name="T29" fmla="*/ 165 h 165"/>
                <a:gd name="T30" fmla="*/ 61 w 710"/>
                <a:gd name="T31" fmla="*/ 162 h 165"/>
                <a:gd name="T32" fmla="*/ 42 w 710"/>
                <a:gd name="T33" fmla="*/ 154 h 165"/>
                <a:gd name="T34" fmla="*/ 24 w 710"/>
                <a:gd name="T35" fmla="*/ 141 h 165"/>
                <a:gd name="T36" fmla="*/ 11 w 710"/>
                <a:gd name="T37" fmla="*/ 125 h 165"/>
                <a:gd name="T38" fmla="*/ 3 w 710"/>
                <a:gd name="T39" fmla="*/ 105 h 165"/>
                <a:gd name="T40" fmla="*/ 0 w 710"/>
                <a:gd name="T41" fmla="*/ 82 h 165"/>
                <a:gd name="T42" fmla="*/ 3 w 710"/>
                <a:gd name="T43" fmla="*/ 60 h 165"/>
                <a:gd name="T44" fmla="*/ 11 w 710"/>
                <a:gd name="T45" fmla="*/ 41 h 165"/>
                <a:gd name="T46" fmla="*/ 24 w 710"/>
                <a:gd name="T47" fmla="*/ 24 h 165"/>
                <a:gd name="T48" fmla="*/ 42 w 710"/>
                <a:gd name="T49" fmla="*/ 11 h 165"/>
                <a:gd name="T50" fmla="*/ 61 w 710"/>
                <a:gd name="T51" fmla="*/ 3 h 165"/>
                <a:gd name="T52" fmla="*/ 83 w 710"/>
                <a:gd name="T5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0" h="165">
                  <a:moveTo>
                    <a:pt x="83" y="0"/>
                  </a:moveTo>
                  <a:lnTo>
                    <a:pt x="627" y="0"/>
                  </a:lnTo>
                  <a:lnTo>
                    <a:pt x="648" y="3"/>
                  </a:lnTo>
                  <a:lnTo>
                    <a:pt x="668" y="11"/>
                  </a:lnTo>
                  <a:lnTo>
                    <a:pt x="686" y="24"/>
                  </a:lnTo>
                  <a:lnTo>
                    <a:pt x="698" y="41"/>
                  </a:lnTo>
                  <a:lnTo>
                    <a:pt x="707" y="60"/>
                  </a:lnTo>
                  <a:lnTo>
                    <a:pt x="710" y="82"/>
                  </a:lnTo>
                  <a:lnTo>
                    <a:pt x="707" y="105"/>
                  </a:lnTo>
                  <a:lnTo>
                    <a:pt x="698" y="125"/>
                  </a:lnTo>
                  <a:lnTo>
                    <a:pt x="686" y="141"/>
                  </a:lnTo>
                  <a:lnTo>
                    <a:pt x="668" y="154"/>
                  </a:lnTo>
                  <a:lnTo>
                    <a:pt x="648" y="162"/>
                  </a:lnTo>
                  <a:lnTo>
                    <a:pt x="627" y="165"/>
                  </a:lnTo>
                  <a:lnTo>
                    <a:pt x="83" y="165"/>
                  </a:lnTo>
                  <a:lnTo>
                    <a:pt x="61" y="162"/>
                  </a:lnTo>
                  <a:lnTo>
                    <a:pt x="42" y="154"/>
                  </a:lnTo>
                  <a:lnTo>
                    <a:pt x="24" y="141"/>
                  </a:lnTo>
                  <a:lnTo>
                    <a:pt x="11" y="125"/>
                  </a:lnTo>
                  <a:lnTo>
                    <a:pt x="3" y="105"/>
                  </a:lnTo>
                  <a:lnTo>
                    <a:pt x="0" y="82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1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</p:grpSp>
      <p:sp>
        <p:nvSpPr>
          <p:cNvPr id="65" name="Diamond 64">
            <a:extLst>
              <a:ext uri="{FF2B5EF4-FFF2-40B4-BE49-F238E27FC236}">
                <a16:creationId xmlns:a16="http://schemas.microsoft.com/office/drawing/2014/main" id="{5C6FE249-C72C-4E06-93A4-0E4BE15DFE9E}"/>
              </a:ext>
            </a:extLst>
          </p:cNvPr>
          <p:cNvSpPr/>
          <p:nvPr/>
        </p:nvSpPr>
        <p:spPr>
          <a:xfrm>
            <a:off x="3860404" y="3100380"/>
            <a:ext cx="1236455" cy="107148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Final Batch Report ?</a:t>
            </a:r>
            <a:endParaRPr lang="en-IN" sz="9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4D4B4CD-D5ED-4D07-B2CD-7EB41B0D4903}"/>
              </a:ext>
            </a:extLst>
          </p:cNvPr>
          <p:cNvCxnSpPr>
            <a:cxnSpLocks/>
          </p:cNvCxnSpPr>
          <p:nvPr/>
        </p:nvCxnSpPr>
        <p:spPr>
          <a:xfrm flipH="1">
            <a:off x="5104170" y="3632986"/>
            <a:ext cx="609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C65864F-F6DF-4EBB-8AAE-8F14029B39E1}"/>
              </a:ext>
            </a:extLst>
          </p:cNvPr>
          <p:cNvCxnSpPr>
            <a:cxnSpLocks/>
          </p:cNvCxnSpPr>
          <p:nvPr/>
        </p:nvCxnSpPr>
        <p:spPr>
          <a:xfrm flipH="1">
            <a:off x="3243130" y="3627124"/>
            <a:ext cx="609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DFB7D9A-5A1C-4205-A550-FC87345FB3C7}"/>
              </a:ext>
            </a:extLst>
          </p:cNvPr>
          <p:cNvCxnSpPr>
            <a:cxnSpLocks/>
          </p:cNvCxnSpPr>
          <p:nvPr/>
        </p:nvCxnSpPr>
        <p:spPr>
          <a:xfrm>
            <a:off x="4480174" y="4180488"/>
            <a:ext cx="0" cy="574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0D78BB4-EA44-4DF3-96B0-7DB898375D69}"/>
              </a:ext>
            </a:extLst>
          </p:cNvPr>
          <p:cNvSpPr txBox="1"/>
          <p:nvPr/>
        </p:nvSpPr>
        <p:spPr>
          <a:xfrm>
            <a:off x="3455275" y="3416771"/>
            <a:ext cx="383717" cy="230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No</a:t>
            </a:r>
            <a:endParaRPr lang="en-IN" sz="9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4889F8F-605A-4358-8770-C94DA5C6D4DF}"/>
              </a:ext>
            </a:extLst>
          </p:cNvPr>
          <p:cNvSpPr txBox="1"/>
          <p:nvPr/>
        </p:nvSpPr>
        <p:spPr>
          <a:xfrm>
            <a:off x="4504495" y="4316518"/>
            <a:ext cx="383717" cy="230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YES</a:t>
            </a:r>
            <a:endParaRPr lang="en-IN" sz="900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43DD76C-7B57-46C4-A38A-F4AD567EEB1B}"/>
              </a:ext>
            </a:extLst>
          </p:cNvPr>
          <p:cNvSpPr/>
          <p:nvPr/>
        </p:nvSpPr>
        <p:spPr>
          <a:xfrm>
            <a:off x="1809049" y="3481507"/>
            <a:ext cx="1393346" cy="29123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Enter Batch 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AE77835-4D07-4676-9C95-21B145E9314C}"/>
              </a:ext>
            </a:extLst>
          </p:cNvPr>
          <p:cNvCxnSpPr>
            <a:cxnSpLocks/>
          </p:cNvCxnSpPr>
          <p:nvPr/>
        </p:nvCxnSpPr>
        <p:spPr>
          <a:xfrm>
            <a:off x="2443289" y="3774871"/>
            <a:ext cx="0" cy="574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9797363-4F0A-4ABA-A735-3571A086DC4A}"/>
              </a:ext>
            </a:extLst>
          </p:cNvPr>
          <p:cNvSpPr txBox="1"/>
          <p:nvPr/>
        </p:nvSpPr>
        <p:spPr>
          <a:xfrm>
            <a:off x="509955" y="3886310"/>
            <a:ext cx="2068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Browse the file and click upload button</a:t>
            </a:r>
            <a:endParaRPr lang="en-IN" sz="900" dirty="0"/>
          </a:p>
        </p:txBody>
      </p:sp>
      <p:sp>
        <p:nvSpPr>
          <p:cNvPr id="79" name="Freeform 168">
            <a:extLst>
              <a:ext uri="{FF2B5EF4-FFF2-40B4-BE49-F238E27FC236}">
                <a16:creationId xmlns:a16="http://schemas.microsoft.com/office/drawing/2014/main" id="{77BF6890-4EE8-4D3B-A59B-CD08A00917B1}"/>
              </a:ext>
            </a:extLst>
          </p:cNvPr>
          <p:cNvSpPr>
            <a:spLocks noEditPoints="1"/>
          </p:cNvSpPr>
          <p:nvPr/>
        </p:nvSpPr>
        <p:spPr bwMode="auto">
          <a:xfrm>
            <a:off x="2236891" y="4433252"/>
            <a:ext cx="414095" cy="414377"/>
          </a:xfrm>
          <a:custGeom>
            <a:avLst/>
            <a:gdLst>
              <a:gd name="T0" fmla="*/ 1983 w 4407"/>
              <a:gd name="T1" fmla="*/ 3087 h 4410"/>
              <a:gd name="T2" fmla="*/ 1983 w 4407"/>
              <a:gd name="T3" fmla="*/ 2470 h 4410"/>
              <a:gd name="T4" fmla="*/ 2326 w 4407"/>
              <a:gd name="T5" fmla="*/ 4 h 4410"/>
              <a:gd name="T6" fmla="*/ 2690 w 4407"/>
              <a:gd name="T7" fmla="*/ 56 h 4410"/>
              <a:gd name="T8" fmla="*/ 3041 w 4407"/>
              <a:gd name="T9" fmla="*/ 154 h 4410"/>
              <a:gd name="T10" fmla="*/ 2501 w 4407"/>
              <a:gd name="T11" fmla="*/ 465 h 4410"/>
              <a:gd name="T12" fmla="*/ 2204 w 4407"/>
              <a:gd name="T13" fmla="*/ 441 h 4410"/>
              <a:gd name="T14" fmla="*/ 1850 w 4407"/>
              <a:gd name="T15" fmla="*/ 477 h 4410"/>
              <a:gd name="T16" fmla="*/ 1520 w 4407"/>
              <a:gd name="T17" fmla="*/ 581 h 4410"/>
              <a:gd name="T18" fmla="*/ 1219 w 4407"/>
              <a:gd name="T19" fmla="*/ 744 h 4410"/>
              <a:gd name="T20" fmla="*/ 959 w 4407"/>
              <a:gd name="T21" fmla="*/ 960 h 4410"/>
              <a:gd name="T22" fmla="*/ 744 w 4407"/>
              <a:gd name="T23" fmla="*/ 1220 h 4410"/>
              <a:gd name="T24" fmla="*/ 581 w 4407"/>
              <a:gd name="T25" fmla="*/ 1521 h 4410"/>
              <a:gd name="T26" fmla="*/ 477 w 4407"/>
              <a:gd name="T27" fmla="*/ 1851 h 4410"/>
              <a:gd name="T28" fmla="*/ 441 w 4407"/>
              <a:gd name="T29" fmla="*/ 2205 h 4410"/>
              <a:gd name="T30" fmla="*/ 477 w 4407"/>
              <a:gd name="T31" fmla="*/ 2559 h 4410"/>
              <a:gd name="T32" fmla="*/ 581 w 4407"/>
              <a:gd name="T33" fmla="*/ 2889 h 4410"/>
              <a:gd name="T34" fmla="*/ 744 w 4407"/>
              <a:gd name="T35" fmla="*/ 3190 h 4410"/>
              <a:gd name="T36" fmla="*/ 959 w 4407"/>
              <a:gd name="T37" fmla="*/ 3450 h 4410"/>
              <a:gd name="T38" fmla="*/ 1219 w 4407"/>
              <a:gd name="T39" fmla="*/ 3666 h 4410"/>
              <a:gd name="T40" fmla="*/ 1520 w 4407"/>
              <a:gd name="T41" fmla="*/ 3829 h 4410"/>
              <a:gd name="T42" fmla="*/ 1850 w 4407"/>
              <a:gd name="T43" fmla="*/ 3933 h 4410"/>
              <a:gd name="T44" fmla="*/ 2204 w 4407"/>
              <a:gd name="T45" fmla="*/ 3969 h 4410"/>
              <a:gd name="T46" fmla="*/ 2557 w 4407"/>
              <a:gd name="T47" fmla="*/ 3933 h 4410"/>
              <a:gd name="T48" fmla="*/ 2887 w 4407"/>
              <a:gd name="T49" fmla="*/ 3829 h 4410"/>
              <a:gd name="T50" fmla="*/ 3188 w 4407"/>
              <a:gd name="T51" fmla="*/ 3666 h 4410"/>
              <a:gd name="T52" fmla="*/ 3448 w 4407"/>
              <a:gd name="T53" fmla="*/ 3450 h 4410"/>
              <a:gd name="T54" fmla="*/ 3663 w 4407"/>
              <a:gd name="T55" fmla="*/ 3190 h 4410"/>
              <a:gd name="T56" fmla="*/ 3826 w 4407"/>
              <a:gd name="T57" fmla="*/ 2889 h 4410"/>
              <a:gd name="T58" fmla="*/ 3930 w 4407"/>
              <a:gd name="T59" fmla="*/ 2559 h 4410"/>
              <a:gd name="T60" fmla="*/ 3966 w 4407"/>
              <a:gd name="T61" fmla="*/ 2205 h 4410"/>
              <a:gd name="T62" fmla="*/ 4391 w 4407"/>
              <a:gd name="T63" fmla="*/ 2471 h 4410"/>
              <a:gd name="T64" fmla="*/ 4310 w 4407"/>
              <a:gd name="T65" fmla="*/ 2850 h 4410"/>
              <a:gd name="T66" fmla="*/ 4165 w 4407"/>
              <a:gd name="T67" fmla="*/ 3205 h 4410"/>
              <a:gd name="T68" fmla="*/ 3965 w 4407"/>
              <a:gd name="T69" fmla="*/ 3525 h 4410"/>
              <a:gd name="T70" fmla="*/ 3714 w 4407"/>
              <a:gd name="T71" fmla="*/ 3806 h 4410"/>
              <a:gd name="T72" fmla="*/ 3420 w 4407"/>
              <a:gd name="T73" fmla="*/ 4041 h 4410"/>
              <a:gd name="T74" fmla="*/ 3088 w 4407"/>
              <a:gd name="T75" fmla="*/ 4223 h 4410"/>
              <a:gd name="T76" fmla="*/ 2724 w 4407"/>
              <a:gd name="T77" fmla="*/ 4347 h 4410"/>
              <a:gd name="T78" fmla="*/ 2337 w 4407"/>
              <a:gd name="T79" fmla="*/ 4406 h 4410"/>
              <a:gd name="T80" fmla="*/ 1938 w 4407"/>
              <a:gd name="T81" fmla="*/ 4394 h 4410"/>
              <a:gd name="T82" fmla="*/ 1558 w 4407"/>
              <a:gd name="T83" fmla="*/ 4312 h 4410"/>
              <a:gd name="T84" fmla="*/ 1205 w 4407"/>
              <a:gd name="T85" fmla="*/ 4168 h 4410"/>
              <a:gd name="T86" fmla="*/ 884 w 4407"/>
              <a:gd name="T87" fmla="*/ 3968 h 4410"/>
              <a:gd name="T88" fmla="*/ 604 w 4407"/>
              <a:gd name="T89" fmla="*/ 3716 h 4410"/>
              <a:gd name="T90" fmla="*/ 369 w 4407"/>
              <a:gd name="T91" fmla="*/ 3422 h 4410"/>
              <a:gd name="T92" fmla="*/ 187 w 4407"/>
              <a:gd name="T93" fmla="*/ 3090 h 4410"/>
              <a:gd name="T94" fmla="*/ 63 w 4407"/>
              <a:gd name="T95" fmla="*/ 2726 h 4410"/>
              <a:gd name="T96" fmla="*/ 4 w 4407"/>
              <a:gd name="T97" fmla="*/ 2339 h 4410"/>
              <a:gd name="T98" fmla="*/ 16 w 4407"/>
              <a:gd name="T99" fmla="*/ 1939 h 4410"/>
              <a:gd name="T100" fmla="*/ 97 w 4407"/>
              <a:gd name="T101" fmla="*/ 1560 h 4410"/>
              <a:gd name="T102" fmla="*/ 242 w 4407"/>
              <a:gd name="T103" fmla="*/ 1205 h 4410"/>
              <a:gd name="T104" fmla="*/ 442 w 4407"/>
              <a:gd name="T105" fmla="*/ 885 h 4410"/>
              <a:gd name="T106" fmla="*/ 693 w 4407"/>
              <a:gd name="T107" fmla="*/ 604 h 4410"/>
              <a:gd name="T108" fmla="*/ 987 w 4407"/>
              <a:gd name="T109" fmla="*/ 369 h 4410"/>
              <a:gd name="T110" fmla="*/ 1319 w 4407"/>
              <a:gd name="T111" fmla="*/ 187 h 4410"/>
              <a:gd name="T112" fmla="*/ 1683 w 4407"/>
              <a:gd name="T113" fmla="*/ 63 h 4410"/>
              <a:gd name="T114" fmla="*/ 2070 w 4407"/>
              <a:gd name="T115" fmla="*/ 4 h 4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407" h="4410">
                <a:moveTo>
                  <a:pt x="3878" y="573"/>
                </a:moveTo>
                <a:lnTo>
                  <a:pt x="4187" y="882"/>
                </a:lnTo>
                <a:lnTo>
                  <a:pt x="1983" y="3087"/>
                </a:lnTo>
                <a:lnTo>
                  <a:pt x="992" y="2095"/>
                </a:lnTo>
                <a:lnTo>
                  <a:pt x="1299" y="1785"/>
                </a:lnTo>
                <a:lnTo>
                  <a:pt x="1983" y="2470"/>
                </a:lnTo>
                <a:lnTo>
                  <a:pt x="3878" y="573"/>
                </a:lnTo>
                <a:close/>
                <a:moveTo>
                  <a:pt x="2204" y="0"/>
                </a:moveTo>
                <a:lnTo>
                  <a:pt x="2326" y="4"/>
                </a:lnTo>
                <a:lnTo>
                  <a:pt x="2448" y="15"/>
                </a:lnTo>
                <a:lnTo>
                  <a:pt x="2569" y="33"/>
                </a:lnTo>
                <a:lnTo>
                  <a:pt x="2690" y="56"/>
                </a:lnTo>
                <a:lnTo>
                  <a:pt x="2808" y="84"/>
                </a:lnTo>
                <a:lnTo>
                  <a:pt x="2926" y="118"/>
                </a:lnTo>
                <a:lnTo>
                  <a:pt x="3041" y="154"/>
                </a:lnTo>
                <a:lnTo>
                  <a:pt x="2688" y="506"/>
                </a:lnTo>
                <a:lnTo>
                  <a:pt x="2596" y="484"/>
                </a:lnTo>
                <a:lnTo>
                  <a:pt x="2501" y="465"/>
                </a:lnTo>
                <a:lnTo>
                  <a:pt x="2406" y="452"/>
                </a:lnTo>
                <a:lnTo>
                  <a:pt x="2306" y="444"/>
                </a:lnTo>
                <a:lnTo>
                  <a:pt x="2204" y="441"/>
                </a:lnTo>
                <a:lnTo>
                  <a:pt x="2083" y="445"/>
                </a:lnTo>
                <a:lnTo>
                  <a:pt x="1966" y="458"/>
                </a:lnTo>
                <a:lnTo>
                  <a:pt x="1850" y="477"/>
                </a:lnTo>
                <a:lnTo>
                  <a:pt x="1736" y="505"/>
                </a:lnTo>
                <a:lnTo>
                  <a:pt x="1627" y="540"/>
                </a:lnTo>
                <a:lnTo>
                  <a:pt x="1520" y="581"/>
                </a:lnTo>
                <a:lnTo>
                  <a:pt x="1416" y="628"/>
                </a:lnTo>
                <a:lnTo>
                  <a:pt x="1315" y="683"/>
                </a:lnTo>
                <a:lnTo>
                  <a:pt x="1219" y="744"/>
                </a:lnTo>
                <a:lnTo>
                  <a:pt x="1128" y="810"/>
                </a:lnTo>
                <a:lnTo>
                  <a:pt x="1042" y="882"/>
                </a:lnTo>
                <a:lnTo>
                  <a:pt x="959" y="960"/>
                </a:lnTo>
                <a:lnTo>
                  <a:pt x="881" y="1042"/>
                </a:lnTo>
                <a:lnTo>
                  <a:pt x="809" y="1129"/>
                </a:lnTo>
                <a:lnTo>
                  <a:pt x="744" y="1220"/>
                </a:lnTo>
                <a:lnTo>
                  <a:pt x="682" y="1316"/>
                </a:lnTo>
                <a:lnTo>
                  <a:pt x="628" y="1417"/>
                </a:lnTo>
                <a:lnTo>
                  <a:pt x="581" y="1521"/>
                </a:lnTo>
                <a:lnTo>
                  <a:pt x="540" y="1628"/>
                </a:lnTo>
                <a:lnTo>
                  <a:pt x="505" y="1737"/>
                </a:lnTo>
                <a:lnTo>
                  <a:pt x="477" y="1851"/>
                </a:lnTo>
                <a:lnTo>
                  <a:pt x="458" y="1967"/>
                </a:lnTo>
                <a:lnTo>
                  <a:pt x="445" y="2085"/>
                </a:lnTo>
                <a:lnTo>
                  <a:pt x="441" y="2205"/>
                </a:lnTo>
                <a:lnTo>
                  <a:pt x="445" y="2325"/>
                </a:lnTo>
                <a:lnTo>
                  <a:pt x="458" y="2443"/>
                </a:lnTo>
                <a:lnTo>
                  <a:pt x="477" y="2559"/>
                </a:lnTo>
                <a:lnTo>
                  <a:pt x="505" y="2673"/>
                </a:lnTo>
                <a:lnTo>
                  <a:pt x="540" y="2782"/>
                </a:lnTo>
                <a:lnTo>
                  <a:pt x="581" y="2889"/>
                </a:lnTo>
                <a:lnTo>
                  <a:pt x="628" y="2993"/>
                </a:lnTo>
                <a:lnTo>
                  <a:pt x="682" y="3094"/>
                </a:lnTo>
                <a:lnTo>
                  <a:pt x="744" y="3190"/>
                </a:lnTo>
                <a:lnTo>
                  <a:pt x="809" y="3281"/>
                </a:lnTo>
                <a:lnTo>
                  <a:pt x="881" y="3368"/>
                </a:lnTo>
                <a:lnTo>
                  <a:pt x="959" y="3450"/>
                </a:lnTo>
                <a:lnTo>
                  <a:pt x="1042" y="3528"/>
                </a:lnTo>
                <a:lnTo>
                  <a:pt x="1128" y="3600"/>
                </a:lnTo>
                <a:lnTo>
                  <a:pt x="1219" y="3666"/>
                </a:lnTo>
                <a:lnTo>
                  <a:pt x="1315" y="3727"/>
                </a:lnTo>
                <a:lnTo>
                  <a:pt x="1416" y="3782"/>
                </a:lnTo>
                <a:lnTo>
                  <a:pt x="1520" y="3829"/>
                </a:lnTo>
                <a:lnTo>
                  <a:pt x="1627" y="3870"/>
                </a:lnTo>
                <a:lnTo>
                  <a:pt x="1736" y="3905"/>
                </a:lnTo>
                <a:lnTo>
                  <a:pt x="1850" y="3933"/>
                </a:lnTo>
                <a:lnTo>
                  <a:pt x="1966" y="3952"/>
                </a:lnTo>
                <a:lnTo>
                  <a:pt x="2083" y="3965"/>
                </a:lnTo>
                <a:lnTo>
                  <a:pt x="2204" y="3969"/>
                </a:lnTo>
                <a:lnTo>
                  <a:pt x="2324" y="3965"/>
                </a:lnTo>
                <a:lnTo>
                  <a:pt x="2441" y="3952"/>
                </a:lnTo>
                <a:lnTo>
                  <a:pt x="2557" y="3933"/>
                </a:lnTo>
                <a:lnTo>
                  <a:pt x="2671" y="3905"/>
                </a:lnTo>
                <a:lnTo>
                  <a:pt x="2780" y="3870"/>
                </a:lnTo>
                <a:lnTo>
                  <a:pt x="2887" y="3829"/>
                </a:lnTo>
                <a:lnTo>
                  <a:pt x="2991" y="3782"/>
                </a:lnTo>
                <a:lnTo>
                  <a:pt x="3092" y="3727"/>
                </a:lnTo>
                <a:lnTo>
                  <a:pt x="3188" y="3666"/>
                </a:lnTo>
                <a:lnTo>
                  <a:pt x="3279" y="3600"/>
                </a:lnTo>
                <a:lnTo>
                  <a:pt x="3365" y="3528"/>
                </a:lnTo>
                <a:lnTo>
                  <a:pt x="3448" y="3450"/>
                </a:lnTo>
                <a:lnTo>
                  <a:pt x="3526" y="3368"/>
                </a:lnTo>
                <a:lnTo>
                  <a:pt x="3598" y="3281"/>
                </a:lnTo>
                <a:lnTo>
                  <a:pt x="3663" y="3190"/>
                </a:lnTo>
                <a:lnTo>
                  <a:pt x="3725" y="3094"/>
                </a:lnTo>
                <a:lnTo>
                  <a:pt x="3779" y="2993"/>
                </a:lnTo>
                <a:lnTo>
                  <a:pt x="3826" y="2889"/>
                </a:lnTo>
                <a:lnTo>
                  <a:pt x="3867" y="2782"/>
                </a:lnTo>
                <a:lnTo>
                  <a:pt x="3902" y="2673"/>
                </a:lnTo>
                <a:lnTo>
                  <a:pt x="3930" y="2559"/>
                </a:lnTo>
                <a:lnTo>
                  <a:pt x="3949" y="2443"/>
                </a:lnTo>
                <a:lnTo>
                  <a:pt x="3962" y="2325"/>
                </a:lnTo>
                <a:lnTo>
                  <a:pt x="3966" y="2205"/>
                </a:lnTo>
                <a:lnTo>
                  <a:pt x="4407" y="2205"/>
                </a:lnTo>
                <a:lnTo>
                  <a:pt x="4403" y="2339"/>
                </a:lnTo>
                <a:lnTo>
                  <a:pt x="4391" y="2471"/>
                </a:lnTo>
                <a:lnTo>
                  <a:pt x="4371" y="2599"/>
                </a:lnTo>
                <a:lnTo>
                  <a:pt x="4344" y="2726"/>
                </a:lnTo>
                <a:lnTo>
                  <a:pt x="4310" y="2850"/>
                </a:lnTo>
                <a:lnTo>
                  <a:pt x="4268" y="2972"/>
                </a:lnTo>
                <a:lnTo>
                  <a:pt x="4220" y="3090"/>
                </a:lnTo>
                <a:lnTo>
                  <a:pt x="4165" y="3205"/>
                </a:lnTo>
                <a:lnTo>
                  <a:pt x="4105" y="3316"/>
                </a:lnTo>
                <a:lnTo>
                  <a:pt x="4038" y="3422"/>
                </a:lnTo>
                <a:lnTo>
                  <a:pt x="3965" y="3525"/>
                </a:lnTo>
                <a:lnTo>
                  <a:pt x="3888" y="3623"/>
                </a:lnTo>
                <a:lnTo>
                  <a:pt x="3803" y="3716"/>
                </a:lnTo>
                <a:lnTo>
                  <a:pt x="3714" y="3806"/>
                </a:lnTo>
                <a:lnTo>
                  <a:pt x="3620" y="3890"/>
                </a:lnTo>
                <a:lnTo>
                  <a:pt x="3523" y="3968"/>
                </a:lnTo>
                <a:lnTo>
                  <a:pt x="3420" y="4041"/>
                </a:lnTo>
                <a:lnTo>
                  <a:pt x="3313" y="4108"/>
                </a:lnTo>
                <a:lnTo>
                  <a:pt x="3202" y="4168"/>
                </a:lnTo>
                <a:lnTo>
                  <a:pt x="3088" y="4223"/>
                </a:lnTo>
                <a:lnTo>
                  <a:pt x="2970" y="4271"/>
                </a:lnTo>
                <a:lnTo>
                  <a:pt x="2849" y="4312"/>
                </a:lnTo>
                <a:lnTo>
                  <a:pt x="2724" y="4347"/>
                </a:lnTo>
                <a:lnTo>
                  <a:pt x="2597" y="4374"/>
                </a:lnTo>
                <a:lnTo>
                  <a:pt x="2469" y="4394"/>
                </a:lnTo>
                <a:lnTo>
                  <a:pt x="2337" y="4406"/>
                </a:lnTo>
                <a:lnTo>
                  <a:pt x="2204" y="4410"/>
                </a:lnTo>
                <a:lnTo>
                  <a:pt x="2070" y="4406"/>
                </a:lnTo>
                <a:lnTo>
                  <a:pt x="1938" y="4394"/>
                </a:lnTo>
                <a:lnTo>
                  <a:pt x="1810" y="4374"/>
                </a:lnTo>
                <a:lnTo>
                  <a:pt x="1683" y="4347"/>
                </a:lnTo>
                <a:lnTo>
                  <a:pt x="1558" y="4312"/>
                </a:lnTo>
                <a:lnTo>
                  <a:pt x="1437" y="4271"/>
                </a:lnTo>
                <a:lnTo>
                  <a:pt x="1319" y="4223"/>
                </a:lnTo>
                <a:lnTo>
                  <a:pt x="1205" y="4168"/>
                </a:lnTo>
                <a:lnTo>
                  <a:pt x="1094" y="4108"/>
                </a:lnTo>
                <a:lnTo>
                  <a:pt x="987" y="4041"/>
                </a:lnTo>
                <a:lnTo>
                  <a:pt x="884" y="3968"/>
                </a:lnTo>
                <a:lnTo>
                  <a:pt x="787" y="3890"/>
                </a:lnTo>
                <a:lnTo>
                  <a:pt x="693" y="3806"/>
                </a:lnTo>
                <a:lnTo>
                  <a:pt x="604" y="3716"/>
                </a:lnTo>
                <a:lnTo>
                  <a:pt x="519" y="3623"/>
                </a:lnTo>
                <a:lnTo>
                  <a:pt x="442" y="3525"/>
                </a:lnTo>
                <a:lnTo>
                  <a:pt x="369" y="3422"/>
                </a:lnTo>
                <a:lnTo>
                  <a:pt x="302" y="3316"/>
                </a:lnTo>
                <a:lnTo>
                  <a:pt x="242" y="3205"/>
                </a:lnTo>
                <a:lnTo>
                  <a:pt x="187" y="3090"/>
                </a:lnTo>
                <a:lnTo>
                  <a:pt x="139" y="2972"/>
                </a:lnTo>
                <a:lnTo>
                  <a:pt x="97" y="2850"/>
                </a:lnTo>
                <a:lnTo>
                  <a:pt x="63" y="2726"/>
                </a:lnTo>
                <a:lnTo>
                  <a:pt x="36" y="2599"/>
                </a:lnTo>
                <a:lnTo>
                  <a:pt x="16" y="2471"/>
                </a:lnTo>
                <a:lnTo>
                  <a:pt x="4" y="2339"/>
                </a:lnTo>
                <a:lnTo>
                  <a:pt x="0" y="2205"/>
                </a:lnTo>
                <a:lnTo>
                  <a:pt x="4" y="2071"/>
                </a:lnTo>
                <a:lnTo>
                  <a:pt x="16" y="1939"/>
                </a:lnTo>
                <a:lnTo>
                  <a:pt x="36" y="1811"/>
                </a:lnTo>
                <a:lnTo>
                  <a:pt x="63" y="1684"/>
                </a:lnTo>
                <a:lnTo>
                  <a:pt x="97" y="1560"/>
                </a:lnTo>
                <a:lnTo>
                  <a:pt x="139" y="1438"/>
                </a:lnTo>
                <a:lnTo>
                  <a:pt x="187" y="1320"/>
                </a:lnTo>
                <a:lnTo>
                  <a:pt x="242" y="1205"/>
                </a:lnTo>
                <a:lnTo>
                  <a:pt x="302" y="1094"/>
                </a:lnTo>
                <a:lnTo>
                  <a:pt x="369" y="988"/>
                </a:lnTo>
                <a:lnTo>
                  <a:pt x="442" y="885"/>
                </a:lnTo>
                <a:lnTo>
                  <a:pt x="519" y="787"/>
                </a:lnTo>
                <a:lnTo>
                  <a:pt x="604" y="694"/>
                </a:lnTo>
                <a:lnTo>
                  <a:pt x="693" y="604"/>
                </a:lnTo>
                <a:lnTo>
                  <a:pt x="787" y="520"/>
                </a:lnTo>
                <a:lnTo>
                  <a:pt x="884" y="442"/>
                </a:lnTo>
                <a:lnTo>
                  <a:pt x="987" y="369"/>
                </a:lnTo>
                <a:lnTo>
                  <a:pt x="1094" y="302"/>
                </a:lnTo>
                <a:lnTo>
                  <a:pt x="1205" y="242"/>
                </a:lnTo>
                <a:lnTo>
                  <a:pt x="1319" y="187"/>
                </a:lnTo>
                <a:lnTo>
                  <a:pt x="1437" y="139"/>
                </a:lnTo>
                <a:lnTo>
                  <a:pt x="1558" y="98"/>
                </a:lnTo>
                <a:lnTo>
                  <a:pt x="1683" y="63"/>
                </a:lnTo>
                <a:lnTo>
                  <a:pt x="1810" y="36"/>
                </a:lnTo>
                <a:lnTo>
                  <a:pt x="1938" y="16"/>
                </a:lnTo>
                <a:lnTo>
                  <a:pt x="2070" y="4"/>
                </a:lnTo>
                <a:lnTo>
                  <a:pt x="2204" y="0"/>
                </a:lnTo>
                <a:close/>
              </a:path>
            </a:pathLst>
          </a:custGeom>
          <a:solidFill>
            <a:srgbClr val="00B05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589C91E-0DF4-4460-A6E2-839FC63B7877}"/>
              </a:ext>
            </a:extLst>
          </p:cNvPr>
          <p:cNvSpPr txBox="1"/>
          <p:nvPr/>
        </p:nvSpPr>
        <p:spPr>
          <a:xfrm>
            <a:off x="1274730" y="4871269"/>
            <a:ext cx="1927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00B050"/>
                </a:solidFill>
              </a:rPr>
              <a:t>File Uploaded Successfully</a:t>
            </a:r>
            <a:endParaRPr lang="en-IN" sz="1200" i="1" dirty="0">
              <a:solidFill>
                <a:srgbClr val="00B050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F830965C-F0EB-4E39-BF4B-C48EAAEE670B}"/>
              </a:ext>
            </a:extLst>
          </p:cNvPr>
          <p:cNvSpPr/>
          <p:nvPr/>
        </p:nvSpPr>
        <p:spPr>
          <a:xfrm>
            <a:off x="3114526" y="4832845"/>
            <a:ext cx="2986418" cy="28418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Enter Batch ID &amp; SCGJ Batch Number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949F2DF-AF70-4EF6-B8EB-7B02756C9950}"/>
              </a:ext>
            </a:extLst>
          </p:cNvPr>
          <p:cNvCxnSpPr>
            <a:cxnSpLocks/>
          </p:cNvCxnSpPr>
          <p:nvPr/>
        </p:nvCxnSpPr>
        <p:spPr>
          <a:xfrm flipV="1">
            <a:off x="6082888" y="4974937"/>
            <a:ext cx="17403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Diamond 88">
            <a:extLst>
              <a:ext uri="{FF2B5EF4-FFF2-40B4-BE49-F238E27FC236}">
                <a16:creationId xmlns:a16="http://schemas.microsoft.com/office/drawing/2014/main" id="{64455284-29C8-4D4C-93EE-0B5BD913FCC9}"/>
              </a:ext>
            </a:extLst>
          </p:cNvPr>
          <p:cNvSpPr/>
          <p:nvPr/>
        </p:nvSpPr>
        <p:spPr>
          <a:xfrm>
            <a:off x="7858355" y="4381367"/>
            <a:ext cx="1647090" cy="118714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Batch No against the batch ID matched?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B687527-3866-4990-AEDE-FDFA3FD52997}"/>
              </a:ext>
            </a:extLst>
          </p:cNvPr>
          <p:cNvSpPr txBox="1"/>
          <p:nvPr/>
        </p:nvSpPr>
        <p:spPr>
          <a:xfrm>
            <a:off x="6335082" y="4778936"/>
            <a:ext cx="12891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Browse and Upload File</a:t>
            </a:r>
            <a:endParaRPr lang="en-IN" sz="9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BF1319D-D57E-47FB-84D5-1C770E58BA33}"/>
              </a:ext>
            </a:extLst>
          </p:cNvPr>
          <p:cNvCxnSpPr>
            <a:cxnSpLocks/>
          </p:cNvCxnSpPr>
          <p:nvPr/>
        </p:nvCxnSpPr>
        <p:spPr>
          <a:xfrm flipV="1">
            <a:off x="8681900" y="3916323"/>
            <a:ext cx="0" cy="465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803488A-6F6A-4176-B2B2-4C46F0146AAD}"/>
              </a:ext>
            </a:extLst>
          </p:cNvPr>
          <p:cNvSpPr txBox="1"/>
          <p:nvPr/>
        </p:nvSpPr>
        <p:spPr>
          <a:xfrm>
            <a:off x="8709955" y="4062064"/>
            <a:ext cx="383717" cy="230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NO</a:t>
            </a:r>
            <a:endParaRPr lang="en-IN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FE6F33E-55E7-49B3-B3C5-7F23C2741318}"/>
              </a:ext>
            </a:extLst>
          </p:cNvPr>
          <p:cNvSpPr txBox="1"/>
          <p:nvPr/>
        </p:nvSpPr>
        <p:spPr>
          <a:xfrm>
            <a:off x="8709955" y="5600693"/>
            <a:ext cx="383717" cy="230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YES</a:t>
            </a:r>
            <a:endParaRPr lang="en-IN" sz="9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1D5C11-2D6A-4BD7-A1D7-2728B7D8C5D7}"/>
              </a:ext>
            </a:extLst>
          </p:cNvPr>
          <p:cNvSpPr txBox="1"/>
          <p:nvPr/>
        </p:nvSpPr>
        <p:spPr>
          <a:xfrm>
            <a:off x="6997425" y="3610580"/>
            <a:ext cx="3368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FF0000"/>
                </a:solidFill>
              </a:rPr>
              <a:t>SCGJ Batch Number against the batch Id does not match</a:t>
            </a:r>
            <a:endParaRPr lang="en-IN" sz="900" i="1" dirty="0">
              <a:solidFill>
                <a:srgbClr val="FF0000"/>
              </a:solidFill>
            </a:endParaRPr>
          </a:p>
        </p:txBody>
      </p:sp>
      <p:sp>
        <p:nvSpPr>
          <p:cNvPr id="103" name="Freeform 168">
            <a:extLst>
              <a:ext uri="{FF2B5EF4-FFF2-40B4-BE49-F238E27FC236}">
                <a16:creationId xmlns:a16="http://schemas.microsoft.com/office/drawing/2014/main" id="{3A417FCD-AC92-43E5-A257-77CA0F84D381}"/>
              </a:ext>
            </a:extLst>
          </p:cNvPr>
          <p:cNvSpPr>
            <a:spLocks noEditPoints="1"/>
          </p:cNvSpPr>
          <p:nvPr/>
        </p:nvSpPr>
        <p:spPr bwMode="auto">
          <a:xfrm>
            <a:off x="8474573" y="6071606"/>
            <a:ext cx="414095" cy="414377"/>
          </a:xfrm>
          <a:custGeom>
            <a:avLst/>
            <a:gdLst>
              <a:gd name="T0" fmla="*/ 1983 w 4407"/>
              <a:gd name="T1" fmla="*/ 3087 h 4410"/>
              <a:gd name="T2" fmla="*/ 1983 w 4407"/>
              <a:gd name="T3" fmla="*/ 2470 h 4410"/>
              <a:gd name="T4" fmla="*/ 2326 w 4407"/>
              <a:gd name="T5" fmla="*/ 4 h 4410"/>
              <a:gd name="T6" fmla="*/ 2690 w 4407"/>
              <a:gd name="T7" fmla="*/ 56 h 4410"/>
              <a:gd name="T8" fmla="*/ 3041 w 4407"/>
              <a:gd name="T9" fmla="*/ 154 h 4410"/>
              <a:gd name="T10" fmla="*/ 2501 w 4407"/>
              <a:gd name="T11" fmla="*/ 465 h 4410"/>
              <a:gd name="T12" fmla="*/ 2204 w 4407"/>
              <a:gd name="T13" fmla="*/ 441 h 4410"/>
              <a:gd name="T14" fmla="*/ 1850 w 4407"/>
              <a:gd name="T15" fmla="*/ 477 h 4410"/>
              <a:gd name="T16" fmla="*/ 1520 w 4407"/>
              <a:gd name="T17" fmla="*/ 581 h 4410"/>
              <a:gd name="T18" fmla="*/ 1219 w 4407"/>
              <a:gd name="T19" fmla="*/ 744 h 4410"/>
              <a:gd name="T20" fmla="*/ 959 w 4407"/>
              <a:gd name="T21" fmla="*/ 960 h 4410"/>
              <a:gd name="T22" fmla="*/ 744 w 4407"/>
              <a:gd name="T23" fmla="*/ 1220 h 4410"/>
              <a:gd name="T24" fmla="*/ 581 w 4407"/>
              <a:gd name="T25" fmla="*/ 1521 h 4410"/>
              <a:gd name="T26" fmla="*/ 477 w 4407"/>
              <a:gd name="T27" fmla="*/ 1851 h 4410"/>
              <a:gd name="T28" fmla="*/ 441 w 4407"/>
              <a:gd name="T29" fmla="*/ 2205 h 4410"/>
              <a:gd name="T30" fmla="*/ 477 w 4407"/>
              <a:gd name="T31" fmla="*/ 2559 h 4410"/>
              <a:gd name="T32" fmla="*/ 581 w 4407"/>
              <a:gd name="T33" fmla="*/ 2889 h 4410"/>
              <a:gd name="T34" fmla="*/ 744 w 4407"/>
              <a:gd name="T35" fmla="*/ 3190 h 4410"/>
              <a:gd name="T36" fmla="*/ 959 w 4407"/>
              <a:gd name="T37" fmla="*/ 3450 h 4410"/>
              <a:gd name="T38" fmla="*/ 1219 w 4407"/>
              <a:gd name="T39" fmla="*/ 3666 h 4410"/>
              <a:gd name="T40" fmla="*/ 1520 w 4407"/>
              <a:gd name="T41" fmla="*/ 3829 h 4410"/>
              <a:gd name="T42" fmla="*/ 1850 w 4407"/>
              <a:gd name="T43" fmla="*/ 3933 h 4410"/>
              <a:gd name="T44" fmla="*/ 2204 w 4407"/>
              <a:gd name="T45" fmla="*/ 3969 h 4410"/>
              <a:gd name="T46" fmla="*/ 2557 w 4407"/>
              <a:gd name="T47" fmla="*/ 3933 h 4410"/>
              <a:gd name="T48" fmla="*/ 2887 w 4407"/>
              <a:gd name="T49" fmla="*/ 3829 h 4410"/>
              <a:gd name="T50" fmla="*/ 3188 w 4407"/>
              <a:gd name="T51" fmla="*/ 3666 h 4410"/>
              <a:gd name="T52" fmla="*/ 3448 w 4407"/>
              <a:gd name="T53" fmla="*/ 3450 h 4410"/>
              <a:gd name="T54" fmla="*/ 3663 w 4407"/>
              <a:gd name="T55" fmla="*/ 3190 h 4410"/>
              <a:gd name="T56" fmla="*/ 3826 w 4407"/>
              <a:gd name="T57" fmla="*/ 2889 h 4410"/>
              <a:gd name="T58" fmla="*/ 3930 w 4407"/>
              <a:gd name="T59" fmla="*/ 2559 h 4410"/>
              <a:gd name="T60" fmla="*/ 3966 w 4407"/>
              <a:gd name="T61" fmla="*/ 2205 h 4410"/>
              <a:gd name="T62" fmla="*/ 4391 w 4407"/>
              <a:gd name="T63" fmla="*/ 2471 h 4410"/>
              <a:gd name="T64" fmla="*/ 4310 w 4407"/>
              <a:gd name="T65" fmla="*/ 2850 h 4410"/>
              <a:gd name="T66" fmla="*/ 4165 w 4407"/>
              <a:gd name="T67" fmla="*/ 3205 h 4410"/>
              <a:gd name="T68" fmla="*/ 3965 w 4407"/>
              <a:gd name="T69" fmla="*/ 3525 h 4410"/>
              <a:gd name="T70" fmla="*/ 3714 w 4407"/>
              <a:gd name="T71" fmla="*/ 3806 h 4410"/>
              <a:gd name="T72" fmla="*/ 3420 w 4407"/>
              <a:gd name="T73" fmla="*/ 4041 h 4410"/>
              <a:gd name="T74" fmla="*/ 3088 w 4407"/>
              <a:gd name="T75" fmla="*/ 4223 h 4410"/>
              <a:gd name="T76" fmla="*/ 2724 w 4407"/>
              <a:gd name="T77" fmla="*/ 4347 h 4410"/>
              <a:gd name="T78" fmla="*/ 2337 w 4407"/>
              <a:gd name="T79" fmla="*/ 4406 h 4410"/>
              <a:gd name="T80" fmla="*/ 1938 w 4407"/>
              <a:gd name="T81" fmla="*/ 4394 h 4410"/>
              <a:gd name="T82" fmla="*/ 1558 w 4407"/>
              <a:gd name="T83" fmla="*/ 4312 h 4410"/>
              <a:gd name="T84" fmla="*/ 1205 w 4407"/>
              <a:gd name="T85" fmla="*/ 4168 h 4410"/>
              <a:gd name="T86" fmla="*/ 884 w 4407"/>
              <a:gd name="T87" fmla="*/ 3968 h 4410"/>
              <a:gd name="T88" fmla="*/ 604 w 4407"/>
              <a:gd name="T89" fmla="*/ 3716 h 4410"/>
              <a:gd name="T90" fmla="*/ 369 w 4407"/>
              <a:gd name="T91" fmla="*/ 3422 h 4410"/>
              <a:gd name="T92" fmla="*/ 187 w 4407"/>
              <a:gd name="T93" fmla="*/ 3090 h 4410"/>
              <a:gd name="T94" fmla="*/ 63 w 4407"/>
              <a:gd name="T95" fmla="*/ 2726 h 4410"/>
              <a:gd name="T96" fmla="*/ 4 w 4407"/>
              <a:gd name="T97" fmla="*/ 2339 h 4410"/>
              <a:gd name="T98" fmla="*/ 16 w 4407"/>
              <a:gd name="T99" fmla="*/ 1939 h 4410"/>
              <a:gd name="T100" fmla="*/ 97 w 4407"/>
              <a:gd name="T101" fmla="*/ 1560 h 4410"/>
              <a:gd name="T102" fmla="*/ 242 w 4407"/>
              <a:gd name="T103" fmla="*/ 1205 h 4410"/>
              <a:gd name="T104" fmla="*/ 442 w 4407"/>
              <a:gd name="T105" fmla="*/ 885 h 4410"/>
              <a:gd name="T106" fmla="*/ 693 w 4407"/>
              <a:gd name="T107" fmla="*/ 604 h 4410"/>
              <a:gd name="T108" fmla="*/ 987 w 4407"/>
              <a:gd name="T109" fmla="*/ 369 h 4410"/>
              <a:gd name="T110" fmla="*/ 1319 w 4407"/>
              <a:gd name="T111" fmla="*/ 187 h 4410"/>
              <a:gd name="T112" fmla="*/ 1683 w 4407"/>
              <a:gd name="T113" fmla="*/ 63 h 4410"/>
              <a:gd name="T114" fmla="*/ 2070 w 4407"/>
              <a:gd name="T115" fmla="*/ 4 h 4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407" h="4410">
                <a:moveTo>
                  <a:pt x="3878" y="573"/>
                </a:moveTo>
                <a:lnTo>
                  <a:pt x="4187" y="882"/>
                </a:lnTo>
                <a:lnTo>
                  <a:pt x="1983" y="3087"/>
                </a:lnTo>
                <a:lnTo>
                  <a:pt x="992" y="2095"/>
                </a:lnTo>
                <a:lnTo>
                  <a:pt x="1299" y="1785"/>
                </a:lnTo>
                <a:lnTo>
                  <a:pt x="1983" y="2470"/>
                </a:lnTo>
                <a:lnTo>
                  <a:pt x="3878" y="573"/>
                </a:lnTo>
                <a:close/>
                <a:moveTo>
                  <a:pt x="2204" y="0"/>
                </a:moveTo>
                <a:lnTo>
                  <a:pt x="2326" y="4"/>
                </a:lnTo>
                <a:lnTo>
                  <a:pt x="2448" y="15"/>
                </a:lnTo>
                <a:lnTo>
                  <a:pt x="2569" y="33"/>
                </a:lnTo>
                <a:lnTo>
                  <a:pt x="2690" y="56"/>
                </a:lnTo>
                <a:lnTo>
                  <a:pt x="2808" y="84"/>
                </a:lnTo>
                <a:lnTo>
                  <a:pt x="2926" y="118"/>
                </a:lnTo>
                <a:lnTo>
                  <a:pt x="3041" y="154"/>
                </a:lnTo>
                <a:lnTo>
                  <a:pt x="2688" y="506"/>
                </a:lnTo>
                <a:lnTo>
                  <a:pt x="2596" y="484"/>
                </a:lnTo>
                <a:lnTo>
                  <a:pt x="2501" y="465"/>
                </a:lnTo>
                <a:lnTo>
                  <a:pt x="2406" y="452"/>
                </a:lnTo>
                <a:lnTo>
                  <a:pt x="2306" y="444"/>
                </a:lnTo>
                <a:lnTo>
                  <a:pt x="2204" y="441"/>
                </a:lnTo>
                <a:lnTo>
                  <a:pt x="2083" y="445"/>
                </a:lnTo>
                <a:lnTo>
                  <a:pt x="1966" y="458"/>
                </a:lnTo>
                <a:lnTo>
                  <a:pt x="1850" y="477"/>
                </a:lnTo>
                <a:lnTo>
                  <a:pt x="1736" y="505"/>
                </a:lnTo>
                <a:lnTo>
                  <a:pt x="1627" y="540"/>
                </a:lnTo>
                <a:lnTo>
                  <a:pt x="1520" y="581"/>
                </a:lnTo>
                <a:lnTo>
                  <a:pt x="1416" y="628"/>
                </a:lnTo>
                <a:lnTo>
                  <a:pt x="1315" y="683"/>
                </a:lnTo>
                <a:lnTo>
                  <a:pt x="1219" y="744"/>
                </a:lnTo>
                <a:lnTo>
                  <a:pt x="1128" y="810"/>
                </a:lnTo>
                <a:lnTo>
                  <a:pt x="1042" y="882"/>
                </a:lnTo>
                <a:lnTo>
                  <a:pt x="959" y="960"/>
                </a:lnTo>
                <a:lnTo>
                  <a:pt x="881" y="1042"/>
                </a:lnTo>
                <a:lnTo>
                  <a:pt x="809" y="1129"/>
                </a:lnTo>
                <a:lnTo>
                  <a:pt x="744" y="1220"/>
                </a:lnTo>
                <a:lnTo>
                  <a:pt x="682" y="1316"/>
                </a:lnTo>
                <a:lnTo>
                  <a:pt x="628" y="1417"/>
                </a:lnTo>
                <a:lnTo>
                  <a:pt x="581" y="1521"/>
                </a:lnTo>
                <a:lnTo>
                  <a:pt x="540" y="1628"/>
                </a:lnTo>
                <a:lnTo>
                  <a:pt x="505" y="1737"/>
                </a:lnTo>
                <a:lnTo>
                  <a:pt x="477" y="1851"/>
                </a:lnTo>
                <a:lnTo>
                  <a:pt x="458" y="1967"/>
                </a:lnTo>
                <a:lnTo>
                  <a:pt x="445" y="2085"/>
                </a:lnTo>
                <a:lnTo>
                  <a:pt x="441" y="2205"/>
                </a:lnTo>
                <a:lnTo>
                  <a:pt x="445" y="2325"/>
                </a:lnTo>
                <a:lnTo>
                  <a:pt x="458" y="2443"/>
                </a:lnTo>
                <a:lnTo>
                  <a:pt x="477" y="2559"/>
                </a:lnTo>
                <a:lnTo>
                  <a:pt x="505" y="2673"/>
                </a:lnTo>
                <a:lnTo>
                  <a:pt x="540" y="2782"/>
                </a:lnTo>
                <a:lnTo>
                  <a:pt x="581" y="2889"/>
                </a:lnTo>
                <a:lnTo>
                  <a:pt x="628" y="2993"/>
                </a:lnTo>
                <a:lnTo>
                  <a:pt x="682" y="3094"/>
                </a:lnTo>
                <a:lnTo>
                  <a:pt x="744" y="3190"/>
                </a:lnTo>
                <a:lnTo>
                  <a:pt x="809" y="3281"/>
                </a:lnTo>
                <a:lnTo>
                  <a:pt x="881" y="3368"/>
                </a:lnTo>
                <a:lnTo>
                  <a:pt x="959" y="3450"/>
                </a:lnTo>
                <a:lnTo>
                  <a:pt x="1042" y="3528"/>
                </a:lnTo>
                <a:lnTo>
                  <a:pt x="1128" y="3600"/>
                </a:lnTo>
                <a:lnTo>
                  <a:pt x="1219" y="3666"/>
                </a:lnTo>
                <a:lnTo>
                  <a:pt x="1315" y="3727"/>
                </a:lnTo>
                <a:lnTo>
                  <a:pt x="1416" y="3782"/>
                </a:lnTo>
                <a:lnTo>
                  <a:pt x="1520" y="3829"/>
                </a:lnTo>
                <a:lnTo>
                  <a:pt x="1627" y="3870"/>
                </a:lnTo>
                <a:lnTo>
                  <a:pt x="1736" y="3905"/>
                </a:lnTo>
                <a:lnTo>
                  <a:pt x="1850" y="3933"/>
                </a:lnTo>
                <a:lnTo>
                  <a:pt x="1966" y="3952"/>
                </a:lnTo>
                <a:lnTo>
                  <a:pt x="2083" y="3965"/>
                </a:lnTo>
                <a:lnTo>
                  <a:pt x="2204" y="3969"/>
                </a:lnTo>
                <a:lnTo>
                  <a:pt x="2324" y="3965"/>
                </a:lnTo>
                <a:lnTo>
                  <a:pt x="2441" y="3952"/>
                </a:lnTo>
                <a:lnTo>
                  <a:pt x="2557" y="3933"/>
                </a:lnTo>
                <a:lnTo>
                  <a:pt x="2671" y="3905"/>
                </a:lnTo>
                <a:lnTo>
                  <a:pt x="2780" y="3870"/>
                </a:lnTo>
                <a:lnTo>
                  <a:pt x="2887" y="3829"/>
                </a:lnTo>
                <a:lnTo>
                  <a:pt x="2991" y="3782"/>
                </a:lnTo>
                <a:lnTo>
                  <a:pt x="3092" y="3727"/>
                </a:lnTo>
                <a:lnTo>
                  <a:pt x="3188" y="3666"/>
                </a:lnTo>
                <a:lnTo>
                  <a:pt x="3279" y="3600"/>
                </a:lnTo>
                <a:lnTo>
                  <a:pt x="3365" y="3528"/>
                </a:lnTo>
                <a:lnTo>
                  <a:pt x="3448" y="3450"/>
                </a:lnTo>
                <a:lnTo>
                  <a:pt x="3526" y="3368"/>
                </a:lnTo>
                <a:lnTo>
                  <a:pt x="3598" y="3281"/>
                </a:lnTo>
                <a:lnTo>
                  <a:pt x="3663" y="3190"/>
                </a:lnTo>
                <a:lnTo>
                  <a:pt x="3725" y="3094"/>
                </a:lnTo>
                <a:lnTo>
                  <a:pt x="3779" y="2993"/>
                </a:lnTo>
                <a:lnTo>
                  <a:pt x="3826" y="2889"/>
                </a:lnTo>
                <a:lnTo>
                  <a:pt x="3867" y="2782"/>
                </a:lnTo>
                <a:lnTo>
                  <a:pt x="3902" y="2673"/>
                </a:lnTo>
                <a:lnTo>
                  <a:pt x="3930" y="2559"/>
                </a:lnTo>
                <a:lnTo>
                  <a:pt x="3949" y="2443"/>
                </a:lnTo>
                <a:lnTo>
                  <a:pt x="3962" y="2325"/>
                </a:lnTo>
                <a:lnTo>
                  <a:pt x="3966" y="2205"/>
                </a:lnTo>
                <a:lnTo>
                  <a:pt x="4407" y="2205"/>
                </a:lnTo>
                <a:lnTo>
                  <a:pt x="4403" y="2339"/>
                </a:lnTo>
                <a:lnTo>
                  <a:pt x="4391" y="2471"/>
                </a:lnTo>
                <a:lnTo>
                  <a:pt x="4371" y="2599"/>
                </a:lnTo>
                <a:lnTo>
                  <a:pt x="4344" y="2726"/>
                </a:lnTo>
                <a:lnTo>
                  <a:pt x="4310" y="2850"/>
                </a:lnTo>
                <a:lnTo>
                  <a:pt x="4268" y="2972"/>
                </a:lnTo>
                <a:lnTo>
                  <a:pt x="4220" y="3090"/>
                </a:lnTo>
                <a:lnTo>
                  <a:pt x="4165" y="3205"/>
                </a:lnTo>
                <a:lnTo>
                  <a:pt x="4105" y="3316"/>
                </a:lnTo>
                <a:lnTo>
                  <a:pt x="4038" y="3422"/>
                </a:lnTo>
                <a:lnTo>
                  <a:pt x="3965" y="3525"/>
                </a:lnTo>
                <a:lnTo>
                  <a:pt x="3888" y="3623"/>
                </a:lnTo>
                <a:lnTo>
                  <a:pt x="3803" y="3716"/>
                </a:lnTo>
                <a:lnTo>
                  <a:pt x="3714" y="3806"/>
                </a:lnTo>
                <a:lnTo>
                  <a:pt x="3620" y="3890"/>
                </a:lnTo>
                <a:lnTo>
                  <a:pt x="3523" y="3968"/>
                </a:lnTo>
                <a:lnTo>
                  <a:pt x="3420" y="4041"/>
                </a:lnTo>
                <a:lnTo>
                  <a:pt x="3313" y="4108"/>
                </a:lnTo>
                <a:lnTo>
                  <a:pt x="3202" y="4168"/>
                </a:lnTo>
                <a:lnTo>
                  <a:pt x="3088" y="4223"/>
                </a:lnTo>
                <a:lnTo>
                  <a:pt x="2970" y="4271"/>
                </a:lnTo>
                <a:lnTo>
                  <a:pt x="2849" y="4312"/>
                </a:lnTo>
                <a:lnTo>
                  <a:pt x="2724" y="4347"/>
                </a:lnTo>
                <a:lnTo>
                  <a:pt x="2597" y="4374"/>
                </a:lnTo>
                <a:lnTo>
                  <a:pt x="2469" y="4394"/>
                </a:lnTo>
                <a:lnTo>
                  <a:pt x="2337" y="4406"/>
                </a:lnTo>
                <a:lnTo>
                  <a:pt x="2204" y="4410"/>
                </a:lnTo>
                <a:lnTo>
                  <a:pt x="2070" y="4406"/>
                </a:lnTo>
                <a:lnTo>
                  <a:pt x="1938" y="4394"/>
                </a:lnTo>
                <a:lnTo>
                  <a:pt x="1810" y="4374"/>
                </a:lnTo>
                <a:lnTo>
                  <a:pt x="1683" y="4347"/>
                </a:lnTo>
                <a:lnTo>
                  <a:pt x="1558" y="4312"/>
                </a:lnTo>
                <a:lnTo>
                  <a:pt x="1437" y="4271"/>
                </a:lnTo>
                <a:lnTo>
                  <a:pt x="1319" y="4223"/>
                </a:lnTo>
                <a:lnTo>
                  <a:pt x="1205" y="4168"/>
                </a:lnTo>
                <a:lnTo>
                  <a:pt x="1094" y="4108"/>
                </a:lnTo>
                <a:lnTo>
                  <a:pt x="987" y="4041"/>
                </a:lnTo>
                <a:lnTo>
                  <a:pt x="884" y="3968"/>
                </a:lnTo>
                <a:lnTo>
                  <a:pt x="787" y="3890"/>
                </a:lnTo>
                <a:lnTo>
                  <a:pt x="693" y="3806"/>
                </a:lnTo>
                <a:lnTo>
                  <a:pt x="604" y="3716"/>
                </a:lnTo>
                <a:lnTo>
                  <a:pt x="519" y="3623"/>
                </a:lnTo>
                <a:lnTo>
                  <a:pt x="442" y="3525"/>
                </a:lnTo>
                <a:lnTo>
                  <a:pt x="369" y="3422"/>
                </a:lnTo>
                <a:lnTo>
                  <a:pt x="302" y="3316"/>
                </a:lnTo>
                <a:lnTo>
                  <a:pt x="242" y="3205"/>
                </a:lnTo>
                <a:lnTo>
                  <a:pt x="187" y="3090"/>
                </a:lnTo>
                <a:lnTo>
                  <a:pt x="139" y="2972"/>
                </a:lnTo>
                <a:lnTo>
                  <a:pt x="97" y="2850"/>
                </a:lnTo>
                <a:lnTo>
                  <a:pt x="63" y="2726"/>
                </a:lnTo>
                <a:lnTo>
                  <a:pt x="36" y="2599"/>
                </a:lnTo>
                <a:lnTo>
                  <a:pt x="16" y="2471"/>
                </a:lnTo>
                <a:lnTo>
                  <a:pt x="4" y="2339"/>
                </a:lnTo>
                <a:lnTo>
                  <a:pt x="0" y="2205"/>
                </a:lnTo>
                <a:lnTo>
                  <a:pt x="4" y="2071"/>
                </a:lnTo>
                <a:lnTo>
                  <a:pt x="16" y="1939"/>
                </a:lnTo>
                <a:lnTo>
                  <a:pt x="36" y="1811"/>
                </a:lnTo>
                <a:lnTo>
                  <a:pt x="63" y="1684"/>
                </a:lnTo>
                <a:lnTo>
                  <a:pt x="97" y="1560"/>
                </a:lnTo>
                <a:lnTo>
                  <a:pt x="139" y="1438"/>
                </a:lnTo>
                <a:lnTo>
                  <a:pt x="187" y="1320"/>
                </a:lnTo>
                <a:lnTo>
                  <a:pt x="242" y="1205"/>
                </a:lnTo>
                <a:lnTo>
                  <a:pt x="302" y="1094"/>
                </a:lnTo>
                <a:lnTo>
                  <a:pt x="369" y="988"/>
                </a:lnTo>
                <a:lnTo>
                  <a:pt x="442" y="885"/>
                </a:lnTo>
                <a:lnTo>
                  <a:pt x="519" y="787"/>
                </a:lnTo>
                <a:lnTo>
                  <a:pt x="604" y="694"/>
                </a:lnTo>
                <a:lnTo>
                  <a:pt x="693" y="604"/>
                </a:lnTo>
                <a:lnTo>
                  <a:pt x="787" y="520"/>
                </a:lnTo>
                <a:lnTo>
                  <a:pt x="884" y="442"/>
                </a:lnTo>
                <a:lnTo>
                  <a:pt x="987" y="369"/>
                </a:lnTo>
                <a:lnTo>
                  <a:pt x="1094" y="302"/>
                </a:lnTo>
                <a:lnTo>
                  <a:pt x="1205" y="242"/>
                </a:lnTo>
                <a:lnTo>
                  <a:pt x="1319" y="187"/>
                </a:lnTo>
                <a:lnTo>
                  <a:pt x="1437" y="139"/>
                </a:lnTo>
                <a:lnTo>
                  <a:pt x="1558" y="98"/>
                </a:lnTo>
                <a:lnTo>
                  <a:pt x="1683" y="63"/>
                </a:lnTo>
                <a:lnTo>
                  <a:pt x="1810" y="36"/>
                </a:lnTo>
                <a:lnTo>
                  <a:pt x="1938" y="16"/>
                </a:lnTo>
                <a:lnTo>
                  <a:pt x="2070" y="4"/>
                </a:lnTo>
                <a:lnTo>
                  <a:pt x="2204" y="0"/>
                </a:lnTo>
                <a:close/>
              </a:path>
            </a:pathLst>
          </a:custGeom>
          <a:solidFill>
            <a:srgbClr val="00B05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F4BBB54-EC19-41E3-982A-BF3DE4AE54E6}"/>
              </a:ext>
            </a:extLst>
          </p:cNvPr>
          <p:cNvSpPr txBox="1"/>
          <p:nvPr/>
        </p:nvSpPr>
        <p:spPr>
          <a:xfrm>
            <a:off x="7761718" y="6451096"/>
            <a:ext cx="1927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00B050"/>
                </a:solidFill>
              </a:rPr>
              <a:t>File Uploaded Successfully</a:t>
            </a:r>
            <a:endParaRPr lang="en-IN" sz="1200" i="1" dirty="0">
              <a:solidFill>
                <a:srgbClr val="00B050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D6022EF-9AB5-490E-8502-742CC0F234A9}"/>
              </a:ext>
            </a:extLst>
          </p:cNvPr>
          <p:cNvCxnSpPr>
            <a:cxnSpLocks/>
          </p:cNvCxnSpPr>
          <p:nvPr/>
        </p:nvCxnSpPr>
        <p:spPr>
          <a:xfrm>
            <a:off x="6393070" y="1118010"/>
            <a:ext cx="3152078" cy="1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8D6A1D91-FF2E-459A-B8AB-64BAEFBF818E}"/>
              </a:ext>
            </a:extLst>
          </p:cNvPr>
          <p:cNvSpPr/>
          <p:nvPr/>
        </p:nvSpPr>
        <p:spPr>
          <a:xfrm>
            <a:off x="5980935" y="1475245"/>
            <a:ext cx="367744" cy="3749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66431AF-E9CB-4953-A936-A5CCC1384D5C}"/>
              </a:ext>
            </a:extLst>
          </p:cNvPr>
          <p:cNvSpPr/>
          <p:nvPr/>
        </p:nvSpPr>
        <p:spPr>
          <a:xfrm>
            <a:off x="7972473" y="1169767"/>
            <a:ext cx="367744" cy="3749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3324B0F-9C74-4CF8-93F5-6C225FF78282}"/>
              </a:ext>
            </a:extLst>
          </p:cNvPr>
          <p:cNvSpPr txBox="1"/>
          <p:nvPr/>
        </p:nvSpPr>
        <p:spPr>
          <a:xfrm>
            <a:off x="6537292" y="853823"/>
            <a:ext cx="2838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Search Uploaded Documents  - Enter Batch Id </a:t>
            </a:r>
            <a:endParaRPr lang="en-IN" sz="900" dirty="0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41837861-0FE8-484C-AA1F-9F7FDEDE3E6C}"/>
              </a:ext>
            </a:extLst>
          </p:cNvPr>
          <p:cNvSpPr/>
          <p:nvPr/>
        </p:nvSpPr>
        <p:spPr>
          <a:xfrm>
            <a:off x="9601769" y="977717"/>
            <a:ext cx="1119329" cy="33120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</a:t>
            </a:r>
          </a:p>
        </p:txBody>
      </p:sp>
      <p:sp>
        <p:nvSpPr>
          <p:cNvPr id="112" name="Diamond 111">
            <a:extLst>
              <a:ext uri="{FF2B5EF4-FFF2-40B4-BE49-F238E27FC236}">
                <a16:creationId xmlns:a16="http://schemas.microsoft.com/office/drawing/2014/main" id="{292CF167-4D69-4199-9E68-ACCBF48EED51}"/>
              </a:ext>
            </a:extLst>
          </p:cNvPr>
          <p:cNvSpPr/>
          <p:nvPr/>
        </p:nvSpPr>
        <p:spPr>
          <a:xfrm>
            <a:off x="9735296" y="1782485"/>
            <a:ext cx="1119318" cy="85048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Found?</a:t>
            </a:r>
            <a:endParaRPr lang="en-IN" sz="900" dirty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C5BEC88-AFF4-4B77-8E5D-CCEA905774C8}"/>
              </a:ext>
            </a:extLst>
          </p:cNvPr>
          <p:cNvCxnSpPr>
            <a:cxnSpLocks/>
          </p:cNvCxnSpPr>
          <p:nvPr/>
        </p:nvCxnSpPr>
        <p:spPr>
          <a:xfrm flipH="1">
            <a:off x="8669355" y="5547213"/>
            <a:ext cx="12266" cy="47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6E03CFA8-63A2-4C48-B05F-9F500541B8FC}"/>
              </a:ext>
            </a:extLst>
          </p:cNvPr>
          <p:cNvSpPr txBox="1"/>
          <p:nvPr/>
        </p:nvSpPr>
        <p:spPr>
          <a:xfrm>
            <a:off x="9353289" y="2020712"/>
            <a:ext cx="383717" cy="230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NO</a:t>
            </a:r>
            <a:endParaRPr lang="en-IN" sz="900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8455863-D494-4939-967D-C4B4216232DA}"/>
              </a:ext>
            </a:extLst>
          </p:cNvPr>
          <p:cNvCxnSpPr>
            <a:cxnSpLocks/>
          </p:cNvCxnSpPr>
          <p:nvPr/>
        </p:nvCxnSpPr>
        <p:spPr>
          <a:xfrm flipH="1">
            <a:off x="10288822" y="1309555"/>
            <a:ext cx="12266" cy="47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974F217-E181-4E3A-BA4B-EDC6B4BA4C22}"/>
              </a:ext>
            </a:extLst>
          </p:cNvPr>
          <p:cNvCxnSpPr>
            <a:cxnSpLocks/>
          </p:cNvCxnSpPr>
          <p:nvPr/>
        </p:nvCxnSpPr>
        <p:spPr>
          <a:xfrm flipH="1">
            <a:off x="9126100" y="2206056"/>
            <a:ext cx="609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7B56C31D-DDE9-465A-8DF9-E4634B02F641}"/>
              </a:ext>
            </a:extLst>
          </p:cNvPr>
          <p:cNvSpPr txBox="1"/>
          <p:nvPr/>
        </p:nvSpPr>
        <p:spPr>
          <a:xfrm>
            <a:off x="10280787" y="2710309"/>
            <a:ext cx="383717" cy="230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YES</a:t>
            </a:r>
            <a:endParaRPr lang="en-IN" sz="900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5D9562D-A754-475F-A0C9-2C2250C085BA}"/>
              </a:ext>
            </a:extLst>
          </p:cNvPr>
          <p:cNvCxnSpPr>
            <a:cxnSpLocks/>
          </p:cNvCxnSpPr>
          <p:nvPr/>
        </p:nvCxnSpPr>
        <p:spPr>
          <a:xfrm flipH="1">
            <a:off x="10280787" y="2628067"/>
            <a:ext cx="12266" cy="47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AutoShape 2" descr="https://smaltandberyl.atlassian.net/wiki/download/attachments/539295822/image2018-8-3_12-50-19.png?version=1&amp;modificationDate=1533280823835&amp;cacheVersion=1&amp;api=v2">
            <a:extLst>
              <a:ext uri="{FF2B5EF4-FFF2-40B4-BE49-F238E27FC236}">
                <a16:creationId xmlns:a16="http://schemas.microsoft.com/office/drawing/2014/main" id="{B98D39BD-7054-465B-A1A5-E2089FDC32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0B6EB51-277E-42AC-AADF-020F17F772B6}"/>
              </a:ext>
            </a:extLst>
          </p:cNvPr>
          <p:cNvSpPr txBox="1"/>
          <p:nvPr/>
        </p:nvSpPr>
        <p:spPr>
          <a:xfrm>
            <a:off x="9294286" y="3108260"/>
            <a:ext cx="235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70C0"/>
                </a:solidFill>
              </a:rPr>
              <a:t>Result with zip of files uploaded</a:t>
            </a:r>
            <a:endParaRPr lang="en-IN" sz="1200" i="1" dirty="0">
              <a:solidFill>
                <a:srgbClr val="0070C0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5C0B43D-422C-4F2E-BA14-453C43F8BB35}"/>
              </a:ext>
            </a:extLst>
          </p:cNvPr>
          <p:cNvSpPr txBox="1"/>
          <p:nvPr/>
        </p:nvSpPr>
        <p:spPr>
          <a:xfrm>
            <a:off x="7557857" y="2047672"/>
            <a:ext cx="1927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</a:rPr>
              <a:t>No Data Found</a:t>
            </a:r>
            <a:endParaRPr lang="en-IN" sz="1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409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5506827-DDD6-4AC5-8355-580BDB034663}"/>
              </a:ext>
            </a:extLst>
          </p:cNvPr>
          <p:cNvSpPr>
            <a:spLocks noEditPoints="1"/>
          </p:cNvSpPr>
          <p:nvPr/>
        </p:nvSpPr>
        <p:spPr bwMode="auto">
          <a:xfrm>
            <a:off x="5213224" y="435803"/>
            <a:ext cx="709707" cy="510684"/>
          </a:xfrm>
          <a:custGeom>
            <a:avLst/>
            <a:gdLst>
              <a:gd name="T0" fmla="*/ 51 w 551"/>
              <a:gd name="T1" fmla="*/ 284 h 384"/>
              <a:gd name="T2" fmla="*/ 0 w 551"/>
              <a:gd name="T3" fmla="*/ 384 h 384"/>
              <a:gd name="T4" fmla="*/ 551 w 551"/>
              <a:gd name="T5" fmla="*/ 384 h 384"/>
              <a:gd name="T6" fmla="*/ 498 w 551"/>
              <a:gd name="T7" fmla="*/ 284 h 384"/>
              <a:gd name="T8" fmla="*/ 310 w 551"/>
              <a:gd name="T9" fmla="*/ 284 h 384"/>
              <a:gd name="T10" fmla="*/ 310 w 551"/>
              <a:gd name="T11" fmla="*/ 261 h 384"/>
              <a:gd name="T12" fmla="*/ 472 w 551"/>
              <a:gd name="T13" fmla="*/ 261 h 384"/>
              <a:gd name="T14" fmla="*/ 500 w 551"/>
              <a:gd name="T15" fmla="*/ 235 h 384"/>
              <a:gd name="T16" fmla="*/ 500 w 551"/>
              <a:gd name="T17" fmla="*/ 26 h 384"/>
              <a:gd name="T18" fmla="*/ 472 w 551"/>
              <a:gd name="T19" fmla="*/ 0 h 384"/>
              <a:gd name="T20" fmla="*/ 79 w 551"/>
              <a:gd name="T21" fmla="*/ 0 h 384"/>
              <a:gd name="T22" fmla="*/ 51 w 551"/>
              <a:gd name="T23" fmla="*/ 26 h 384"/>
              <a:gd name="T24" fmla="*/ 51 w 551"/>
              <a:gd name="T25" fmla="*/ 235 h 384"/>
              <a:gd name="T26" fmla="*/ 79 w 551"/>
              <a:gd name="T27" fmla="*/ 261 h 384"/>
              <a:gd name="T28" fmla="*/ 241 w 551"/>
              <a:gd name="T29" fmla="*/ 261 h 384"/>
              <a:gd name="T30" fmla="*/ 241 w 551"/>
              <a:gd name="T31" fmla="*/ 284 h 384"/>
              <a:gd name="T32" fmla="*/ 51 w 551"/>
              <a:gd name="T33" fmla="*/ 284 h 384"/>
              <a:gd name="T34" fmla="*/ 86 w 551"/>
              <a:gd name="T35" fmla="*/ 36 h 384"/>
              <a:gd name="T36" fmla="*/ 465 w 551"/>
              <a:gd name="T37" fmla="*/ 36 h 384"/>
              <a:gd name="T38" fmla="*/ 465 w 551"/>
              <a:gd name="T39" fmla="*/ 225 h 384"/>
              <a:gd name="T40" fmla="*/ 86 w 551"/>
              <a:gd name="T41" fmla="*/ 225 h 384"/>
              <a:gd name="T42" fmla="*/ 86 w 551"/>
              <a:gd name="T43" fmla="*/ 3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1" h="384">
                <a:moveTo>
                  <a:pt x="51" y="284"/>
                </a:moveTo>
                <a:cubicBezTo>
                  <a:pt x="0" y="384"/>
                  <a:pt x="0" y="384"/>
                  <a:pt x="0" y="384"/>
                </a:cubicBezTo>
                <a:cubicBezTo>
                  <a:pt x="551" y="384"/>
                  <a:pt x="551" y="384"/>
                  <a:pt x="551" y="384"/>
                </a:cubicBezTo>
                <a:cubicBezTo>
                  <a:pt x="498" y="284"/>
                  <a:pt x="498" y="284"/>
                  <a:pt x="498" y="284"/>
                </a:cubicBezTo>
                <a:cubicBezTo>
                  <a:pt x="310" y="284"/>
                  <a:pt x="310" y="284"/>
                  <a:pt x="310" y="284"/>
                </a:cubicBezTo>
                <a:cubicBezTo>
                  <a:pt x="310" y="261"/>
                  <a:pt x="310" y="261"/>
                  <a:pt x="310" y="261"/>
                </a:cubicBezTo>
                <a:cubicBezTo>
                  <a:pt x="472" y="261"/>
                  <a:pt x="472" y="261"/>
                  <a:pt x="472" y="261"/>
                </a:cubicBezTo>
                <a:cubicBezTo>
                  <a:pt x="488" y="261"/>
                  <a:pt x="500" y="249"/>
                  <a:pt x="500" y="235"/>
                </a:cubicBezTo>
                <a:cubicBezTo>
                  <a:pt x="500" y="26"/>
                  <a:pt x="500" y="26"/>
                  <a:pt x="500" y="26"/>
                </a:cubicBezTo>
                <a:cubicBezTo>
                  <a:pt x="500" y="11"/>
                  <a:pt x="488" y="0"/>
                  <a:pt x="472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63" y="0"/>
                  <a:pt x="51" y="11"/>
                  <a:pt x="51" y="26"/>
                </a:cubicBezTo>
                <a:cubicBezTo>
                  <a:pt x="51" y="235"/>
                  <a:pt x="51" y="235"/>
                  <a:pt x="51" y="235"/>
                </a:cubicBezTo>
                <a:cubicBezTo>
                  <a:pt x="51" y="249"/>
                  <a:pt x="63" y="261"/>
                  <a:pt x="79" y="261"/>
                </a:cubicBezTo>
                <a:cubicBezTo>
                  <a:pt x="241" y="261"/>
                  <a:pt x="241" y="261"/>
                  <a:pt x="241" y="261"/>
                </a:cubicBezTo>
                <a:cubicBezTo>
                  <a:pt x="241" y="284"/>
                  <a:pt x="241" y="284"/>
                  <a:pt x="241" y="284"/>
                </a:cubicBezTo>
                <a:lnTo>
                  <a:pt x="51" y="284"/>
                </a:lnTo>
                <a:close/>
                <a:moveTo>
                  <a:pt x="86" y="36"/>
                </a:moveTo>
                <a:cubicBezTo>
                  <a:pt x="465" y="36"/>
                  <a:pt x="465" y="36"/>
                  <a:pt x="465" y="36"/>
                </a:cubicBezTo>
                <a:cubicBezTo>
                  <a:pt x="465" y="225"/>
                  <a:pt x="465" y="225"/>
                  <a:pt x="465" y="225"/>
                </a:cubicBezTo>
                <a:cubicBezTo>
                  <a:pt x="86" y="225"/>
                  <a:pt x="86" y="225"/>
                  <a:pt x="86" y="225"/>
                </a:cubicBezTo>
                <a:lnTo>
                  <a:pt x="86" y="3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9FC3B5-50C3-445E-B864-03F099A44659}"/>
              </a:ext>
            </a:extLst>
          </p:cNvPr>
          <p:cNvGrpSpPr/>
          <p:nvPr/>
        </p:nvGrpSpPr>
        <p:grpSpPr>
          <a:xfrm>
            <a:off x="1651343" y="378991"/>
            <a:ext cx="1099038" cy="729100"/>
            <a:chOff x="2017103" y="815871"/>
            <a:chExt cx="1099038" cy="7291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B54951-C471-4DD2-9133-6C2DEF56EF89}"/>
                </a:ext>
              </a:extLst>
            </p:cNvPr>
            <p:cNvGrpSpPr/>
            <p:nvPr/>
          </p:nvGrpSpPr>
          <p:grpSpPr>
            <a:xfrm>
              <a:off x="2183763" y="815871"/>
              <a:ext cx="382859" cy="446670"/>
              <a:chOff x="7923213" y="2212975"/>
              <a:chExt cx="3048000" cy="3556001"/>
            </a:xfrm>
            <a:solidFill>
              <a:schemeClr val="accent4"/>
            </a:solidFill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13EF4405-1F33-479F-ADD4-70416CF330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26476" y="2212975"/>
                <a:ext cx="1641475" cy="2005013"/>
              </a:xfrm>
              <a:custGeom>
                <a:avLst/>
                <a:gdLst>
                  <a:gd name="T0" fmla="*/ 530 w 2068"/>
                  <a:gd name="T1" fmla="*/ 773 h 2527"/>
                  <a:gd name="T2" fmla="*/ 339 w 2068"/>
                  <a:gd name="T3" fmla="*/ 850 h 2527"/>
                  <a:gd name="T4" fmla="*/ 214 w 2068"/>
                  <a:gd name="T5" fmla="*/ 961 h 2527"/>
                  <a:gd name="T6" fmla="*/ 151 w 2068"/>
                  <a:gd name="T7" fmla="*/ 1158 h 2527"/>
                  <a:gd name="T8" fmla="*/ 172 w 2068"/>
                  <a:gd name="T9" fmla="*/ 1506 h 2527"/>
                  <a:gd name="T10" fmla="*/ 253 w 2068"/>
                  <a:gd name="T11" fmla="*/ 1770 h 2527"/>
                  <a:gd name="T12" fmla="*/ 373 w 2068"/>
                  <a:gd name="T13" fmla="*/ 1972 h 2527"/>
                  <a:gd name="T14" fmla="*/ 504 w 2068"/>
                  <a:gd name="T15" fmla="*/ 2119 h 2527"/>
                  <a:gd name="T16" fmla="*/ 727 w 2068"/>
                  <a:gd name="T17" fmla="*/ 2280 h 2527"/>
                  <a:gd name="T18" fmla="*/ 926 w 2068"/>
                  <a:gd name="T19" fmla="*/ 2359 h 2527"/>
                  <a:gd name="T20" fmla="*/ 1065 w 2068"/>
                  <a:gd name="T21" fmla="*/ 2374 h 2527"/>
                  <a:gd name="T22" fmla="*/ 1236 w 2068"/>
                  <a:gd name="T23" fmla="*/ 2329 h 2527"/>
                  <a:gd name="T24" fmla="*/ 1452 w 2068"/>
                  <a:gd name="T25" fmla="*/ 2211 h 2527"/>
                  <a:gd name="T26" fmla="*/ 1629 w 2068"/>
                  <a:gd name="T27" fmla="*/ 2052 h 2527"/>
                  <a:gd name="T28" fmla="*/ 1759 w 2068"/>
                  <a:gd name="T29" fmla="*/ 1879 h 2527"/>
                  <a:gd name="T30" fmla="*/ 1862 w 2068"/>
                  <a:gd name="T31" fmla="*/ 1646 h 2527"/>
                  <a:gd name="T32" fmla="*/ 1915 w 2068"/>
                  <a:gd name="T33" fmla="*/ 1349 h 2527"/>
                  <a:gd name="T34" fmla="*/ 1813 w 2068"/>
                  <a:gd name="T35" fmla="*/ 1046 h 2527"/>
                  <a:gd name="T36" fmla="*/ 1469 w 2068"/>
                  <a:gd name="T37" fmla="*/ 1083 h 2527"/>
                  <a:gd name="T38" fmla="*/ 1202 w 2068"/>
                  <a:gd name="T39" fmla="*/ 1062 h 2527"/>
                  <a:gd name="T40" fmla="*/ 1005 w 2068"/>
                  <a:gd name="T41" fmla="*/ 1002 h 2527"/>
                  <a:gd name="T42" fmla="*/ 867 w 2068"/>
                  <a:gd name="T43" fmla="*/ 923 h 2527"/>
                  <a:gd name="T44" fmla="*/ 780 w 2068"/>
                  <a:gd name="T45" fmla="*/ 843 h 2527"/>
                  <a:gd name="T46" fmla="*/ 735 w 2068"/>
                  <a:gd name="T47" fmla="*/ 781 h 2527"/>
                  <a:gd name="T48" fmla="*/ 723 w 2068"/>
                  <a:gd name="T49" fmla="*/ 757 h 2527"/>
                  <a:gd name="T50" fmla="*/ 1308 w 2068"/>
                  <a:gd name="T51" fmla="*/ 19 h 2527"/>
                  <a:gd name="T52" fmla="*/ 1593 w 2068"/>
                  <a:gd name="T53" fmla="*/ 100 h 2527"/>
                  <a:gd name="T54" fmla="*/ 1795 w 2068"/>
                  <a:gd name="T55" fmla="*/ 236 h 2527"/>
                  <a:gd name="T56" fmla="*/ 1932 w 2068"/>
                  <a:gd name="T57" fmla="*/ 420 h 2527"/>
                  <a:gd name="T58" fmla="*/ 2013 w 2068"/>
                  <a:gd name="T59" fmla="*/ 646 h 2527"/>
                  <a:gd name="T60" fmla="*/ 2054 w 2068"/>
                  <a:gd name="T61" fmla="*/ 904 h 2527"/>
                  <a:gd name="T62" fmla="*/ 2068 w 2068"/>
                  <a:gd name="T63" fmla="*/ 1189 h 2527"/>
                  <a:gd name="T64" fmla="*/ 2043 w 2068"/>
                  <a:gd name="T65" fmla="*/ 1541 h 2527"/>
                  <a:gd name="T66" fmla="*/ 1941 w 2068"/>
                  <a:gd name="T67" fmla="*/ 1855 h 2527"/>
                  <a:gd name="T68" fmla="*/ 1785 w 2068"/>
                  <a:gd name="T69" fmla="*/ 2104 h 2527"/>
                  <a:gd name="T70" fmla="*/ 1593 w 2068"/>
                  <a:gd name="T71" fmla="*/ 2294 h 2527"/>
                  <a:gd name="T72" fmla="*/ 1388 w 2068"/>
                  <a:gd name="T73" fmla="*/ 2425 h 2527"/>
                  <a:gd name="T74" fmla="*/ 1195 w 2068"/>
                  <a:gd name="T75" fmla="*/ 2502 h 2527"/>
                  <a:gd name="T76" fmla="*/ 1035 w 2068"/>
                  <a:gd name="T77" fmla="*/ 2527 h 2527"/>
                  <a:gd name="T78" fmla="*/ 874 w 2068"/>
                  <a:gd name="T79" fmla="*/ 2502 h 2527"/>
                  <a:gd name="T80" fmla="*/ 679 w 2068"/>
                  <a:gd name="T81" fmla="*/ 2425 h 2527"/>
                  <a:gd name="T82" fmla="*/ 476 w 2068"/>
                  <a:gd name="T83" fmla="*/ 2294 h 2527"/>
                  <a:gd name="T84" fmla="*/ 285 w 2068"/>
                  <a:gd name="T85" fmla="*/ 2104 h 2527"/>
                  <a:gd name="T86" fmla="*/ 127 w 2068"/>
                  <a:gd name="T87" fmla="*/ 1855 h 2527"/>
                  <a:gd name="T88" fmla="*/ 26 w 2068"/>
                  <a:gd name="T89" fmla="*/ 1541 h 2527"/>
                  <a:gd name="T90" fmla="*/ 0 w 2068"/>
                  <a:gd name="T91" fmla="*/ 1189 h 2527"/>
                  <a:gd name="T92" fmla="*/ 14 w 2068"/>
                  <a:gd name="T93" fmla="*/ 904 h 2527"/>
                  <a:gd name="T94" fmla="*/ 55 w 2068"/>
                  <a:gd name="T95" fmla="*/ 646 h 2527"/>
                  <a:gd name="T96" fmla="*/ 136 w 2068"/>
                  <a:gd name="T97" fmla="*/ 420 h 2527"/>
                  <a:gd name="T98" fmla="*/ 272 w 2068"/>
                  <a:gd name="T99" fmla="*/ 236 h 2527"/>
                  <a:gd name="T100" fmla="*/ 476 w 2068"/>
                  <a:gd name="T101" fmla="*/ 100 h 2527"/>
                  <a:gd name="T102" fmla="*/ 760 w 2068"/>
                  <a:gd name="T103" fmla="*/ 19 h 2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68" h="2527">
                    <a:moveTo>
                      <a:pt x="723" y="757"/>
                    </a:moveTo>
                    <a:lnTo>
                      <a:pt x="652" y="757"/>
                    </a:lnTo>
                    <a:lnTo>
                      <a:pt x="588" y="764"/>
                    </a:lnTo>
                    <a:lnTo>
                      <a:pt x="530" y="773"/>
                    </a:lnTo>
                    <a:lnTo>
                      <a:pt x="475" y="787"/>
                    </a:lnTo>
                    <a:lnTo>
                      <a:pt x="425" y="805"/>
                    </a:lnTo>
                    <a:lnTo>
                      <a:pt x="380" y="826"/>
                    </a:lnTo>
                    <a:lnTo>
                      <a:pt x="339" y="850"/>
                    </a:lnTo>
                    <a:lnTo>
                      <a:pt x="302" y="874"/>
                    </a:lnTo>
                    <a:lnTo>
                      <a:pt x="270" y="903"/>
                    </a:lnTo>
                    <a:lnTo>
                      <a:pt x="240" y="931"/>
                    </a:lnTo>
                    <a:lnTo>
                      <a:pt x="214" y="961"/>
                    </a:lnTo>
                    <a:lnTo>
                      <a:pt x="192" y="991"/>
                    </a:lnTo>
                    <a:lnTo>
                      <a:pt x="172" y="1023"/>
                    </a:lnTo>
                    <a:lnTo>
                      <a:pt x="155" y="1053"/>
                    </a:lnTo>
                    <a:lnTo>
                      <a:pt x="151" y="1158"/>
                    </a:lnTo>
                    <a:lnTo>
                      <a:pt x="151" y="1264"/>
                    </a:lnTo>
                    <a:lnTo>
                      <a:pt x="153" y="1349"/>
                    </a:lnTo>
                    <a:lnTo>
                      <a:pt x="161" y="1429"/>
                    </a:lnTo>
                    <a:lnTo>
                      <a:pt x="172" y="1506"/>
                    </a:lnTo>
                    <a:lnTo>
                      <a:pt x="188" y="1578"/>
                    </a:lnTo>
                    <a:lnTo>
                      <a:pt x="207" y="1646"/>
                    </a:lnTo>
                    <a:lnTo>
                      <a:pt x="229" y="1710"/>
                    </a:lnTo>
                    <a:lnTo>
                      <a:pt x="253" y="1770"/>
                    </a:lnTo>
                    <a:lnTo>
                      <a:pt x="280" y="1826"/>
                    </a:lnTo>
                    <a:lnTo>
                      <a:pt x="310" y="1879"/>
                    </a:lnTo>
                    <a:lnTo>
                      <a:pt x="340" y="1927"/>
                    </a:lnTo>
                    <a:lnTo>
                      <a:pt x="373" y="1972"/>
                    </a:lnTo>
                    <a:lnTo>
                      <a:pt x="406" y="2014"/>
                    </a:lnTo>
                    <a:lnTo>
                      <a:pt x="438" y="2052"/>
                    </a:lnTo>
                    <a:lnTo>
                      <a:pt x="471" y="2088"/>
                    </a:lnTo>
                    <a:lnTo>
                      <a:pt x="504" y="2119"/>
                    </a:lnTo>
                    <a:lnTo>
                      <a:pt x="560" y="2167"/>
                    </a:lnTo>
                    <a:lnTo>
                      <a:pt x="615" y="2211"/>
                    </a:lnTo>
                    <a:lnTo>
                      <a:pt x="672" y="2247"/>
                    </a:lnTo>
                    <a:lnTo>
                      <a:pt x="727" y="2280"/>
                    </a:lnTo>
                    <a:lnTo>
                      <a:pt x="781" y="2306"/>
                    </a:lnTo>
                    <a:lnTo>
                      <a:pt x="832" y="2329"/>
                    </a:lnTo>
                    <a:lnTo>
                      <a:pt x="881" y="2347"/>
                    </a:lnTo>
                    <a:lnTo>
                      <a:pt x="926" y="2359"/>
                    </a:lnTo>
                    <a:lnTo>
                      <a:pt x="966" y="2369"/>
                    </a:lnTo>
                    <a:lnTo>
                      <a:pt x="1003" y="2374"/>
                    </a:lnTo>
                    <a:lnTo>
                      <a:pt x="1035" y="2376"/>
                    </a:lnTo>
                    <a:lnTo>
                      <a:pt x="1065" y="2374"/>
                    </a:lnTo>
                    <a:lnTo>
                      <a:pt x="1101" y="2369"/>
                    </a:lnTo>
                    <a:lnTo>
                      <a:pt x="1142" y="2359"/>
                    </a:lnTo>
                    <a:lnTo>
                      <a:pt x="1187" y="2347"/>
                    </a:lnTo>
                    <a:lnTo>
                      <a:pt x="1236" y="2329"/>
                    </a:lnTo>
                    <a:lnTo>
                      <a:pt x="1288" y="2306"/>
                    </a:lnTo>
                    <a:lnTo>
                      <a:pt x="1341" y="2280"/>
                    </a:lnTo>
                    <a:lnTo>
                      <a:pt x="1397" y="2247"/>
                    </a:lnTo>
                    <a:lnTo>
                      <a:pt x="1452" y="2211"/>
                    </a:lnTo>
                    <a:lnTo>
                      <a:pt x="1508" y="2167"/>
                    </a:lnTo>
                    <a:lnTo>
                      <a:pt x="1564" y="2119"/>
                    </a:lnTo>
                    <a:lnTo>
                      <a:pt x="1597" y="2088"/>
                    </a:lnTo>
                    <a:lnTo>
                      <a:pt x="1629" y="2052"/>
                    </a:lnTo>
                    <a:lnTo>
                      <a:pt x="1663" y="2014"/>
                    </a:lnTo>
                    <a:lnTo>
                      <a:pt x="1696" y="1972"/>
                    </a:lnTo>
                    <a:lnTo>
                      <a:pt x="1727" y="1927"/>
                    </a:lnTo>
                    <a:lnTo>
                      <a:pt x="1759" y="1879"/>
                    </a:lnTo>
                    <a:lnTo>
                      <a:pt x="1787" y="1826"/>
                    </a:lnTo>
                    <a:lnTo>
                      <a:pt x="1814" y="1770"/>
                    </a:lnTo>
                    <a:lnTo>
                      <a:pt x="1839" y="1710"/>
                    </a:lnTo>
                    <a:lnTo>
                      <a:pt x="1862" y="1646"/>
                    </a:lnTo>
                    <a:lnTo>
                      <a:pt x="1881" y="1578"/>
                    </a:lnTo>
                    <a:lnTo>
                      <a:pt x="1896" y="1506"/>
                    </a:lnTo>
                    <a:lnTo>
                      <a:pt x="1908" y="1429"/>
                    </a:lnTo>
                    <a:lnTo>
                      <a:pt x="1915" y="1349"/>
                    </a:lnTo>
                    <a:lnTo>
                      <a:pt x="1918" y="1264"/>
                    </a:lnTo>
                    <a:lnTo>
                      <a:pt x="1917" y="1144"/>
                    </a:lnTo>
                    <a:lnTo>
                      <a:pt x="1912" y="1026"/>
                    </a:lnTo>
                    <a:lnTo>
                      <a:pt x="1813" y="1046"/>
                    </a:lnTo>
                    <a:lnTo>
                      <a:pt x="1719" y="1062"/>
                    </a:lnTo>
                    <a:lnTo>
                      <a:pt x="1631" y="1073"/>
                    </a:lnTo>
                    <a:lnTo>
                      <a:pt x="1546" y="1080"/>
                    </a:lnTo>
                    <a:lnTo>
                      <a:pt x="1469" y="1083"/>
                    </a:lnTo>
                    <a:lnTo>
                      <a:pt x="1394" y="1081"/>
                    </a:lnTo>
                    <a:lnTo>
                      <a:pt x="1326" y="1079"/>
                    </a:lnTo>
                    <a:lnTo>
                      <a:pt x="1262" y="1072"/>
                    </a:lnTo>
                    <a:lnTo>
                      <a:pt x="1202" y="1062"/>
                    </a:lnTo>
                    <a:lnTo>
                      <a:pt x="1146" y="1050"/>
                    </a:lnTo>
                    <a:lnTo>
                      <a:pt x="1094" y="1035"/>
                    </a:lnTo>
                    <a:lnTo>
                      <a:pt x="1048" y="1020"/>
                    </a:lnTo>
                    <a:lnTo>
                      <a:pt x="1005" y="1002"/>
                    </a:lnTo>
                    <a:lnTo>
                      <a:pt x="965" y="983"/>
                    </a:lnTo>
                    <a:lnTo>
                      <a:pt x="928" y="964"/>
                    </a:lnTo>
                    <a:lnTo>
                      <a:pt x="897" y="944"/>
                    </a:lnTo>
                    <a:lnTo>
                      <a:pt x="867" y="923"/>
                    </a:lnTo>
                    <a:lnTo>
                      <a:pt x="841" y="903"/>
                    </a:lnTo>
                    <a:lnTo>
                      <a:pt x="818" y="882"/>
                    </a:lnTo>
                    <a:lnTo>
                      <a:pt x="798" y="862"/>
                    </a:lnTo>
                    <a:lnTo>
                      <a:pt x="780" y="843"/>
                    </a:lnTo>
                    <a:lnTo>
                      <a:pt x="766" y="825"/>
                    </a:lnTo>
                    <a:lnTo>
                      <a:pt x="753" y="809"/>
                    </a:lnTo>
                    <a:lnTo>
                      <a:pt x="743" y="794"/>
                    </a:lnTo>
                    <a:lnTo>
                      <a:pt x="735" y="781"/>
                    </a:lnTo>
                    <a:lnTo>
                      <a:pt x="730" y="771"/>
                    </a:lnTo>
                    <a:lnTo>
                      <a:pt x="726" y="764"/>
                    </a:lnTo>
                    <a:lnTo>
                      <a:pt x="723" y="758"/>
                    </a:lnTo>
                    <a:lnTo>
                      <a:pt x="723" y="757"/>
                    </a:lnTo>
                    <a:close/>
                    <a:moveTo>
                      <a:pt x="1035" y="0"/>
                    </a:moveTo>
                    <a:lnTo>
                      <a:pt x="1131" y="3"/>
                    </a:lnTo>
                    <a:lnTo>
                      <a:pt x="1222" y="8"/>
                    </a:lnTo>
                    <a:lnTo>
                      <a:pt x="1308" y="19"/>
                    </a:lnTo>
                    <a:lnTo>
                      <a:pt x="1387" y="34"/>
                    </a:lnTo>
                    <a:lnTo>
                      <a:pt x="1461" y="52"/>
                    </a:lnTo>
                    <a:lnTo>
                      <a:pt x="1529" y="74"/>
                    </a:lnTo>
                    <a:lnTo>
                      <a:pt x="1593" y="100"/>
                    </a:lnTo>
                    <a:lnTo>
                      <a:pt x="1650" y="128"/>
                    </a:lnTo>
                    <a:lnTo>
                      <a:pt x="1703" y="161"/>
                    </a:lnTo>
                    <a:lnTo>
                      <a:pt x="1752" y="196"/>
                    </a:lnTo>
                    <a:lnTo>
                      <a:pt x="1795" y="236"/>
                    </a:lnTo>
                    <a:lnTo>
                      <a:pt x="1836" y="278"/>
                    </a:lnTo>
                    <a:lnTo>
                      <a:pt x="1872" y="323"/>
                    </a:lnTo>
                    <a:lnTo>
                      <a:pt x="1903" y="370"/>
                    </a:lnTo>
                    <a:lnTo>
                      <a:pt x="1932" y="420"/>
                    </a:lnTo>
                    <a:lnTo>
                      <a:pt x="1957" y="473"/>
                    </a:lnTo>
                    <a:lnTo>
                      <a:pt x="1979" y="529"/>
                    </a:lnTo>
                    <a:lnTo>
                      <a:pt x="1998" y="586"/>
                    </a:lnTo>
                    <a:lnTo>
                      <a:pt x="2013" y="646"/>
                    </a:lnTo>
                    <a:lnTo>
                      <a:pt x="2027" y="708"/>
                    </a:lnTo>
                    <a:lnTo>
                      <a:pt x="2039" y="772"/>
                    </a:lnTo>
                    <a:lnTo>
                      <a:pt x="2047" y="837"/>
                    </a:lnTo>
                    <a:lnTo>
                      <a:pt x="2054" y="904"/>
                    </a:lnTo>
                    <a:lnTo>
                      <a:pt x="2059" y="974"/>
                    </a:lnTo>
                    <a:lnTo>
                      <a:pt x="2064" y="1045"/>
                    </a:lnTo>
                    <a:lnTo>
                      <a:pt x="2066" y="1116"/>
                    </a:lnTo>
                    <a:lnTo>
                      <a:pt x="2068" y="1189"/>
                    </a:lnTo>
                    <a:lnTo>
                      <a:pt x="2068" y="1263"/>
                    </a:lnTo>
                    <a:lnTo>
                      <a:pt x="2065" y="1361"/>
                    </a:lnTo>
                    <a:lnTo>
                      <a:pt x="2057" y="1452"/>
                    </a:lnTo>
                    <a:lnTo>
                      <a:pt x="2043" y="1541"/>
                    </a:lnTo>
                    <a:lnTo>
                      <a:pt x="2024" y="1626"/>
                    </a:lnTo>
                    <a:lnTo>
                      <a:pt x="2001" y="1706"/>
                    </a:lnTo>
                    <a:lnTo>
                      <a:pt x="1972" y="1782"/>
                    </a:lnTo>
                    <a:lnTo>
                      <a:pt x="1941" y="1855"/>
                    </a:lnTo>
                    <a:lnTo>
                      <a:pt x="1907" y="1923"/>
                    </a:lnTo>
                    <a:lnTo>
                      <a:pt x="1869" y="1987"/>
                    </a:lnTo>
                    <a:lnTo>
                      <a:pt x="1828" y="2047"/>
                    </a:lnTo>
                    <a:lnTo>
                      <a:pt x="1785" y="2104"/>
                    </a:lnTo>
                    <a:lnTo>
                      <a:pt x="1738" y="2157"/>
                    </a:lnTo>
                    <a:lnTo>
                      <a:pt x="1691" y="2206"/>
                    </a:lnTo>
                    <a:lnTo>
                      <a:pt x="1642" y="2251"/>
                    </a:lnTo>
                    <a:lnTo>
                      <a:pt x="1593" y="2294"/>
                    </a:lnTo>
                    <a:lnTo>
                      <a:pt x="1541" y="2332"/>
                    </a:lnTo>
                    <a:lnTo>
                      <a:pt x="1491" y="2366"/>
                    </a:lnTo>
                    <a:lnTo>
                      <a:pt x="1439" y="2397"/>
                    </a:lnTo>
                    <a:lnTo>
                      <a:pt x="1388" y="2425"/>
                    </a:lnTo>
                    <a:lnTo>
                      <a:pt x="1338" y="2449"/>
                    </a:lnTo>
                    <a:lnTo>
                      <a:pt x="1289" y="2470"/>
                    </a:lnTo>
                    <a:lnTo>
                      <a:pt x="1241" y="2487"/>
                    </a:lnTo>
                    <a:lnTo>
                      <a:pt x="1195" y="2502"/>
                    </a:lnTo>
                    <a:lnTo>
                      <a:pt x="1150" y="2513"/>
                    </a:lnTo>
                    <a:lnTo>
                      <a:pt x="1109" y="2520"/>
                    </a:lnTo>
                    <a:lnTo>
                      <a:pt x="1070" y="2526"/>
                    </a:lnTo>
                    <a:lnTo>
                      <a:pt x="1035" y="2527"/>
                    </a:lnTo>
                    <a:lnTo>
                      <a:pt x="998" y="2526"/>
                    </a:lnTo>
                    <a:lnTo>
                      <a:pt x="960" y="2520"/>
                    </a:lnTo>
                    <a:lnTo>
                      <a:pt x="917" y="2513"/>
                    </a:lnTo>
                    <a:lnTo>
                      <a:pt x="874" y="2502"/>
                    </a:lnTo>
                    <a:lnTo>
                      <a:pt x="828" y="2487"/>
                    </a:lnTo>
                    <a:lnTo>
                      <a:pt x="779" y="2470"/>
                    </a:lnTo>
                    <a:lnTo>
                      <a:pt x="730" y="2449"/>
                    </a:lnTo>
                    <a:lnTo>
                      <a:pt x="679" y="2425"/>
                    </a:lnTo>
                    <a:lnTo>
                      <a:pt x="629" y="2397"/>
                    </a:lnTo>
                    <a:lnTo>
                      <a:pt x="577" y="2366"/>
                    </a:lnTo>
                    <a:lnTo>
                      <a:pt x="527" y="2332"/>
                    </a:lnTo>
                    <a:lnTo>
                      <a:pt x="476" y="2294"/>
                    </a:lnTo>
                    <a:lnTo>
                      <a:pt x="426" y="2251"/>
                    </a:lnTo>
                    <a:lnTo>
                      <a:pt x="377" y="2206"/>
                    </a:lnTo>
                    <a:lnTo>
                      <a:pt x="329" y="2157"/>
                    </a:lnTo>
                    <a:lnTo>
                      <a:pt x="285" y="2104"/>
                    </a:lnTo>
                    <a:lnTo>
                      <a:pt x="241" y="2047"/>
                    </a:lnTo>
                    <a:lnTo>
                      <a:pt x="200" y="1987"/>
                    </a:lnTo>
                    <a:lnTo>
                      <a:pt x="162" y="1923"/>
                    </a:lnTo>
                    <a:lnTo>
                      <a:pt x="127" y="1855"/>
                    </a:lnTo>
                    <a:lnTo>
                      <a:pt x="95" y="1782"/>
                    </a:lnTo>
                    <a:lnTo>
                      <a:pt x="68" y="1706"/>
                    </a:lnTo>
                    <a:lnTo>
                      <a:pt x="44" y="1626"/>
                    </a:lnTo>
                    <a:lnTo>
                      <a:pt x="26" y="1541"/>
                    </a:lnTo>
                    <a:lnTo>
                      <a:pt x="12" y="1454"/>
                    </a:lnTo>
                    <a:lnTo>
                      <a:pt x="3" y="1361"/>
                    </a:lnTo>
                    <a:lnTo>
                      <a:pt x="0" y="1264"/>
                    </a:lnTo>
                    <a:lnTo>
                      <a:pt x="0" y="1189"/>
                    </a:lnTo>
                    <a:lnTo>
                      <a:pt x="1" y="1116"/>
                    </a:lnTo>
                    <a:lnTo>
                      <a:pt x="4" y="1045"/>
                    </a:lnTo>
                    <a:lnTo>
                      <a:pt x="8" y="974"/>
                    </a:lnTo>
                    <a:lnTo>
                      <a:pt x="14" y="904"/>
                    </a:lnTo>
                    <a:lnTo>
                      <a:pt x="21" y="837"/>
                    </a:lnTo>
                    <a:lnTo>
                      <a:pt x="30" y="772"/>
                    </a:lnTo>
                    <a:lnTo>
                      <a:pt x="41" y="708"/>
                    </a:lnTo>
                    <a:lnTo>
                      <a:pt x="55" y="646"/>
                    </a:lnTo>
                    <a:lnTo>
                      <a:pt x="71" y="586"/>
                    </a:lnTo>
                    <a:lnTo>
                      <a:pt x="90" y="529"/>
                    </a:lnTo>
                    <a:lnTo>
                      <a:pt x="112" y="473"/>
                    </a:lnTo>
                    <a:lnTo>
                      <a:pt x="136" y="420"/>
                    </a:lnTo>
                    <a:lnTo>
                      <a:pt x="165" y="370"/>
                    </a:lnTo>
                    <a:lnTo>
                      <a:pt x="197" y="323"/>
                    </a:lnTo>
                    <a:lnTo>
                      <a:pt x="233" y="278"/>
                    </a:lnTo>
                    <a:lnTo>
                      <a:pt x="272" y="236"/>
                    </a:lnTo>
                    <a:lnTo>
                      <a:pt x="316" y="196"/>
                    </a:lnTo>
                    <a:lnTo>
                      <a:pt x="365" y="161"/>
                    </a:lnTo>
                    <a:lnTo>
                      <a:pt x="418" y="128"/>
                    </a:lnTo>
                    <a:lnTo>
                      <a:pt x="476" y="100"/>
                    </a:lnTo>
                    <a:lnTo>
                      <a:pt x="539" y="74"/>
                    </a:lnTo>
                    <a:lnTo>
                      <a:pt x="607" y="52"/>
                    </a:lnTo>
                    <a:lnTo>
                      <a:pt x="681" y="34"/>
                    </a:lnTo>
                    <a:lnTo>
                      <a:pt x="760" y="19"/>
                    </a:lnTo>
                    <a:lnTo>
                      <a:pt x="845" y="8"/>
                    </a:lnTo>
                    <a:lnTo>
                      <a:pt x="937" y="3"/>
                    </a:lnTo>
                    <a:lnTo>
                      <a:pt x="10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EDEDF817-2C5A-4A4E-B673-CB226BD51E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23213" y="4125913"/>
                <a:ext cx="3048000" cy="1643063"/>
              </a:xfrm>
              <a:custGeom>
                <a:avLst/>
                <a:gdLst>
                  <a:gd name="T0" fmla="*/ 2739 w 3840"/>
                  <a:gd name="T1" fmla="*/ 1314 h 2070"/>
                  <a:gd name="T2" fmla="*/ 2411 w 3840"/>
                  <a:gd name="T3" fmla="*/ 1035 h 2070"/>
                  <a:gd name="T4" fmla="*/ 1353 w 3840"/>
                  <a:gd name="T5" fmla="*/ 15 h 2070"/>
                  <a:gd name="T6" fmla="*/ 1573 w 3840"/>
                  <a:gd name="T7" fmla="*/ 147 h 2070"/>
                  <a:gd name="T8" fmla="*/ 1748 w 3840"/>
                  <a:gd name="T9" fmla="*/ 204 h 2070"/>
                  <a:gd name="T10" fmla="*/ 1783 w 3840"/>
                  <a:gd name="T11" fmla="*/ 242 h 2070"/>
                  <a:gd name="T12" fmla="*/ 2066 w 3840"/>
                  <a:gd name="T13" fmla="*/ 227 h 2070"/>
                  <a:gd name="T14" fmla="*/ 2110 w 3840"/>
                  <a:gd name="T15" fmla="*/ 197 h 2070"/>
                  <a:gd name="T16" fmla="*/ 2343 w 3840"/>
                  <a:gd name="T17" fmla="*/ 110 h 2070"/>
                  <a:gd name="T18" fmla="*/ 2506 w 3840"/>
                  <a:gd name="T19" fmla="*/ 4 h 2070"/>
                  <a:gd name="T20" fmla="*/ 2567 w 3840"/>
                  <a:gd name="T21" fmla="*/ 8 h 2070"/>
                  <a:gd name="T22" fmla="*/ 2654 w 3840"/>
                  <a:gd name="T23" fmla="*/ 56 h 2070"/>
                  <a:gd name="T24" fmla="*/ 2809 w 3840"/>
                  <a:gd name="T25" fmla="*/ 139 h 2070"/>
                  <a:gd name="T26" fmla="*/ 2984 w 3840"/>
                  <a:gd name="T27" fmla="*/ 233 h 2070"/>
                  <a:gd name="T28" fmla="*/ 3158 w 3840"/>
                  <a:gd name="T29" fmla="*/ 330 h 2070"/>
                  <a:gd name="T30" fmla="*/ 3313 w 3840"/>
                  <a:gd name="T31" fmla="*/ 418 h 2070"/>
                  <a:gd name="T32" fmla="*/ 3431 w 3840"/>
                  <a:gd name="T33" fmla="*/ 491 h 2070"/>
                  <a:gd name="T34" fmla="*/ 3542 w 3840"/>
                  <a:gd name="T35" fmla="*/ 583 h 2070"/>
                  <a:gd name="T36" fmla="*/ 3644 w 3840"/>
                  <a:gd name="T37" fmla="*/ 737 h 2070"/>
                  <a:gd name="T38" fmla="*/ 3724 w 3840"/>
                  <a:gd name="T39" fmla="*/ 927 h 2070"/>
                  <a:gd name="T40" fmla="*/ 3784 w 3840"/>
                  <a:gd name="T41" fmla="*/ 1136 h 2070"/>
                  <a:gd name="T42" fmla="*/ 3827 w 3840"/>
                  <a:gd name="T43" fmla="*/ 1346 h 2070"/>
                  <a:gd name="T44" fmla="*/ 3836 w 3840"/>
                  <a:gd name="T45" fmla="*/ 1448 h 2070"/>
                  <a:gd name="T46" fmla="*/ 3827 w 3840"/>
                  <a:gd name="T47" fmla="*/ 1467 h 2070"/>
                  <a:gd name="T48" fmla="*/ 3804 w 3840"/>
                  <a:gd name="T49" fmla="*/ 1508 h 2070"/>
                  <a:gd name="T50" fmla="*/ 3759 w 3840"/>
                  <a:gd name="T51" fmla="*/ 1566 h 2070"/>
                  <a:gd name="T52" fmla="*/ 3690 w 3840"/>
                  <a:gd name="T53" fmla="*/ 1637 h 2070"/>
                  <a:gd name="T54" fmla="*/ 3589 w 3840"/>
                  <a:gd name="T55" fmla="*/ 1715 h 2070"/>
                  <a:gd name="T56" fmla="*/ 3455 w 3840"/>
                  <a:gd name="T57" fmla="*/ 1796 h 2070"/>
                  <a:gd name="T58" fmla="*/ 3278 w 3840"/>
                  <a:gd name="T59" fmla="*/ 1873 h 2070"/>
                  <a:gd name="T60" fmla="*/ 3056 w 3840"/>
                  <a:gd name="T61" fmla="*/ 1946 h 2070"/>
                  <a:gd name="T62" fmla="*/ 2782 w 3840"/>
                  <a:gd name="T63" fmla="*/ 2004 h 2070"/>
                  <a:gd name="T64" fmla="*/ 2454 w 3840"/>
                  <a:gd name="T65" fmla="*/ 2046 h 2070"/>
                  <a:gd name="T66" fmla="*/ 2065 w 3840"/>
                  <a:gd name="T67" fmla="*/ 2068 h 2070"/>
                  <a:gd name="T68" fmla="*/ 1639 w 3840"/>
                  <a:gd name="T69" fmla="*/ 2064 h 2070"/>
                  <a:gd name="T70" fmla="*/ 1270 w 3840"/>
                  <a:gd name="T71" fmla="*/ 2036 h 2070"/>
                  <a:gd name="T72" fmla="*/ 961 w 3840"/>
                  <a:gd name="T73" fmla="*/ 1986 h 2070"/>
                  <a:gd name="T74" fmla="*/ 705 w 3840"/>
                  <a:gd name="T75" fmla="*/ 1922 h 2070"/>
                  <a:gd name="T76" fmla="*/ 500 w 3840"/>
                  <a:gd name="T77" fmla="*/ 1849 h 2070"/>
                  <a:gd name="T78" fmla="*/ 336 w 3840"/>
                  <a:gd name="T79" fmla="*/ 1768 h 2070"/>
                  <a:gd name="T80" fmla="*/ 214 w 3840"/>
                  <a:gd name="T81" fmla="*/ 1688 h 2070"/>
                  <a:gd name="T82" fmla="*/ 124 w 3840"/>
                  <a:gd name="T83" fmla="*/ 1613 h 2070"/>
                  <a:gd name="T84" fmla="*/ 63 w 3840"/>
                  <a:gd name="T85" fmla="*/ 1546 h 2070"/>
                  <a:gd name="T86" fmla="*/ 26 w 3840"/>
                  <a:gd name="T87" fmla="*/ 1493 h 2070"/>
                  <a:gd name="T88" fmla="*/ 8 w 3840"/>
                  <a:gd name="T89" fmla="*/ 1459 h 2070"/>
                  <a:gd name="T90" fmla="*/ 0 w 3840"/>
                  <a:gd name="T91" fmla="*/ 1430 h 2070"/>
                  <a:gd name="T92" fmla="*/ 11 w 3840"/>
                  <a:gd name="T93" fmla="*/ 1355 h 2070"/>
                  <a:gd name="T94" fmla="*/ 39 w 3840"/>
                  <a:gd name="T95" fmla="*/ 1217 h 2070"/>
                  <a:gd name="T96" fmla="*/ 84 w 3840"/>
                  <a:gd name="T97" fmla="*/ 1041 h 2070"/>
                  <a:gd name="T98" fmla="*/ 150 w 3840"/>
                  <a:gd name="T99" fmla="*/ 853 h 2070"/>
                  <a:gd name="T100" fmla="*/ 234 w 3840"/>
                  <a:gd name="T101" fmla="*/ 677 h 2070"/>
                  <a:gd name="T102" fmla="*/ 340 w 3840"/>
                  <a:gd name="T103" fmla="*/ 541 h 2070"/>
                  <a:gd name="T104" fmla="*/ 444 w 3840"/>
                  <a:gd name="T105" fmla="*/ 469 h 2070"/>
                  <a:gd name="T106" fmla="*/ 577 w 3840"/>
                  <a:gd name="T107" fmla="*/ 391 h 2070"/>
                  <a:gd name="T108" fmla="*/ 742 w 3840"/>
                  <a:gd name="T109" fmla="*/ 297 h 2070"/>
                  <a:gd name="T110" fmla="*/ 919 w 3840"/>
                  <a:gd name="T111" fmla="*/ 200 h 2070"/>
                  <a:gd name="T112" fmla="*/ 1090 w 3840"/>
                  <a:gd name="T113" fmla="*/ 107 h 2070"/>
                  <a:gd name="T114" fmla="*/ 1235 w 3840"/>
                  <a:gd name="T115" fmla="*/ 28 h 2070"/>
                  <a:gd name="T116" fmla="*/ 1315 w 3840"/>
                  <a:gd name="T117" fmla="*/ 0 h 2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840" h="2070">
                    <a:moveTo>
                      <a:pt x="2411" y="1035"/>
                    </a:moveTo>
                    <a:lnTo>
                      <a:pt x="2411" y="1212"/>
                    </a:lnTo>
                    <a:lnTo>
                      <a:pt x="2739" y="1314"/>
                    </a:lnTo>
                    <a:lnTo>
                      <a:pt x="3067" y="1212"/>
                    </a:lnTo>
                    <a:lnTo>
                      <a:pt x="3067" y="1035"/>
                    </a:lnTo>
                    <a:lnTo>
                      <a:pt x="2411" y="1035"/>
                    </a:lnTo>
                    <a:close/>
                    <a:moveTo>
                      <a:pt x="1315" y="0"/>
                    </a:moveTo>
                    <a:lnTo>
                      <a:pt x="1334" y="4"/>
                    </a:lnTo>
                    <a:lnTo>
                      <a:pt x="1353" y="15"/>
                    </a:lnTo>
                    <a:lnTo>
                      <a:pt x="1424" y="66"/>
                    </a:lnTo>
                    <a:lnTo>
                      <a:pt x="1497" y="110"/>
                    </a:lnTo>
                    <a:lnTo>
                      <a:pt x="1573" y="147"/>
                    </a:lnTo>
                    <a:lnTo>
                      <a:pt x="1651" y="176"/>
                    </a:lnTo>
                    <a:lnTo>
                      <a:pt x="1731" y="197"/>
                    </a:lnTo>
                    <a:lnTo>
                      <a:pt x="1748" y="204"/>
                    </a:lnTo>
                    <a:lnTo>
                      <a:pt x="1763" y="214"/>
                    </a:lnTo>
                    <a:lnTo>
                      <a:pt x="1775" y="227"/>
                    </a:lnTo>
                    <a:lnTo>
                      <a:pt x="1783" y="242"/>
                    </a:lnTo>
                    <a:lnTo>
                      <a:pt x="1921" y="605"/>
                    </a:lnTo>
                    <a:lnTo>
                      <a:pt x="2058" y="242"/>
                    </a:lnTo>
                    <a:lnTo>
                      <a:pt x="2066" y="227"/>
                    </a:lnTo>
                    <a:lnTo>
                      <a:pt x="2077" y="214"/>
                    </a:lnTo>
                    <a:lnTo>
                      <a:pt x="2092" y="204"/>
                    </a:lnTo>
                    <a:lnTo>
                      <a:pt x="2110" y="197"/>
                    </a:lnTo>
                    <a:lnTo>
                      <a:pt x="2189" y="176"/>
                    </a:lnTo>
                    <a:lnTo>
                      <a:pt x="2268" y="147"/>
                    </a:lnTo>
                    <a:lnTo>
                      <a:pt x="2343" y="110"/>
                    </a:lnTo>
                    <a:lnTo>
                      <a:pt x="2416" y="66"/>
                    </a:lnTo>
                    <a:lnTo>
                      <a:pt x="2488" y="15"/>
                    </a:lnTo>
                    <a:lnTo>
                      <a:pt x="2506" y="4"/>
                    </a:lnTo>
                    <a:lnTo>
                      <a:pt x="2526" y="0"/>
                    </a:lnTo>
                    <a:lnTo>
                      <a:pt x="2547" y="1"/>
                    </a:lnTo>
                    <a:lnTo>
                      <a:pt x="2567" y="8"/>
                    </a:lnTo>
                    <a:lnTo>
                      <a:pt x="2570" y="11"/>
                    </a:lnTo>
                    <a:lnTo>
                      <a:pt x="2609" y="31"/>
                    </a:lnTo>
                    <a:lnTo>
                      <a:pt x="2654" y="56"/>
                    </a:lnTo>
                    <a:lnTo>
                      <a:pt x="2703" y="81"/>
                    </a:lnTo>
                    <a:lnTo>
                      <a:pt x="2755" y="109"/>
                    </a:lnTo>
                    <a:lnTo>
                      <a:pt x="2809" y="139"/>
                    </a:lnTo>
                    <a:lnTo>
                      <a:pt x="2867" y="169"/>
                    </a:lnTo>
                    <a:lnTo>
                      <a:pt x="2925" y="201"/>
                    </a:lnTo>
                    <a:lnTo>
                      <a:pt x="2984" y="233"/>
                    </a:lnTo>
                    <a:lnTo>
                      <a:pt x="3042" y="266"/>
                    </a:lnTo>
                    <a:lnTo>
                      <a:pt x="3101" y="298"/>
                    </a:lnTo>
                    <a:lnTo>
                      <a:pt x="3158" y="330"/>
                    </a:lnTo>
                    <a:lnTo>
                      <a:pt x="3212" y="361"/>
                    </a:lnTo>
                    <a:lnTo>
                      <a:pt x="3264" y="391"/>
                    </a:lnTo>
                    <a:lnTo>
                      <a:pt x="3313" y="418"/>
                    </a:lnTo>
                    <a:lnTo>
                      <a:pt x="3358" y="446"/>
                    </a:lnTo>
                    <a:lnTo>
                      <a:pt x="3397" y="469"/>
                    </a:lnTo>
                    <a:lnTo>
                      <a:pt x="3431" y="491"/>
                    </a:lnTo>
                    <a:lnTo>
                      <a:pt x="3460" y="510"/>
                    </a:lnTo>
                    <a:lnTo>
                      <a:pt x="3502" y="544"/>
                    </a:lnTo>
                    <a:lnTo>
                      <a:pt x="3542" y="583"/>
                    </a:lnTo>
                    <a:lnTo>
                      <a:pt x="3578" y="630"/>
                    </a:lnTo>
                    <a:lnTo>
                      <a:pt x="3612" y="681"/>
                    </a:lnTo>
                    <a:lnTo>
                      <a:pt x="3644" y="737"/>
                    </a:lnTo>
                    <a:lnTo>
                      <a:pt x="3672" y="797"/>
                    </a:lnTo>
                    <a:lnTo>
                      <a:pt x="3700" y="861"/>
                    </a:lnTo>
                    <a:lnTo>
                      <a:pt x="3724" y="927"/>
                    </a:lnTo>
                    <a:lnTo>
                      <a:pt x="3746" y="995"/>
                    </a:lnTo>
                    <a:lnTo>
                      <a:pt x="3766" y="1066"/>
                    </a:lnTo>
                    <a:lnTo>
                      <a:pt x="3784" y="1136"/>
                    </a:lnTo>
                    <a:lnTo>
                      <a:pt x="3800" y="1206"/>
                    </a:lnTo>
                    <a:lnTo>
                      <a:pt x="3815" y="1276"/>
                    </a:lnTo>
                    <a:lnTo>
                      <a:pt x="3827" y="1346"/>
                    </a:lnTo>
                    <a:lnTo>
                      <a:pt x="3840" y="1412"/>
                    </a:lnTo>
                    <a:lnTo>
                      <a:pt x="3840" y="1430"/>
                    </a:lnTo>
                    <a:lnTo>
                      <a:pt x="3836" y="1448"/>
                    </a:lnTo>
                    <a:lnTo>
                      <a:pt x="3834" y="1452"/>
                    </a:lnTo>
                    <a:lnTo>
                      <a:pt x="3832" y="1459"/>
                    </a:lnTo>
                    <a:lnTo>
                      <a:pt x="3827" y="1467"/>
                    </a:lnTo>
                    <a:lnTo>
                      <a:pt x="3822" y="1479"/>
                    </a:lnTo>
                    <a:lnTo>
                      <a:pt x="3814" y="1493"/>
                    </a:lnTo>
                    <a:lnTo>
                      <a:pt x="3804" y="1508"/>
                    </a:lnTo>
                    <a:lnTo>
                      <a:pt x="3792" y="1526"/>
                    </a:lnTo>
                    <a:lnTo>
                      <a:pt x="3777" y="1546"/>
                    </a:lnTo>
                    <a:lnTo>
                      <a:pt x="3759" y="1566"/>
                    </a:lnTo>
                    <a:lnTo>
                      <a:pt x="3740" y="1588"/>
                    </a:lnTo>
                    <a:lnTo>
                      <a:pt x="3716" y="1613"/>
                    </a:lnTo>
                    <a:lnTo>
                      <a:pt x="3690" y="1637"/>
                    </a:lnTo>
                    <a:lnTo>
                      <a:pt x="3660" y="1662"/>
                    </a:lnTo>
                    <a:lnTo>
                      <a:pt x="3627" y="1688"/>
                    </a:lnTo>
                    <a:lnTo>
                      <a:pt x="3589" y="1715"/>
                    </a:lnTo>
                    <a:lnTo>
                      <a:pt x="3548" y="1741"/>
                    </a:lnTo>
                    <a:lnTo>
                      <a:pt x="3504" y="1768"/>
                    </a:lnTo>
                    <a:lnTo>
                      <a:pt x="3455" y="1796"/>
                    </a:lnTo>
                    <a:lnTo>
                      <a:pt x="3400" y="1821"/>
                    </a:lnTo>
                    <a:lnTo>
                      <a:pt x="3342" y="1849"/>
                    </a:lnTo>
                    <a:lnTo>
                      <a:pt x="3278" y="1873"/>
                    </a:lnTo>
                    <a:lnTo>
                      <a:pt x="3210" y="1898"/>
                    </a:lnTo>
                    <a:lnTo>
                      <a:pt x="3135" y="1922"/>
                    </a:lnTo>
                    <a:lnTo>
                      <a:pt x="3056" y="1946"/>
                    </a:lnTo>
                    <a:lnTo>
                      <a:pt x="2970" y="1966"/>
                    </a:lnTo>
                    <a:lnTo>
                      <a:pt x="2880" y="1986"/>
                    </a:lnTo>
                    <a:lnTo>
                      <a:pt x="2782" y="2004"/>
                    </a:lnTo>
                    <a:lnTo>
                      <a:pt x="2680" y="2021"/>
                    </a:lnTo>
                    <a:lnTo>
                      <a:pt x="2570" y="2036"/>
                    </a:lnTo>
                    <a:lnTo>
                      <a:pt x="2454" y="2046"/>
                    </a:lnTo>
                    <a:lnTo>
                      <a:pt x="2332" y="2057"/>
                    </a:lnTo>
                    <a:lnTo>
                      <a:pt x="2201" y="2064"/>
                    </a:lnTo>
                    <a:lnTo>
                      <a:pt x="2065" y="2068"/>
                    </a:lnTo>
                    <a:lnTo>
                      <a:pt x="1921" y="2070"/>
                    </a:lnTo>
                    <a:lnTo>
                      <a:pt x="1776" y="2068"/>
                    </a:lnTo>
                    <a:lnTo>
                      <a:pt x="1639" y="2064"/>
                    </a:lnTo>
                    <a:lnTo>
                      <a:pt x="1509" y="2057"/>
                    </a:lnTo>
                    <a:lnTo>
                      <a:pt x="1387" y="2046"/>
                    </a:lnTo>
                    <a:lnTo>
                      <a:pt x="1270" y="2036"/>
                    </a:lnTo>
                    <a:lnTo>
                      <a:pt x="1161" y="2021"/>
                    </a:lnTo>
                    <a:lnTo>
                      <a:pt x="1058" y="2004"/>
                    </a:lnTo>
                    <a:lnTo>
                      <a:pt x="961" y="1986"/>
                    </a:lnTo>
                    <a:lnTo>
                      <a:pt x="870" y="1966"/>
                    </a:lnTo>
                    <a:lnTo>
                      <a:pt x="785" y="1946"/>
                    </a:lnTo>
                    <a:lnTo>
                      <a:pt x="705" y="1922"/>
                    </a:lnTo>
                    <a:lnTo>
                      <a:pt x="632" y="1898"/>
                    </a:lnTo>
                    <a:lnTo>
                      <a:pt x="562" y="1873"/>
                    </a:lnTo>
                    <a:lnTo>
                      <a:pt x="500" y="1849"/>
                    </a:lnTo>
                    <a:lnTo>
                      <a:pt x="440" y="1821"/>
                    </a:lnTo>
                    <a:lnTo>
                      <a:pt x="387" y="1796"/>
                    </a:lnTo>
                    <a:lnTo>
                      <a:pt x="336" y="1768"/>
                    </a:lnTo>
                    <a:lnTo>
                      <a:pt x="291" y="1741"/>
                    </a:lnTo>
                    <a:lnTo>
                      <a:pt x="250" y="1715"/>
                    </a:lnTo>
                    <a:lnTo>
                      <a:pt x="214" y="1688"/>
                    </a:lnTo>
                    <a:lnTo>
                      <a:pt x="180" y="1662"/>
                    </a:lnTo>
                    <a:lnTo>
                      <a:pt x="150" y="1637"/>
                    </a:lnTo>
                    <a:lnTo>
                      <a:pt x="124" y="1613"/>
                    </a:lnTo>
                    <a:lnTo>
                      <a:pt x="101" y="1588"/>
                    </a:lnTo>
                    <a:lnTo>
                      <a:pt x="80" y="1566"/>
                    </a:lnTo>
                    <a:lnTo>
                      <a:pt x="63" y="1546"/>
                    </a:lnTo>
                    <a:lnTo>
                      <a:pt x="49" y="1526"/>
                    </a:lnTo>
                    <a:lnTo>
                      <a:pt x="37" y="1508"/>
                    </a:lnTo>
                    <a:lnTo>
                      <a:pt x="26" y="1493"/>
                    </a:lnTo>
                    <a:lnTo>
                      <a:pt x="18" y="1479"/>
                    </a:lnTo>
                    <a:lnTo>
                      <a:pt x="12" y="1467"/>
                    </a:lnTo>
                    <a:lnTo>
                      <a:pt x="8" y="1459"/>
                    </a:lnTo>
                    <a:lnTo>
                      <a:pt x="5" y="1452"/>
                    </a:lnTo>
                    <a:lnTo>
                      <a:pt x="4" y="1448"/>
                    </a:lnTo>
                    <a:lnTo>
                      <a:pt x="0" y="1430"/>
                    </a:lnTo>
                    <a:lnTo>
                      <a:pt x="1" y="1412"/>
                    </a:lnTo>
                    <a:lnTo>
                      <a:pt x="5" y="1388"/>
                    </a:lnTo>
                    <a:lnTo>
                      <a:pt x="11" y="1355"/>
                    </a:lnTo>
                    <a:lnTo>
                      <a:pt x="18" y="1316"/>
                    </a:lnTo>
                    <a:lnTo>
                      <a:pt x="27" y="1269"/>
                    </a:lnTo>
                    <a:lnTo>
                      <a:pt x="39" y="1217"/>
                    </a:lnTo>
                    <a:lnTo>
                      <a:pt x="52" y="1161"/>
                    </a:lnTo>
                    <a:lnTo>
                      <a:pt x="68" y="1103"/>
                    </a:lnTo>
                    <a:lnTo>
                      <a:pt x="84" y="1041"/>
                    </a:lnTo>
                    <a:lnTo>
                      <a:pt x="103" y="979"/>
                    </a:lnTo>
                    <a:lnTo>
                      <a:pt x="125" y="916"/>
                    </a:lnTo>
                    <a:lnTo>
                      <a:pt x="150" y="853"/>
                    </a:lnTo>
                    <a:lnTo>
                      <a:pt x="176" y="792"/>
                    </a:lnTo>
                    <a:lnTo>
                      <a:pt x="203" y="733"/>
                    </a:lnTo>
                    <a:lnTo>
                      <a:pt x="234" y="677"/>
                    </a:lnTo>
                    <a:lnTo>
                      <a:pt x="267" y="627"/>
                    </a:lnTo>
                    <a:lnTo>
                      <a:pt x="302" y="581"/>
                    </a:lnTo>
                    <a:lnTo>
                      <a:pt x="340" y="541"/>
                    </a:lnTo>
                    <a:lnTo>
                      <a:pt x="381" y="510"/>
                    </a:lnTo>
                    <a:lnTo>
                      <a:pt x="408" y="491"/>
                    </a:lnTo>
                    <a:lnTo>
                      <a:pt x="444" y="469"/>
                    </a:lnTo>
                    <a:lnTo>
                      <a:pt x="483" y="446"/>
                    </a:lnTo>
                    <a:lnTo>
                      <a:pt x="528" y="418"/>
                    </a:lnTo>
                    <a:lnTo>
                      <a:pt x="577" y="391"/>
                    </a:lnTo>
                    <a:lnTo>
                      <a:pt x="629" y="361"/>
                    </a:lnTo>
                    <a:lnTo>
                      <a:pt x="685" y="330"/>
                    </a:lnTo>
                    <a:lnTo>
                      <a:pt x="742" y="297"/>
                    </a:lnTo>
                    <a:lnTo>
                      <a:pt x="800" y="266"/>
                    </a:lnTo>
                    <a:lnTo>
                      <a:pt x="860" y="233"/>
                    </a:lnTo>
                    <a:lnTo>
                      <a:pt x="919" y="200"/>
                    </a:lnTo>
                    <a:lnTo>
                      <a:pt x="977" y="167"/>
                    </a:lnTo>
                    <a:lnTo>
                      <a:pt x="1034" y="136"/>
                    </a:lnTo>
                    <a:lnTo>
                      <a:pt x="1090" y="107"/>
                    </a:lnTo>
                    <a:lnTo>
                      <a:pt x="1142" y="79"/>
                    </a:lnTo>
                    <a:lnTo>
                      <a:pt x="1191" y="53"/>
                    </a:lnTo>
                    <a:lnTo>
                      <a:pt x="1235" y="28"/>
                    </a:lnTo>
                    <a:lnTo>
                      <a:pt x="1274" y="8"/>
                    </a:lnTo>
                    <a:lnTo>
                      <a:pt x="1293" y="1"/>
                    </a:lnTo>
                    <a:lnTo>
                      <a:pt x="13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84BFE3-5CF3-457C-BE93-D878E377560C}"/>
                </a:ext>
              </a:extLst>
            </p:cNvPr>
            <p:cNvSpPr txBox="1"/>
            <p:nvPr/>
          </p:nvSpPr>
          <p:spPr>
            <a:xfrm>
              <a:off x="2017103" y="1283361"/>
              <a:ext cx="10990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SCGJ Admin</a:t>
              </a:r>
              <a:endParaRPr lang="en-IN" sz="1100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031B9D-3488-4860-9D6C-6F0FB25C3D59}"/>
              </a:ext>
            </a:extLst>
          </p:cNvPr>
          <p:cNvCxnSpPr>
            <a:cxnSpLocks/>
          </p:cNvCxnSpPr>
          <p:nvPr/>
        </p:nvCxnSpPr>
        <p:spPr>
          <a:xfrm flipV="1">
            <a:off x="2405133" y="629436"/>
            <a:ext cx="2602792" cy="9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A1F2D1-6557-408F-8E2E-15FD04392462}"/>
              </a:ext>
            </a:extLst>
          </p:cNvPr>
          <p:cNvSpPr txBox="1"/>
          <p:nvPr/>
        </p:nvSpPr>
        <p:spPr>
          <a:xfrm>
            <a:off x="2662957" y="435803"/>
            <a:ext cx="1960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Lands on the Update Targets Page</a:t>
            </a:r>
            <a:endParaRPr lang="en-IN" sz="1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F568DE-877B-4B71-859B-429CFCAF6342}"/>
              </a:ext>
            </a:extLst>
          </p:cNvPr>
          <p:cNvCxnSpPr/>
          <p:nvPr/>
        </p:nvCxnSpPr>
        <p:spPr>
          <a:xfrm>
            <a:off x="5565070" y="946487"/>
            <a:ext cx="0" cy="712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785239F-399A-4A18-A8AE-F8C366EBC0E6}"/>
              </a:ext>
            </a:extLst>
          </p:cNvPr>
          <p:cNvSpPr txBox="1"/>
          <p:nvPr/>
        </p:nvSpPr>
        <p:spPr>
          <a:xfrm>
            <a:off x="2520647" y="1217768"/>
            <a:ext cx="3044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Enters the NSDC Reg Number and the Updated Targets</a:t>
            </a:r>
            <a:endParaRPr lang="en-IN" sz="10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8770E1D-D217-4011-8EEB-B403FDCCDBB9}"/>
              </a:ext>
            </a:extLst>
          </p:cNvPr>
          <p:cNvSpPr/>
          <p:nvPr/>
        </p:nvSpPr>
        <p:spPr>
          <a:xfrm>
            <a:off x="4715190" y="1737021"/>
            <a:ext cx="1823571" cy="31726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Update targets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35A094-1AC6-4884-9210-4F8EDD56626C}"/>
              </a:ext>
            </a:extLst>
          </p:cNvPr>
          <p:cNvCxnSpPr>
            <a:cxnSpLocks/>
          </p:cNvCxnSpPr>
          <p:nvPr/>
        </p:nvCxnSpPr>
        <p:spPr>
          <a:xfrm>
            <a:off x="5548160" y="2064087"/>
            <a:ext cx="0" cy="404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id="{BD81271A-9822-490F-AC27-3E062BBDAE24}"/>
              </a:ext>
            </a:extLst>
          </p:cNvPr>
          <p:cNvSpPr/>
          <p:nvPr/>
        </p:nvSpPr>
        <p:spPr>
          <a:xfrm>
            <a:off x="4929932" y="2478685"/>
            <a:ext cx="1236455" cy="107148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NSDC No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Exists?</a:t>
            </a:r>
            <a:endParaRPr lang="en-IN" sz="9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454B1B-B853-46DE-A00C-4837284BB011}"/>
              </a:ext>
            </a:extLst>
          </p:cNvPr>
          <p:cNvCxnSpPr>
            <a:cxnSpLocks/>
          </p:cNvCxnSpPr>
          <p:nvPr/>
        </p:nvCxnSpPr>
        <p:spPr>
          <a:xfrm flipH="1">
            <a:off x="4319152" y="3014429"/>
            <a:ext cx="609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846AB35-1001-41C5-9F2F-83E427FF3F8C}"/>
              </a:ext>
            </a:extLst>
          </p:cNvPr>
          <p:cNvSpPr txBox="1"/>
          <p:nvPr/>
        </p:nvSpPr>
        <p:spPr>
          <a:xfrm>
            <a:off x="4523331" y="2783614"/>
            <a:ext cx="383717" cy="230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YES</a:t>
            </a:r>
            <a:endParaRPr lang="en-IN" sz="9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C6F294-97BC-475D-A6FF-D409F2034948}"/>
              </a:ext>
            </a:extLst>
          </p:cNvPr>
          <p:cNvCxnSpPr>
            <a:cxnSpLocks/>
          </p:cNvCxnSpPr>
          <p:nvPr/>
        </p:nvCxnSpPr>
        <p:spPr>
          <a:xfrm>
            <a:off x="5548159" y="3550174"/>
            <a:ext cx="0" cy="490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66B9BFA-F956-4730-97C5-35D77E47D0B7}"/>
              </a:ext>
            </a:extLst>
          </p:cNvPr>
          <p:cNvSpPr txBox="1"/>
          <p:nvPr/>
        </p:nvSpPr>
        <p:spPr>
          <a:xfrm>
            <a:off x="5613576" y="3584690"/>
            <a:ext cx="383717" cy="230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NO</a:t>
            </a:r>
            <a:endParaRPr lang="en-IN" sz="900" dirty="0"/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2B99A5A1-B987-44E2-AEE7-7E23CD3C47AF}"/>
              </a:ext>
            </a:extLst>
          </p:cNvPr>
          <p:cNvSpPr/>
          <p:nvPr/>
        </p:nvSpPr>
        <p:spPr>
          <a:xfrm>
            <a:off x="2993306" y="2482594"/>
            <a:ext cx="1301294" cy="107148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Targets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Updated?</a:t>
            </a:r>
            <a:endParaRPr lang="en-IN" sz="9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6355A2-618F-48F9-AF41-00DF69F4CCBC}"/>
              </a:ext>
            </a:extLst>
          </p:cNvPr>
          <p:cNvCxnSpPr>
            <a:cxnSpLocks/>
          </p:cNvCxnSpPr>
          <p:nvPr/>
        </p:nvCxnSpPr>
        <p:spPr>
          <a:xfrm flipH="1">
            <a:off x="2400477" y="3018340"/>
            <a:ext cx="609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F1BF022-35A5-4324-8D99-71562CDC04DE}"/>
              </a:ext>
            </a:extLst>
          </p:cNvPr>
          <p:cNvSpPr txBox="1"/>
          <p:nvPr/>
        </p:nvSpPr>
        <p:spPr>
          <a:xfrm>
            <a:off x="2604656" y="2787525"/>
            <a:ext cx="383717" cy="230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YES</a:t>
            </a:r>
            <a:endParaRPr lang="en-IN" sz="9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AD97E9-668E-40B0-BABB-2192636BE718}"/>
              </a:ext>
            </a:extLst>
          </p:cNvPr>
          <p:cNvCxnSpPr>
            <a:cxnSpLocks/>
          </p:cNvCxnSpPr>
          <p:nvPr/>
        </p:nvCxnSpPr>
        <p:spPr>
          <a:xfrm>
            <a:off x="3645114" y="3554085"/>
            <a:ext cx="0" cy="490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C4501-A485-4871-BEA1-EA3FA0CE9B82}"/>
              </a:ext>
            </a:extLst>
          </p:cNvPr>
          <p:cNvSpPr txBox="1"/>
          <p:nvPr/>
        </p:nvSpPr>
        <p:spPr>
          <a:xfrm>
            <a:off x="3643353" y="3594495"/>
            <a:ext cx="383717" cy="230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NO</a:t>
            </a:r>
            <a:endParaRPr lang="en-IN" sz="9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5A411A-43D4-4961-ABD8-299500850E5E}"/>
              </a:ext>
            </a:extLst>
          </p:cNvPr>
          <p:cNvSpPr txBox="1"/>
          <p:nvPr/>
        </p:nvSpPr>
        <p:spPr>
          <a:xfrm>
            <a:off x="2617785" y="4040554"/>
            <a:ext cx="1992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Targets could not be updated</a:t>
            </a:r>
            <a:endParaRPr lang="en-IN" sz="1200" i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18F2D0-5E37-4C7E-8359-B7754FA94D37}"/>
              </a:ext>
            </a:extLst>
          </p:cNvPr>
          <p:cNvSpPr txBox="1"/>
          <p:nvPr/>
        </p:nvSpPr>
        <p:spPr>
          <a:xfrm>
            <a:off x="331776" y="2879973"/>
            <a:ext cx="1947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00B050"/>
                </a:solidFill>
              </a:rPr>
              <a:t>Targets updated successfully</a:t>
            </a:r>
            <a:endParaRPr lang="en-IN" sz="1200" i="1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930C38-DF26-4B7B-93DE-EF8612B8EB56}"/>
              </a:ext>
            </a:extLst>
          </p:cNvPr>
          <p:cNvSpPr txBox="1"/>
          <p:nvPr/>
        </p:nvSpPr>
        <p:spPr>
          <a:xfrm>
            <a:off x="4641231" y="4048664"/>
            <a:ext cx="2136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Training Partner does not exists</a:t>
            </a:r>
            <a:endParaRPr lang="en-IN" sz="1200" i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1A3191-1A05-4E29-8D2F-D4DD4B475867}"/>
              </a:ext>
            </a:extLst>
          </p:cNvPr>
          <p:cNvCxnSpPr>
            <a:cxnSpLocks/>
          </p:cNvCxnSpPr>
          <p:nvPr/>
        </p:nvCxnSpPr>
        <p:spPr>
          <a:xfrm flipV="1">
            <a:off x="5922931" y="624122"/>
            <a:ext cx="32058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4C66019-7792-4C7A-8FCA-B8EBC3FC1F8C}"/>
              </a:ext>
            </a:extLst>
          </p:cNvPr>
          <p:cNvSpPr txBox="1"/>
          <p:nvPr/>
        </p:nvSpPr>
        <p:spPr>
          <a:xfrm>
            <a:off x="6096000" y="338721"/>
            <a:ext cx="2733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Search updated targets using NSDC Reg. Number</a:t>
            </a:r>
            <a:endParaRPr lang="en-IN" sz="10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09D82FE-A47D-43B2-8D57-A5054F777CB3}"/>
              </a:ext>
            </a:extLst>
          </p:cNvPr>
          <p:cNvSpPr/>
          <p:nvPr/>
        </p:nvSpPr>
        <p:spPr>
          <a:xfrm>
            <a:off x="5599935" y="1124725"/>
            <a:ext cx="367744" cy="3749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A363828-8054-451B-AB16-EF3315E17D4E}"/>
              </a:ext>
            </a:extLst>
          </p:cNvPr>
          <p:cNvSpPr/>
          <p:nvPr/>
        </p:nvSpPr>
        <p:spPr>
          <a:xfrm>
            <a:off x="7233108" y="667145"/>
            <a:ext cx="367744" cy="3749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DBED8D2-09DF-4C59-9FFE-89B85918F560}"/>
              </a:ext>
            </a:extLst>
          </p:cNvPr>
          <p:cNvSpPr/>
          <p:nvPr/>
        </p:nvSpPr>
        <p:spPr>
          <a:xfrm>
            <a:off x="9227202" y="463832"/>
            <a:ext cx="1119329" cy="33120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4F46F0-3DE0-42E9-852E-C36D45C5EBE0}"/>
              </a:ext>
            </a:extLst>
          </p:cNvPr>
          <p:cNvCxnSpPr/>
          <p:nvPr/>
        </p:nvCxnSpPr>
        <p:spPr>
          <a:xfrm>
            <a:off x="9786866" y="787420"/>
            <a:ext cx="0" cy="712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amond 44">
            <a:extLst>
              <a:ext uri="{FF2B5EF4-FFF2-40B4-BE49-F238E27FC236}">
                <a16:creationId xmlns:a16="http://schemas.microsoft.com/office/drawing/2014/main" id="{187C3BD7-4129-4034-8CA6-436AD37E8F37}"/>
              </a:ext>
            </a:extLst>
          </p:cNvPr>
          <p:cNvSpPr/>
          <p:nvPr/>
        </p:nvSpPr>
        <p:spPr>
          <a:xfrm>
            <a:off x="9257172" y="1539240"/>
            <a:ext cx="1059388" cy="92964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tx1"/>
                </a:solidFill>
              </a:rPr>
              <a:t>Result Exists ?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7FE3EDB-270C-4CF8-8FC6-99D09C87FC4B}"/>
              </a:ext>
            </a:extLst>
          </p:cNvPr>
          <p:cNvCxnSpPr>
            <a:cxnSpLocks/>
          </p:cNvCxnSpPr>
          <p:nvPr/>
        </p:nvCxnSpPr>
        <p:spPr>
          <a:xfrm flipH="1">
            <a:off x="8639692" y="2000969"/>
            <a:ext cx="609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641EA4-F89D-446D-B09C-9ABB2584502F}"/>
              </a:ext>
            </a:extLst>
          </p:cNvPr>
          <p:cNvSpPr txBox="1"/>
          <p:nvPr/>
        </p:nvSpPr>
        <p:spPr>
          <a:xfrm>
            <a:off x="8852076" y="1801610"/>
            <a:ext cx="383717" cy="230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NO</a:t>
            </a:r>
            <a:endParaRPr lang="en-IN" sz="9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0300F42-D154-4267-8A20-9CDB83BD8EF1}"/>
              </a:ext>
            </a:extLst>
          </p:cNvPr>
          <p:cNvCxnSpPr>
            <a:cxnSpLocks/>
          </p:cNvCxnSpPr>
          <p:nvPr/>
        </p:nvCxnSpPr>
        <p:spPr>
          <a:xfrm>
            <a:off x="9786866" y="2478685"/>
            <a:ext cx="0" cy="490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97F7CC7-B6FE-4825-AEA6-174B4E84279E}"/>
              </a:ext>
            </a:extLst>
          </p:cNvPr>
          <p:cNvSpPr txBox="1"/>
          <p:nvPr/>
        </p:nvSpPr>
        <p:spPr>
          <a:xfrm>
            <a:off x="9365005" y="2570331"/>
            <a:ext cx="383717" cy="230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YES</a:t>
            </a:r>
            <a:endParaRPr lang="en-IN" sz="9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F3B233-4008-4F6E-ACD3-65C758384B8E}"/>
              </a:ext>
            </a:extLst>
          </p:cNvPr>
          <p:cNvSpPr txBox="1"/>
          <p:nvPr/>
        </p:nvSpPr>
        <p:spPr>
          <a:xfrm>
            <a:off x="7489417" y="1862469"/>
            <a:ext cx="1116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No Data Found</a:t>
            </a:r>
            <a:endParaRPr lang="en-IN" sz="1200" i="1" dirty="0">
              <a:solidFill>
                <a:srgbClr val="FF0000"/>
              </a:solidFill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BD937F5-ABB7-4857-9F9F-3D8813DEF6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76" t="57955" r="23186" b="36000"/>
          <a:stretch/>
        </p:blipFill>
        <p:spPr>
          <a:xfrm>
            <a:off x="7697785" y="3038995"/>
            <a:ext cx="4357080" cy="41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518</Words>
  <Application>Microsoft Office PowerPoint</Application>
  <PresentationFormat>Widescreen</PresentationFormat>
  <Paragraphs>137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Kapoor</dc:creator>
  <cp:lastModifiedBy>Prateek Kapoor</cp:lastModifiedBy>
  <cp:revision>102</cp:revision>
  <dcterms:created xsi:type="dcterms:W3CDTF">2018-08-02T07:58:56Z</dcterms:created>
  <dcterms:modified xsi:type="dcterms:W3CDTF">2018-08-03T09:13:15Z</dcterms:modified>
</cp:coreProperties>
</file>