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26"/>
    <a:srgbClr val="00B4F1"/>
    <a:srgbClr val="6CC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1" d="100"/>
          <a:sy n="21" d="100"/>
        </p:scale>
        <p:origin x="2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0"/>
            <a:ext cx="10363200" cy="79586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3"/>
            <a:ext cx="9144000" cy="55192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17084"/>
            <a:ext cx="262890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217084"/>
            <a:ext cx="7734300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699132"/>
            <a:ext cx="10515600" cy="950912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298215"/>
            <a:ext cx="10515600" cy="500062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89"/>
            <a:ext cx="105156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77"/>
            <a:ext cx="5157787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0"/>
            <a:ext cx="5157787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603877"/>
            <a:ext cx="5183188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8350250"/>
            <a:ext cx="5183188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2"/>
            <a:ext cx="6172200" cy="162454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2"/>
            <a:ext cx="6172200" cy="162454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89"/>
            <a:ext cx="105156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17"/>
            <a:ext cx="105156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3107-0DA2-4774-9216-CBEEAF4E52E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02B-9D04-4862-AA44-B46520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DF2369-9BE8-4DA1-8776-17FA5E90CC42}"/>
              </a:ext>
            </a:extLst>
          </p:cNvPr>
          <p:cNvSpPr/>
          <p:nvPr/>
        </p:nvSpPr>
        <p:spPr>
          <a:xfrm>
            <a:off x="4532661" y="502321"/>
            <a:ext cx="2261259" cy="37407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Generate Batch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91107C-7818-460B-93C0-3F96B334CBDD}"/>
              </a:ext>
            </a:extLst>
          </p:cNvPr>
          <p:cNvSpPr/>
          <p:nvPr/>
        </p:nvSpPr>
        <p:spPr>
          <a:xfrm>
            <a:off x="4473389" y="21158595"/>
            <a:ext cx="2261259" cy="37407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CB8DC5A-5CFB-4789-8A37-9B5943F19D3D}"/>
              </a:ext>
            </a:extLst>
          </p:cNvPr>
          <p:cNvSpPr/>
          <p:nvPr/>
        </p:nvSpPr>
        <p:spPr>
          <a:xfrm>
            <a:off x="4532659" y="1385340"/>
            <a:ext cx="2261259" cy="720436"/>
          </a:xfrm>
          <a:prstGeom prst="parallelogram">
            <a:avLst>
              <a:gd name="adj" fmla="val 20455"/>
            </a:avLst>
          </a:prstGeom>
          <a:solidFill>
            <a:srgbClr val="FCAF26"/>
          </a:solidFill>
          <a:ln>
            <a:solidFill>
              <a:srgbClr val="FCA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Batch Id,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SCGJ Batch Number,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C1769-6797-43A1-B1E5-7B604E1ED172}"/>
              </a:ext>
            </a:extLst>
          </p:cNvPr>
          <p:cNvSpPr/>
          <p:nvPr/>
        </p:nvSpPr>
        <p:spPr>
          <a:xfrm>
            <a:off x="4532660" y="2715584"/>
            <a:ext cx="2261259" cy="374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generateBatchReport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B32FB-C07B-4EC8-BB95-3325C20646CB}"/>
              </a:ext>
            </a:extLst>
          </p:cNvPr>
          <p:cNvSpPr/>
          <p:nvPr/>
        </p:nvSpPr>
        <p:spPr>
          <a:xfrm>
            <a:off x="549088" y="3756436"/>
            <a:ext cx="2261259" cy="3740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Get the </a:t>
            </a:r>
            <a:r>
              <a:rPr lang="en-US" sz="1200" dirty="0" err="1"/>
              <a:t>userEmail</a:t>
            </a:r>
            <a:r>
              <a:rPr lang="en-US" sz="1200" dirty="0"/>
              <a:t> from session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3AF49-7021-4796-A911-22AA98D4D11D}"/>
              </a:ext>
            </a:extLst>
          </p:cNvPr>
          <p:cNvSpPr/>
          <p:nvPr/>
        </p:nvSpPr>
        <p:spPr>
          <a:xfrm>
            <a:off x="8398042" y="3756436"/>
            <a:ext cx="2261259" cy="3740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Save images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tempFolder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3C4BB-F629-442B-A96C-0D6D54817513}"/>
              </a:ext>
            </a:extLst>
          </p:cNvPr>
          <p:cNvSpPr/>
          <p:nvPr/>
        </p:nvSpPr>
        <p:spPr>
          <a:xfrm>
            <a:off x="4532659" y="3756436"/>
            <a:ext cx="2261259" cy="3740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Method to check </a:t>
            </a:r>
            <a:r>
              <a:rPr lang="en-US" sz="1200" dirty="0" err="1"/>
              <a:t>batchEndate</a:t>
            </a:r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3EEE24-CC2A-4D76-813D-1807D69247D6}"/>
              </a:ext>
            </a:extLst>
          </p:cNvPr>
          <p:cNvGrpSpPr/>
          <p:nvPr/>
        </p:nvGrpSpPr>
        <p:grpSpPr>
          <a:xfrm>
            <a:off x="4758888" y="6213043"/>
            <a:ext cx="1808799" cy="1404233"/>
            <a:chOff x="3710328" y="7239230"/>
            <a:chExt cx="1808799" cy="1404233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8DD9D12-4774-4FD3-8D69-B7DF566773A2}"/>
                </a:ext>
              </a:extLst>
            </p:cNvPr>
            <p:cNvSpPr/>
            <p:nvPr/>
          </p:nvSpPr>
          <p:spPr>
            <a:xfrm>
              <a:off x="3777241" y="7239230"/>
              <a:ext cx="1674975" cy="1404233"/>
            </a:xfrm>
            <a:prstGeom prst="diamond">
              <a:avLst/>
            </a:prstGeom>
            <a:solidFill>
              <a:srgbClr val="00B4F1"/>
            </a:solidFill>
            <a:ln>
              <a:solidFill>
                <a:srgbClr val="00B4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A051C-6E1B-4E9E-AE82-A5EE26827DDC}"/>
                </a:ext>
              </a:extLst>
            </p:cNvPr>
            <p:cNvSpPr txBox="1"/>
            <p:nvPr/>
          </p:nvSpPr>
          <p:spPr>
            <a:xfrm>
              <a:off x="3710328" y="7425979"/>
              <a:ext cx="1808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If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batchEndDate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&lt;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currentDate</a:t>
              </a:r>
              <a:r>
                <a:rPr lang="en-US" sz="1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B78367B-C3D9-464B-B492-E697FB810B27}"/>
              </a:ext>
            </a:extLst>
          </p:cNvPr>
          <p:cNvSpPr/>
          <p:nvPr/>
        </p:nvSpPr>
        <p:spPr>
          <a:xfrm>
            <a:off x="549088" y="19708518"/>
            <a:ext cx="2906362" cy="549301"/>
          </a:xfrm>
          <a:prstGeom prst="parallelogram">
            <a:avLst/>
          </a:prstGeom>
          <a:solidFill>
            <a:srgbClr val="FCAF26"/>
          </a:solidFill>
          <a:ln>
            <a:solidFill>
              <a:srgbClr val="FCA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Report cannot be generated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BA647-8EB8-40F1-AFEB-6FD7C79BC6B5}"/>
              </a:ext>
            </a:extLst>
          </p:cNvPr>
          <p:cNvGrpSpPr/>
          <p:nvPr/>
        </p:nvGrpSpPr>
        <p:grpSpPr>
          <a:xfrm>
            <a:off x="5213636" y="4648925"/>
            <a:ext cx="914403" cy="933450"/>
            <a:chOff x="8362947" y="5153025"/>
            <a:chExt cx="914403" cy="933450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9A10631C-889D-4A73-89D2-22B68D164C97}"/>
                </a:ext>
              </a:extLst>
            </p:cNvPr>
            <p:cNvSpPr/>
            <p:nvPr/>
          </p:nvSpPr>
          <p:spPr>
            <a:xfrm>
              <a:off x="8362950" y="5153025"/>
              <a:ext cx="914400" cy="933450"/>
            </a:xfrm>
            <a:prstGeom prst="can">
              <a:avLst>
                <a:gd name="adj" fmla="val 312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2FB805-5056-4A5A-A99B-9E2C7C3E06A9}"/>
                </a:ext>
              </a:extLst>
            </p:cNvPr>
            <p:cNvSpPr/>
            <p:nvPr/>
          </p:nvSpPr>
          <p:spPr>
            <a:xfrm>
              <a:off x="8362949" y="5693752"/>
              <a:ext cx="914401" cy="236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BATCHdetails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5D683E-F956-42D9-924C-3BC0C98558AF}"/>
                </a:ext>
              </a:extLst>
            </p:cNvPr>
            <p:cNvSpPr/>
            <p:nvPr/>
          </p:nvSpPr>
          <p:spPr>
            <a:xfrm>
              <a:off x="8362947" y="5511607"/>
              <a:ext cx="914400" cy="184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AEC899D-3E66-4564-86AD-6642E4C5E9B3}"/>
              </a:ext>
            </a:extLst>
          </p:cNvPr>
          <p:cNvSpPr/>
          <p:nvPr/>
        </p:nvSpPr>
        <p:spPr>
          <a:xfrm>
            <a:off x="8398042" y="4592881"/>
            <a:ext cx="2261259" cy="374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temp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Folder has files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.jpg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110B14-9119-4714-A3EB-E4533A21A5B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663289" y="876393"/>
            <a:ext cx="2" cy="5089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3C8ED7-A2F3-431E-B09E-A014C7B0710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5663289" y="2105776"/>
            <a:ext cx="1" cy="6098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CB3A67-BC0C-4257-97A3-1BC3C5BFA974}"/>
              </a:ext>
            </a:extLst>
          </p:cNvPr>
          <p:cNvSpPr txBox="1"/>
          <p:nvPr/>
        </p:nvSpPr>
        <p:spPr>
          <a:xfrm>
            <a:off x="5663287" y="230478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RequestParam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C5A050-F743-4366-BDF3-E263B2951AC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3338115" y="1431260"/>
            <a:ext cx="666779" cy="398357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D15C5F-B598-42EC-9B6C-9FCE68FDCE6B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5663289" y="3089657"/>
            <a:ext cx="1" cy="6667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471F07-A443-43CF-BD46-2A61337694B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7262592" y="1490355"/>
            <a:ext cx="666779" cy="3865382"/>
          </a:xfrm>
          <a:prstGeom prst="bentConnector3">
            <a:avLst>
              <a:gd name="adj1" fmla="val 4999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B10449-07B8-44A5-B224-6D86F0CB86FE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9528672" y="4130509"/>
            <a:ext cx="0" cy="4623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125899-9E72-40C0-9FDC-DBFE82FFEBDE}"/>
              </a:ext>
            </a:extLst>
          </p:cNvPr>
          <p:cNvSpPr txBox="1"/>
          <p:nvPr/>
        </p:nvSpPr>
        <p:spPr>
          <a:xfrm>
            <a:off x="8398042" y="5359677"/>
            <a:ext cx="22612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Saved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21FA83-8144-4B4D-817B-263264B419FA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9528672" y="4966954"/>
            <a:ext cx="0" cy="3927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C502B2-454C-4B1C-9A51-F85F971CD6E1}"/>
              </a:ext>
            </a:extLst>
          </p:cNvPr>
          <p:cNvCxnSpPr>
            <a:stCxn id="16" idx="2"/>
            <a:endCxn id="23" idx="1"/>
          </p:cNvCxnSpPr>
          <p:nvPr/>
        </p:nvCxnSpPr>
        <p:spPr>
          <a:xfrm>
            <a:off x="5663289" y="4130509"/>
            <a:ext cx="7550" cy="5184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56147-57FC-4302-B72B-F459E71106D9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flipH="1">
            <a:off x="5663289" y="5582375"/>
            <a:ext cx="7550" cy="6306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902786C-77F1-4049-94E5-F2373774F0E0}"/>
              </a:ext>
            </a:extLst>
          </p:cNvPr>
          <p:cNvSpPr txBox="1"/>
          <p:nvPr/>
        </p:nvSpPr>
        <p:spPr>
          <a:xfrm>
            <a:off x="3950332" y="65405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8487DBB-7929-4322-A1FE-53819BBD4FC2}"/>
              </a:ext>
            </a:extLst>
          </p:cNvPr>
          <p:cNvSpPr/>
          <p:nvPr/>
        </p:nvSpPr>
        <p:spPr>
          <a:xfrm>
            <a:off x="4532659" y="8276586"/>
            <a:ext cx="2261259" cy="3748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</a:t>
            </a:r>
            <a:r>
              <a:rPr lang="en-US" sz="1200" dirty="0" err="1"/>
              <a:t>SCGJBatchNumber</a:t>
            </a:r>
            <a:endParaRPr lang="en-US" sz="1200" dirty="0"/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AC1D3FF-8E89-482C-8368-0898B86274A2}"/>
              </a:ext>
            </a:extLst>
          </p:cNvPr>
          <p:cNvCxnSpPr>
            <a:stCxn id="14" idx="2"/>
            <a:endCxn id="1051" idx="0"/>
          </p:cNvCxnSpPr>
          <p:nvPr/>
        </p:nvCxnSpPr>
        <p:spPr>
          <a:xfrm>
            <a:off x="5663289" y="7617276"/>
            <a:ext cx="0" cy="65931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F2BBD71-7B34-4B3C-AC68-3D1493E4EA7A}"/>
              </a:ext>
            </a:extLst>
          </p:cNvPr>
          <p:cNvSpPr txBox="1"/>
          <p:nvPr/>
        </p:nvSpPr>
        <p:spPr>
          <a:xfrm>
            <a:off x="5695746" y="7801297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2255FC1-34E1-4E89-B300-BA37188C0858}"/>
              </a:ext>
            </a:extLst>
          </p:cNvPr>
          <p:cNvGrpSpPr/>
          <p:nvPr/>
        </p:nvGrpSpPr>
        <p:grpSpPr>
          <a:xfrm>
            <a:off x="8692954" y="7982812"/>
            <a:ext cx="914403" cy="933450"/>
            <a:chOff x="8362947" y="5153025"/>
            <a:chExt cx="914403" cy="933450"/>
          </a:xfrm>
        </p:grpSpPr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5FC1FB06-60C5-4E31-A13B-575485008F0F}"/>
                </a:ext>
              </a:extLst>
            </p:cNvPr>
            <p:cNvSpPr/>
            <p:nvPr/>
          </p:nvSpPr>
          <p:spPr>
            <a:xfrm>
              <a:off x="8362950" y="5153025"/>
              <a:ext cx="914400" cy="933450"/>
            </a:xfrm>
            <a:prstGeom prst="can">
              <a:avLst>
                <a:gd name="adj" fmla="val 312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767113-0587-47DF-80E8-D39FD75B7DD8}"/>
                </a:ext>
              </a:extLst>
            </p:cNvPr>
            <p:cNvSpPr/>
            <p:nvPr/>
          </p:nvSpPr>
          <p:spPr>
            <a:xfrm>
              <a:off x="8362949" y="5693752"/>
              <a:ext cx="914401" cy="236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BATCHdetails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82BE17E-D233-4F7D-A2A6-90C1C27A73E4}"/>
                </a:ext>
              </a:extLst>
            </p:cNvPr>
            <p:cNvSpPr/>
            <p:nvPr/>
          </p:nvSpPr>
          <p:spPr>
            <a:xfrm>
              <a:off x="8362947" y="5511607"/>
              <a:ext cx="914400" cy="184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03B046E-B262-42C4-BB22-D8BF6049C439}"/>
              </a:ext>
            </a:extLst>
          </p:cNvPr>
          <p:cNvSpPr/>
          <p:nvPr/>
        </p:nvSpPr>
        <p:spPr>
          <a:xfrm>
            <a:off x="4532657" y="9268462"/>
            <a:ext cx="2261259" cy="3748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the data to be filled in PDF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8183D1AB-9F2E-45DD-A274-3F0078280D11}"/>
              </a:ext>
            </a:extLst>
          </p:cNvPr>
          <p:cNvSpPr/>
          <p:nvPr/>
        </p:nvSpPr>
        <p:spPr>
          <a:xfrm>
            <a:off x="8490335" y="9144295"/>
            <a:ext cx="1370817" cy="2162324"/>
          </a:xfrm>
          <a:prstGeom prst="can">
            <a:avLst>
              <a:gd name="adj" fmla="val 166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EF7DF469-B0D7-41E5-B659-133CEBAF0AB9}"/>
              </a:ext>
            </a:extLst>
          </p:cNvPr>
          <p:cNvGrpSpPr/>
          <p:nvPr/>
        </p:nvGrpSpPr>
        <p:grpSpPr>
          <a:xfrm>
            <a:off x="8617856" y="9322422"/>
            <a:ext cx="1151988" cy="397393"/>
            <a:chOff x="7572160" y="9116494"/>
            <a:chExt cx="914401" cy="39739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8F3CDA-575D-43E8-9EA0-9DD706C88D28}"/>
                </a:ext>
              </a:extLst>
            </p:cNvPr>
            <p:cNvSpPr/>
            <p:nvPr/>
          </p:nvSpPr>
          <p:spPr>
            <a:xfrm>
              <a:off x="7578412" y="9300837"/>
              <a:ext cx="908149" cy="21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CANDIDATE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C383FF7-26E1-4E86-8BF0-291987E29CF9}"/>
                </a:ext>
              </a:extLst>
            </p:cNvPr>
            <p:cNvSpPr/>
            <p:nvPr/>
          </p:nvSpPr>
          <p:spPr>
            <a:xfrm>
              <a:off x="7572160" y="9116494"/>
              <a:ext cx="914400" cy="1843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5AC20AAF-B21B-46FA-8FF7-CB1A79984024}"/>
              </a:ext>
            </a:extLst>
          </p:cNvPr>
          <p:cNvGrpSpPr/>
          <p:nvPr/>
        </p:nvGrpSpPr>
        <p:grpSpPr>
          <a:xfrm>
            <a:off x="8625732" y="10269593"/>
            <a:ext cx="1151987" cy="387100"/>
            <a:chOff x="7555633" y="9484531"/>
            <a:chExt cx="914401" cy="3871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DCD82D-4B12-4FB7-B34D-D49F46FBD37C}"/>
                </a:ext>
              </a:extLst>
            </p:cNvPr>
            <p:cNvSpPr/>
            <p:nvPr/>
          </p:nvSpPr>
          <p:spPr>
            <a:xfrm>
              <a:off x="7555633" y="9635363"/>
              <a:ext cx="914401" cy="2362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BATCHdetails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9D79BA0-6C15-4682-8080-CE84A222895A}"/>
                </a:ext>
              </a:extLst>
            </p:cNvPr>
            <p:cNvSpPr/>
            <p:nvPr/>
          </p:nvSpPr>
          <p:spPr>
            <a:xfrm>
              <a:off x="7555634" y="9484531"/>
              <a:ext cx="914400" cy="1843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3BFDC7B9-8B51-4AFD-9A05-D3B0F699123A}"/>
              </a:ext>
            </a:extLst>
          </p:cNvPr>
          <p:cNvGrpSpPr/>
          <p:nvPr/>
        </p:nvGrpSpPr>
        <p:grpSpPr>
          <a:xfrm>
            <a:off x="8617856" y="9818289"/>
            <a:ext cx="1151989" cy="397823"/>
            <a:chOff x="7444050" y="9612361"/>
            <a:chExt cx="1151989" cy="3978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9A6BBE7-071E-48C2-996D-C7483BFA7F52}"/>
                </a:ext>
              </a:extLst>
            </p:cNvPr>
            <p:cNvSpPr/>
            <p:nvPr/>
          </p:nvSpPr>
          <p:spPr>
            <a:xfrm>
              <a:off x="7444050" y="9773916"/>
              <a:ext cx="1151989" cy="2362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 err="1">
                  <a:solidFill>
                    <a:prstClr val="black"/>
                  </a:solidFill>
                  <a:latin typeface="Calibri" panose="020F0502020204030204"/>
                </a:rPr>
                <a:t>TrainingPartner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09718F-E99A-4AEB-8AAE-1DD6F58C1A83}"/>
                </a:ext>
              </a:extLst>
            </p:cNvPr>
            <p:cNvSpPr/>
            <p:nvPr/>
          </p:nvSpPr>
          <p:spPr>
            <a:xfrm>
              <a:off x="7444050" y="9612361"/>
              <a:ext cx="1151988" cy="1843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C561FFF-4872-4AFA-8A92-E27B0C5B8066}"/>
              </a:ext>
            </a:extLst>
          </p:cNvPr>
          <p:cNvGrpSpPr/>
          <p:nvPr/>
        </p:nvGrpSpPr>
        <p:grpSpPr>
          <a:xfrm>
            <a:off x="8609395" y="10707940"/>
            <a:ext cx="1151989" cy="397823"/>
            <a:chOff x="6485429" y="11074350"/>
            <a:chExt cx="1151989" cy="39782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D2CE262-9D1A-4D97-9546-658B8640F76F}"/>
                </a:ext>
              </a:extLst>
            </p:cNvPr>
            <p:cNvSpPr/>
            <p:nvPr/>
          </p:nvSpPr>
          <p:spPr>
            <a:xfrm>
              <a:off x="6485429" y="11235905"/>
              <a:ext cx="1151989" cy="2362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 err="1">
                  <a:solidFill>
                    <a:prstClr val="black"/>
                  </a:solidFill>
                  <a:latin typeface="Calibri" panose="020F0502020204030204"/>
                </a:rPr>
                <a:t>CENTERdetails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C47319A-0863-4FBE-9CB8-042AAEB23993}"/>
                </a:ext>
              </a:extLst>
            </p:cNvPr>
            <p:cNvSpPr/>
            <p:nvPr/>
          </p:nvSpPr>
          <p:spPr>
            <a:xfrm>
              <a:off x="6485429" y="11074350"/>
              <a:ext cx="1151988" cy="1843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DB760020-189E-4AF3-94A8-FE92B10B2967}"/>
              </a:ext>
            </a:extLst>
          </p:cNvPr>
          <p:cNvCxnSpPr>
            <a:stCxn id="1051" idx="3"/>
          </p:cNvCxnSpPr>
          <p:nvPr/>
        </p:nvCxnSpPr>
        <p:spPr>
          <a:xfrm flipV="1">
            <a:off x="6793918" y="8449537"/>
            <a:ext cx="1899036" cy="14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232577-F653-458F-A9E8-78406F800828}"/>
              </a:ext>
            </a:extLst>
          </p:cNvPr>
          <p:cNvCxnSpPr>
            <a:stCxn id="1051" idx="2"/>
            <a:endCxn id="101" idx="0"/>
          </p:cNvCxnSpPr>
          <p:nvPr/>
        </p:nvCxnSpPr>
        <p:spPr>
          <a:xfrm flipH="1">
            <a:off x="5663287" y="8651394"/>
            <a:ext cx="2" cy="6170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7C675E6A-C986-4D4E-A651-FD48F458DC73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6793916" y="9455866"/>
            <a:ext cx="169641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44A54E61-86DE-4618-B160-4F682100D6FD}"/>
              </a:ext>
            </a:extLst>
          </p:cNvPr>
          <p:cNvSpPr/>
          <p:nvPr/>
        </p:nvSpPr>
        <p:spPr>
          <a:xfrm>
            <a:off x="4981210" y="10352305"/>
            <a:ext cx="1379252" cy="1174750"/>
          </a:xfrm>
          <a:prstGeom prst="diamond">
            <a:avLst/>
          </a:prstGeom>
          <a:solidFill>
            <a:srgbClr val="00B4F1"/>
          </a:solidFill>
          <a:ln>
            <a:solidFill>
              <a:srgbClr val="00B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31750" rIns="63500" bIns="317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DATA found?</a:t>
            </a:r>
          </a:p>
        </p:txBody>
      </p:sp>
      <p:cxnSp>
        <p:nvCxnSpPr>
          <p:cNvPr id="1071" name="Connector: Elbow 1070">
            <a:extLst>
              <a:ext uri="{FF2B5EF4-FFF2-40B4-BE49-F238E27FC236}">
                <a16:creationId xmlns:a16="http://schemas.microsoft.com/office/drawing/2014/main" id="{EDFE2F58-D0FA-4BDD-B819-8433513337B3}"/>
              </a:ext>
            </a:extLst>
          </p:cNvPr>
          <p:cNvCxnSpPr>
            <a:endCxn id="131" idx="0"/>
          </p:cNvCxnSpPr>
          <p:nvPr/>
        </p:nvCxnSpPr>
        <p:spPr>
          <a:xfrm rot="10800000" flipV="1">
            <a:off x="5670837" y="9818289"/>
            <a:ext cx="2819499" cy="53401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A75DF0F2-A155-4234-8719-CC70AB10C00E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2002269" y="10939680"/>
            <a:ext cx="297894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Parallelogram 175">
            <a:extLst>
              <a:ext uri="{FF2B5EF4-FFF2-40B4-BE49-F238E27FC236}">
                <a16:creationId xmlns:a16="http://schemas.microsoft.com/office/drawing/2014/main" id="{2C0DEAA9-C2EE-4056-81EC-2FE0CA40A910}"/>
              </a:ext>
            </a:extLst>
          </p:cNvPr>
          <p:cNvSpPr/>
          <p:nvPr/>
        </p:nvSpPr>
        <p:spPr>
          <a:xfrm>
            <a:off x="4010578" y="13112049"/>
            <a:ext cx="3319617" cy="1060773"/>
          </a:xfrm>
          <a:prstGeom prst="parallelogram">
            <a:avLst>
              <a:gd name="adj" fmla="val 34712"/>
            </a:avLst>
          </a:prstGeom>
          <a:solidFill>
            <a:srgbClr val="FCAF26"/>
          </a:solidFill>
          <a:ln>
            <a:solidFill>
              <a:srgbClr val="FEC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Batch Report PDF Template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/>
              </a:rPr>
              <a:t>+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Images(PATHS)</a:t>
            </a:r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78E5890-1F0C-4726-BD41-3F708658E9D5}"/>
              </a:ext>
            </a:extLst>
          </p:cNvPr>
          <p:cNvCxnSpPr>
            <a:cxnSpLocks/>
            <a:stCxn id="131" idx="2"/>
            <a:endCxn id="176" idx="0"/>
          </p:cNvCxnSpPr>
          <p:nvPr/>
        </p:nvCxnSpPr>
        <p:spPr>
          <a:xfrm flipH="1">
            <a:off x="5670387" y="11527055"/>
            <a:ext cx="449" cy="15849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CB0E7C-FD1C-43C2-B88D-7A38B86293C7}"/>
              </a:ext>
            </a:extLst>
          </p:cNvPr>
          <p:cNvSpPr/>
          <p:nvPr/>
        </p:nvSpPr>
        <p:spPr>
          <a:xfrm>
            <a:off x="4532657" y="15914510"/>
            <a:ext cx="2261259" cy="3286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Saved to a temporary location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9EBCFBB-A7C0-4E12-B54B-6F54C82BD553}"/>
              </a:ext>
            </a:extLst>
          </p:cNvPr>
          <p:cNvSpPr/>
          <p:nvPr/>
        </p:nvSpPr>
        <p:spPr>
          <a:xfrm>
            <a:off x="4532657" y="17952822"/>
            <a:ext cx="2261259" cy="3286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PDF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62C856-8DD2-4353-BA47-0FD2CB90F394}"/>
              </a:ext>
            </a:extLst>
          </p:cNvPr>
          <p:cNvSpPr/>
          <p:nvPr/>
        </p:nvSpPr>
        <p:spPr>
          <a:xfrm>
            <a:off x="4532657" y="18928434"/>
            <a:ext cx="2249528" cy="3286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 Saved at user’s system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B1B42843-70F4-4324-B868-206D8F4C74A2}"/>
              </a:ext>
            </a:extLst>
          </p:cNvPr>
          <p:cNvSpPr/>
          <p:nvPr/>
        </p:nvSpPr>
        <p:spPr>
          <a:xfrm>
            <a:off x="5957676" y="14924352"/>
            <a:ext cx="476250" cy="501726"/>
          </a:xfrm>
          <a:prstGeom prst="snip1Rect">
            <a:avLst>
              <a:gd name="adj" fmla="val 341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31750" rIns="63500" bIns="317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F5CCE91-DDD8-4DCB-9C53-D6F00C5D41B4}"/>
              </a:ext>
            </a:extLst>
          </p:cNvPr>
          <p:cNvSpPr/>
          <p:nvPr/>
        </p:nvSpPr>
        <p:spPr>
          <a:xfrm>
            <a:off x="7588250" y="15914510"/>
            <a:ext cx="3000374" cy="359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the generated Report records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FC25BEC-BD3B-441C-8CD7-D8503EA0485E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>
            <a:off x="5663287" y="16243165"/>
            <a:ext cx="0" cy="1709657"/>
          </a:xfrm>
          <a:prstGeom prst="straightConnector1">
            <a:avLst/>
          </a:prstGeom>
          <a:ln>
            <a:solidFill>
              <a:srgbClr val="B4B0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194B2B1-A026-4EB4-B037-E3D238DE749A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657421" y="18281478"/>
            <a:ext cx="5866" cy="646956"/>
          </a:xfrm>
          <a:prstGeom prst="straightConnector1">
            <a:avLst/>
          </a:prstGeom>
          <a:ln>
            <a:solidFill>
              <a:srgbClr val="B4B0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1510C70-1D86-462B-B357-741A475BC6A6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5651579" y="19257090"/>
            <a:ext cx="5842" cy="480880"/>
          </a:xfrm>
          <a:prstGeom prst="straightConnector1">
            <a:avLst/>
          </a:prstGeom>
          <a:ln>
            <a:solidFill>
              <a:srgbClr val="B4B0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100C002-0195-4355-9AEA-7A0B14460FF7}"/>
              </a:ext>
            </a:extLst>
          </p:cNvPr>
          <p:cNvGrpSpPr/>
          <p:nvPr/>
        </p:nvGrpSpPr>
        <p:grpSpPr>
          <a:xfrm>
            <a:off x="9600011" y="17329985"/>
            <a:ext cx="1374023" cy="784131"/>
            <a:chOff x="11933294" y="15255950"/>
            <a:chExt cx="1374023" cy="784131"/>
          </a:xfrm>
        </p:grpSpPr>
        <p:sp>
          <p:nvSpPr>
            <p:cNvPr id="191" name="Flowchart: Magnetic Disk 190">
              <a:extLst>
                <a:ext uri="{FF2B5EF4-FFF2-40B4-BE49-F238E27FC236}">
                  <a16:creationId xmlns:a16="http://schemas.microsoft.com/office/drawing/2014/main" id="{D48A410B-12C8-4B17-8B16-930FB57EAB84}"/>
                </a:ext>
              </a:extLst>
            </p:cNvPr>
            <p:cNvSpPr/>
            <p:nvPr/>
          </p:nvSpPr>
          <p:spPr>
            <a:xfrm>
              <a:off x="11933294" y="15255950"/>
              <a:ext cx="1374023" cy="784131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500" tIns="31750" rIns="63500" bIns="317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59F2CA2-7385-40A9-A655-77D5793BB5B1}"/>
                </a:ext>
              </a:extLst>
            </p:cNvPr>
            <p:cNvSpPr/>
            <p:nvPr/>
          </p:nvSpPr>
          <p:spPr>
            <a:xfrm>
              <a:off x="11934018" y="15567363"/>
              <a:ext cx="1373298" cy="21793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generateReports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2EB44FC-2BEE-4F72-8C54-7F6F79EDCCD2}"/>
                </a:ext>
              </a:extLst>
            </p:cNvPr>
            <p:cNvSpPr/>
            <p:nvPr/>
          </p:nvSpPr>
          <p:spPr>
            <a:xfrm>
              <a:off x="11934018" y="15382116"/>
              <a:ext cx="1373298" cy="1869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Table</a:t>
              </a: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4096EB4-44C9-4949-823F-13A4A3AEC781}"/>
              </a:ext>
            </a:extLst>
          </p:cNvPr>
          <p:cNvCxnSpPr>
            <a:cxnSpLocks/>
            <a:stCxn id="181" idx="3"/>
            <a:endCxn id="187" idx="1"/>
          </p:cNvCxnSpPr>
          <p:nvPr/>
        </p:nvCxnSpPr>
        <p:spPr>
          <a:xfrm>
            <a:off x="6793916" y="16078838"/>
            <a:ext cx="794334" cy="15610"/>
          </a:xfrm>
          <a:prstGeom prst="straightConnector1">
            <a:avLst/>
          </a:prstGeom>
          <a:ln>
            <a:solidFill>
              <a:srgbClr val="B4B0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F67FEFF-4EA4-41AD-A70A-B61642787BD2}"/>
              </a:ext>
            </a:extLst>
          </p:cNvPr>
          <p:cNvCxnSpPr>
            <a:cxnSpLocks/>
            <a:stCxn id="187" idx="2"/>
            <a:endCxn id="182" idx="0"/>
          </p:cNvCxnSpPr>
          <p:nvPr/>
        </p:nvCxnSpPr>
        <p:spPr>
          <a:xfrm rot="5400000">
            <a:off x="6536644" y="15401029"/>
            <a:ext cx="1678436" cy="3425150"/>
          </a:xfrm>
          <a:prstGeom prst="bentConnector3">
            <a:avLst/>
          </a:prstGeom>
          <a:ln>
            <a:solidFill>
              <a:srgbClr val="B4B0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C952275-B860-40FC-91D3-BC613677DE6D}"/>
              </a:ext>
            </a:extLst>
          </p:cNvPr>
          <p:cNvSpPr txBox="1"/>
          <p:nvPr/>
        </p:nvSpPr>
        <p:spPr>
          <a:xfrm>
            <a:off x="5821460" y="16800076"/>
            <a:ext cx="9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Stream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44B3C45-6ED6-47BF-826D-743DFADCFF87}"/>
              </a:ext>
            </a:extLst>
          </p:cNvPr>
          <p:cNvSpPr txBox="1"/>
          <p:nvPr/>
        </p:nvSpPr>
        <p:spPr>
          <a:xfrm>
            <a:off x="5842985" y="18548209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C3249B0-AA03-4E04-92FC-8E1D8E6E7AB3}"/>
              </a:ext>
            </a:extLst>
          </p:cNvPr>
          <p:cNvCxnSpPr/>
          <p:nvPr/>
        </p:nvCxnSpPr>
        <p:spPr>
          <a:xfrm rot="5400000">
            <a:off x="-2946420" y="11858591"/>
            <a:ext cx="12798616" cy="2901238"/>
          </a:xfrm>
          <a:prstGeom prst="bentConnector3">
            <a:avLst>
              <a:gd name="adj1" fmla="val -1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C4AE39B-604F-4584-A42D-941446D28184}"/>
              </a:ext>
            </a:extLst>
          </p:cNvPr>
          <p:cNvCxnSpPr>
            <a:cxnSpLocks/>
            <a:stCxn id="176" idx="4"/>
            <a:endCxn id="181" idx="0"/>
          </p:cNvCxnSpPr>
          <p:nvPr/>
        </p:nvCxnSpPr>
        <p:spPr>
          <a:xfrm flipH="1">
            <a:off x="5663287" y="14172822"/>
            <a:ext cx="7100" cy="17416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5D2CC66-060B-47DD-80D6-422C54516AE7}"/>
              </a:ext>
            </a:extLst>
          </p:cNvPr>
          <p:cNvCxnSpPr>
            <a:endCxn id="191" idx="1"/>
          </p:cNvCxnSpPr>
          <p:nvPr/>
        </p:nvCxnSpPr>
        <p:spPr>
          <a:xfrm>
            <a:off x="10287022" y="16243165"/>
            <a:ext cx="1" cy="108682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3EA4AA-813E-45CC-B895-4B6973A24497}"/>
              </a:ext>
            </a:extLst>
          </p:cNvPr>
          <p:cNvCxnSpPr>
            <a:cxnSpLocks/>
          </p:cNvCxnSpPr>
          <p:nvPr/>
        </p:nvCxnSpPr>
        <p:spPr>
          <a:xfrm flipV="1">
            <a:off x="9861152" y="16286744"/>
            <a:ext cx="0" cy="10555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45BA379-F57B-4BA1-8417-03F6EEE5BE06}"/>
              </a:ext>
            </a:extLst>
          </p:cNvPr>
          <p:cNvSpPr/>
          <p:nvPr/>
        </p:nvSpPr>
        <p:spPr>
          <a:xfrm>
            <a:off x="7291505" y="18928434"/>
            <a:ext cx="2249528" cy="328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387" tIns="26195" rIns="52387" bIns="26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temp folder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49CF11D-0E1A-4997-A329-9EBA75129865}"/>
              </a:ext>
            </a:extLst>
          </p:cNvPr>
          <p:cNvCxnSpPr>
            <a:stCxn id="182" idx="3"/>
            <a:endCxn id="263" idx="0"/>
          </p:cNvCxnSpPr>
          <p:nvPr/>
        </p:nvCxnSpPr>
        <p:spPr>
          <a:xfrm>
            <a:off x="6793916" y="18117150"/>
            <a:ext cx="1622353" cy="81128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Parallelogram 265">
            <a:extLst>
              <a:ext uri="{FF2B5EF4-FFF2-40B4-BE49-F238E27FC236}">
                <a16:creationId xmlns:a16="http://schemas.microsoft.com/office/drawing/2014/main" id="{F033DBCC-BD5E-49A1-B346-B6B525E06EBA}"/>
              </a:ext>
            </a:extLst>
          </p:cNvPr>
          <p:cNvSpPr/>
          <p:nvPr/>
        </p:nvSpPr>
        <p:spPr>
          <a:xfrm>
            <a:off x="4069842" y="19757345"/>
            <a:ext cx="3068354" cy="549301"/>
          </a:xfrm>
          <a:prstGeom prst="parallelogram">
            <a:avLst/>
          </a:prstGeom>
          <a:solidFill>
            <a:srgbClr val="FCAF26"/>
          </a:solidFill>
          <a:ln>
            <a:solidFill>
              <a:srgbClr val="FCA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Report generated Successfully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C05FDE2-FF00-485B-BC01-8F383ED2043C}"/>
              </a:ext>
            </a:extLst>
          </p:cNvPr>
          <p:cNvCxnSpPr>
            <a:stCxn id="266" idx="4"/>
            <a:endCxn id="5" idx="0"/>
          </p:cNvCxnSpPr>
          <p:nvPr/>
        </p:nvCxnSpPr>
        <p:spPr>
          <a:xfrm>
            <a:off x="5604019" y="20306646"/>
            <a:ext cx="0" cy="8519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CD0E30D-8218-48D2-8196-E02F2B6EAFA8}"/>
              </a:ext>
            </a:extLst>
          </p:cNvPr>
          <p:cNvCxnSpPr>
            <a:stCxn id="19" idx="4"/>
            <a:endCxn id="5" idx="1"/>
          </p:cNvCxnSpPr>
          <p:nvPr/>
        </p:nvCxnSpPr>
        <p:spPr>
          <a:xfrm rot="16200000" flipH="1">
            <a:off x="2693923" y="19566165"/>
            <a:ext cx="1087813" cy="247112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D92316F-58DD-4346-A39C-B92775C41D3D}"/>
              </a:ext>
            </a:extLst>
          </p:cNvPr>
          <p:cNvSpPr txBox="1"/>
          <p:nvPr/>
        </p:nvSpPr>
        <p:spPr>
          <a:xfrm>
            <a:off x="5889824" y="1542243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Exported as pdf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5CC75B-605E-41C8-8BDA-0BE3B81F2198}"/>
              </a:ext>
            </a:extLst>
          </p:cNvPr>
          <p:cNvSpPr txBox="1"/>
          <p:nvPr/>
        </p:nvSpPr>
        <p:spPr>
          <a:xfrm>
            <a:off x="6934868" y="9217010"/>
            <a:ext cx="1463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batchId</a:t>
            </a:r>
            <a:r>
              <a:rPr lang="en-US" sz="1000" dirty="0"/>
              <a:t>, </a:t>
            </a:r>
            <a:r>
              <a:rPr lang="en-US" sz="1000" dirty="0" err="1"/>
              <a:t>userEmail</a:t>
            </a:r>
            <a:r>
              <a:rPr lang="en-US" sz="1000" dirty="0"/>
              <a:t>,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7EA4AA9-B5A0-4FFF-8F55-DF4E3C5B5C8D}"/>
              </a:ext>
            </a:extLst>
          </p:cNvPr>
          <p:cNvSpPr txBox="1"/>
          <p:nvPr/>
        </p:nvSpPr>
        <p:spPr>
          <a:xfrm>
            <a:off x="6841815" y="8220160"/>
            <a:ext cx="17595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batchId</a:t>
            </a:r>
            <a:r>
              <a:rPr lang="en-US" sz="1000" dirty="0"/>
              <a:t>, </a:t>
            </a:r>
            <a:r>
              <a:rPr lang="en-US" sz="1000" dirty="0" err="1"/>
              <a:t>userEmail</a:t>
            </a:r>
            <a:r>
              <a:rPr lang="en-US" sz="1000" dirty="0"/>
              <a:t>,</a:t>
            </a:r>
          </a:p>
          <a:p>
            <a:pPr algn="ctr"/>
            <a:endParaRPr lang="en-US" sz="500" dirty="0"/>
          </a:p>
          <a:p>
            <a:pPr algn="ctr"/>
            <a:r>
              <a:rPr lang="en-US" sz="1000" dirty="0"/>
              <a:t> </a:t>
            </a:r>
            <a:r>
              <a:rPr lang="en-US" sz="1000" dirty="0" err="1"/>
              <a:t>SCGJBatchNumber</a:t>
            </a:r>
            <a:endParaRPr lang="en-US" sz="10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C4E9B1C-E98D-4357-BAAC-4A642A9EEC89}"/>
              </a:ext>
            </a:extLst>
          </p:cNvPr>
          <p:cNvSpPr txBox="1"/>
          <p:nvPr/>
        </p:nvSpPr>
        <p:spPr>
          <a:xfrm>
            <a:off x="3950331" y="1061481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8E7FC51-06A8-4549-B44A-F30DA7DC40B0}"/>
              </a:ext>
            </a:extLst>
          </p:cNvPr>
          <p:cNvSpPr txBox="1"/>
          <p:nvPr/>
        </p:nvSpPr>
        <p:spPr>
          <a:xfrm>
            <a:off x="5671940" y="1202514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2752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135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Priyanka Chaudhary</cp:lastModifiedBy>
  <cp:revision>18</cp:revision>
  <dcterms:created xsi:type="dcterms:W3CDTF">2018-08-06T14:14:29Z</dcterms:created>
  <dcterms:modified xsi:type="dcterms:W3CDTF">2018-08-06T16:56:26Z</dcterms:modified>
</cp:coreProperties>
</file>