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4" r:id="rId2"/>
    <p:sldId id="287" r:id="rId3"/>
    <p:sldId id="282" r:id="rId4"/>
    <p:sldId id="283" r:id="rId5"/>
    <p:sldId id="262" r:id="rId6"/>
    <p:sldId id="265" r:id="rId7"/>
    <p:sldId id="266" r:id="rId8"/>
    <p:sldId id="267" r:id="rId9"/>
    <p:sldId id="285" r:id="rId10"/>
    <p:sldId id="268" r:id="rId11"/>
    <p:sldId id="281" r:id="rId12"/>
    <p:sldId id="275" r:id="rId13"/>
    <p:sldId id="276" r:id="rId14"/>
    <p:sldId id="277" r:id="rId15"/>
    <p:sldId id="270" r:id="rId16"/>
    <p:sldId id="271" r:id="rId17"/>
    <p:sldId id="272" r:id="rId18"/>
    <p:sldId id="278" r:id="rId19"/>
    <p:sldId id="280" r:id="rId20"/>
    <p:sldId id="286" r:id="rId21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00B0F0"/>
    <a:srgbClr val="FBFBFB"/>
    <a:srgbClr val="0090AF"/>
    <a:srgbClr val="4472C4"/>
    <a:srgbClr val="008BAC"/>
    <a:srgbClr val="E7E6E6"/>
    <a:srgbClr val="EEEEEE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8" autoAdjust="0"/>
  </p:normalViewPr>
  <p:slideViewPr>
    <p:cSldViewPr snapToGrid="0">
      <p:cViewPr>
        <p:scale>
          <a:sx n="66" d="100"/>
          <a:sy n="66" d="100"/>
        </p:scale>
        <p:origin x="58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chart" Target="../charts/chart1.xml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2" y="972201"/>
            <a:ext cx="9849269" cy="6325070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785059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10068952" y="2906710"/>
            <a:ext cx="1728925" cy="3112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 Id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638197" y="2823862"/>
            <a:ext cx="298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Batch Detail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98717" y="259765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6262881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A8BD9B5-CB6B-485E-BFF5-1B771AB95194}"/>
              </a:ext>
            </a:extLst>
          </p:cNvPr>
          <p:cNvSpPr txBox="1"/>
          <p:nvPr/>
        </p:nvSpPr>
        <p:spPr>
          <a:xfrm>
            <a:off x="10742827" y="1295437"/>
            <a:ext cx="164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Guidelines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54BC11-8453-455C-B99F-4645F85171B3}"/>
              </a:ext>
            </a:extLst>
          </p:cNvPr>
          <p:cNvSpPr/>
          <p:nvPr/>
        </p:nvSpPr>
        <p:spPr>
          <a:xfrm>
            <a:off x="2888765" y="3263749"/>
            <a:ext cx="9361630" cy="2951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3967605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396605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396605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396798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5376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2560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53243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54742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05620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06382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0480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14862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156227"/>
            <a:ext cx="163269" cy="163269"/>
          </a:xfrm>
          <a:prstGeom prst="rect">
            <a:avLst/>
          </a:prstGeom>
        </p:spPr>
      </p:pic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7082077" y="5704517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357905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382959"/>
            <a:ext cx="1960936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6853" y="3526739"/>
            <a:ext cx="163269" cy="16326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E1B280B-0D56-4EEE-865B-E1128D636B6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62047" y="3503775"/>
            <a:ext cx="163269" cy="16326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688E022-403B-424D-9773-99296E53B17B}"/>
              </a:ext>
            </a:extLst>
          </p:cNvPr>
          <p:cNvSpPr txBox="1"/>
          <p:nvPr/>
        </p:nvSpPr>
        <p:spPr>
          <a:xfrm>
            <a:off x="2602838" y="6435177"/>
            <a:ext cx="298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Candidate Detail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FE60FB-0948-4627-8F04-8B88AC3F339B}"/>
              </a:ext>
            </a:extLst>
          </p:cNvPr>
          <p:cNvSpPr/>
          <p:nvPr/>
        </p:nvSpPr>
        <p:spPr>
          <a:xfrm>
            <a:off x="2721582" y="6789989"/>
            <a:ext cx="9528813" cy="498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9280236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9233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004427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11111785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20036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8DD2E22-7F6A-475C-B1BF-69E5B2B081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667BEA-83B5-4129-B6B1-5BA6792154D8}"/>
              </a:ext>
            </a:extLst>
          </p:cNvPr>
          <p:cNvSpPr/>
          <p:nvPr/>
        </p:nvSpPr>
        <p:spPr>
          <a:xfrm>
            <a:off x="8172042" y="2101726"/>
            <a:ext cx="1598612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947706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Batch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890700" y="1950964"/>
            <a:ext cx="9270711" cy="495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5103611" y="6515249"/>
            <a:ext cx="1794565" cy="2224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768603" y="1392371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 ID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1011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67459-E100-4497-9BE4-013D7167C08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60041" y="1531514"/>
            <a:ext cx="163269" cy="163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E02CD-7BBB-4163-88DD-2F7AAE49E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0EC5C2-0578-44BA-AFDF-8C7503FB5E88}"/>
              </a:ext>
            </a:extLst>
          </p:cNvPr>
          <p:cNvSpPr/>
          <p:nvPr/>
        </p:nvSpPr>
        <p:spPr>
          <a:xfrm>
            <a:off x="8008565" y="1402064"/>
            <a:ext cx="1960936" cy="42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EBFE1-1958-418E-B284-0DEAC78C59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847" y="1938684"/>
            <a:ext cx="6327028" cy="3233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055C2B-CDC9-4475-ADCD-7E53DEE7E3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847" y="5156741"/>
            <a:ext cx="6327028" cy="12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kamal@sscgj.in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94ED5E-AE25-4578-9BB5-2D14B54C01C3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FC606-DC8C-4198-BBB0-FB66756D8A8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CAC8C27-8E4D-4145-8B8E-A1CC09BE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6" name="Picture 2" descr="Image result for update targets icon">
            <a:extLst>
              <a:ext uri="{FF2B5EF4-FFF2-40B4-BE49-F238E27FC236}">
                <a16:creationId xmlns:a16="http://schemas.microsoft.com/office/drawing/2014/main" id="{B835F5C8-28C9-4BC3-B6E8-1C2FF164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6388D39-9551-4721-8E8F-DEF63ED2BF46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51355-4EA6-4AF3-8CAF-0D2A5278309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475A0-53A4-46E9-AE14-A46A033642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AF1CD9-7DE5-405C-BD4D-FEED048A7BA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13B91-5127-4CBA-8C16-659C949114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FD40015-E7C0-48CE-8B23-153E612B06D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35645-F392-416E-A01B-9232D1A618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2875CE-104F-4647-8B1D-A1CE6533E3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84FEA87-2EC3-4996-964B-411C67BEF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768A34-4BC5-498C-92D7-47B6E0E305A0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21969FA-0CDE-484B-90FD-8321EB385F3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7071DD-0595-41E1-ADC0-C924095BC6F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EC6DCC0-5969-4645-AEB1-B23160EBFD7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59E0B9-33BB-4FD0-BDD5-120DC80A0DD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C737DC-8971-4C5D-870A-6CC68CDF1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3E218-8570-42ED-ADE7-03220314010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A53393-C42E-4566-A6A6-C7FA6B64BE1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06A0C-0547-4A71-8CAA-0A9425FB0FE9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14EA5-5232-4AE9-85BC-744808E7AD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3D7B85-111F-46EB-BD07-6F574E6677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AE7CAC4-553E-4FC1-9C78-B6B079F5013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57DC9E-FACA-417F-8BA5-A17838B98E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7F8D58-83D5-4453-9C3A-7EE4C48E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B9C291-341C-449D-8BE9-4D3F885AFBF6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7F40392-C2AE-4BE5-B4AF-CB33185012C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649B47C-A742-4252-85D3-42C3D5354C5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2AB8D8-CA7A-4117-94CC-F362DEA30017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67BFD3-8172-4180-8A8F-51E970B4336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9C72039-5D2C-4F65-8569-38513A7B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1286172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F2909-4F86-4EAE-B285-84861A507740}"/>
              </a:ext>
            </a:extLst>
          </p:cNvPr>
          <p:cNvSpPr txBox="1"/>
          <p:nvPr/>
        </p:nvSpPr>
        <p:spPr>
          <a:xfrm>
            <a:off x="8487732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E948056-134F-4731-9253-635C9015E262}"/>
              </a:ext>
            </a:extLst>
          </p:cNvPr>
          <p:cNvSpPr/>
          <p:nvPr/>
        </p:nvSpPr>
        <p:spPr>
          <a:xfrm>
            <a:off x="8924519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0168C3-B7DC-4844-B814-0692AEC4AEA2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1CB6FA-0325-4E52-A341-FC5A4F95EC7D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CFA37-DA62-4B7A-A427-BF4271EC2B31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B29DF-BB74-4C03-912E-571FD3E255A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01E0B2-6C1C-4FA7-A7AE-5A54F436DE64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F766F56-30D0-4CE0-AEA6-F718C71A68B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E2618DE-90FF-4BF7-B875-2CE3E72E94EF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6072560-3DC9-44A4-9398-2243859D8710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6ACFCD9-2C2B-4B95-B6DA-7D80FE38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701065-5838-4594-80AF-5BE9FB96E2C4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FA86AF-41A3-478E-8776-E78A0E9379BF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CF5F329-873B-4A1D-86F7-19AFEEEF0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5" name="Picture 2" descr="Image result for update targets icon">
            <a:extLst>
              <a:ext uri="{FF2B5EF4-FFF2-40B4-BE49-F238E27FC236}">
                <a16:creationId xmlns:a16="http://schemas.microsoft.com/office/drawing/2014/main" id="{69A87F14-AC69-4834-98D9-41B1D87D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DBA1E38-2171-4560-97CB-6B2A8AB13162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551E0-D310-4BFB-8E91-B3521CF6CBD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45B38-5748-4D8C-A9DA-18066B5C8FA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26954-EE05-4D44-A489-74AF5CCED267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B427D5-5158-4208-AB9E-EEA8B7055DCB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EEB9245-804D-4BB4-A207-86408EF589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26087E7-2FBF-4FED-A1C6-35FED94C41C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BF8086-FC87-416C-BD73-AD9F64B6A0F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A3C83B-9DC4-439B-B083-F636222D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80B7EA-B4E5-471E-9E7A-7EB019A8CE7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9DFF707-EEA8-4B92-9816-8F9CD7B02BC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099B78-ED78-481C-B09D-DB7FABF3A97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5FB00-BE8E-41B1-9FF0-C7385498723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AA5131-8F11-4306-8746-F3233D9F128D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2EF550-4DA4-4FD1-893A-B776B18B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3441F9-5781-429B-8CAB-DF6409D9A2EF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A46C54-7048-4750-938E-7308FA4A787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711CD-8EA1-4249-A8EE-C14ED14E120F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DF0E739-01BB-4A06-81B0-48518981509A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1D3DA0-E770-4838-BD09-525432A4345E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kamal@sscgj.in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9AA5F8-C308-42FA-8ECD-624A71C0EE54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5BDE37-5218-44A4-B082-D39014309C53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F8E01BA-F80A-412F-BD28-55518FA79AD8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867B1A-6675-49E1-A565-FF144CFDC1A1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352B75-B493-447B-9639-7149812C992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908F3D-5F07-440C-99FB-80FD4C8AEDEF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A1EF9AB-BD62-4921-99E2-A82B04FFFEB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F60FF2C-1FE0-481C-89AD-3EB9B05ECBA8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72D960-099A-4AE9-8945-580D73478974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9EB76FB-D32C-4843-89C2-9B2016A8C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80D28A1-847E-4612-A52F-BA89057460ED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75B5F7-8959-4502-B6DC-A789CB659E2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518B78A-60CA-474D-A0A8-B46439869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7" name="Picture 2" descr="Image result for update targets icon">
            <a:extLst>
              <a:ext uri="{FF2B5EF4-FFF2-40B4-BE49-F238E27FC236}">
                <a16:creationId xmlns:a16="http://schemas.microsoft.com/office/drawing/2014/main" id="{E845E44B-FE48-4148-829A-7E717063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7116CD7-522E-4D75-96E3-C4BCA47C60C1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15638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Reg.</a:t>
                      </a:r>
                      <a:r>
                        <a:rPr lang="en-IN" sz="1300" b="0" baseline="0" dirty="0"/>
                        <a:t> </a:t>
                      </a:r>
                      <a:r>
                        <a:rPr lang="en-IN" sz="1300" b="0" dirty="0"/>
                        <a:t>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NSKFDC - 12543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67535" y="2751807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595651" y="2735393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673C789-6238-40CA-BF0F-E8191C71876D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9CA0B3-A197-4DE9-A928-6CB85BCE53D5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C1D69-A7CF-4D9D-93DE-ADD0D9EA081A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1D19266-96E6-4452-BCD3-A22958F925B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FA9AD04-9987-4332-99A5-0BD59B2F24A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BBD15F-5C2F-48DA-B252-6259DDC53A79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B1DC870-AA2F-4CA8-BCC1-82ED11A0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150B8E-DFA3-4829-AE42-4FAFF2924587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ED5033-D2B9-4965-BE9D-849AB1FDE6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2ECE7EC-362C-475D-8A66-367DB9F77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8" name="Picture 2" descr="Image result for update targets icon">
            <a:extLst>
              <a:ext uri="{FF2B5EF4-FFF2-40B4-BE49-F238E27FC236}">
                <a16:creationId xmlns:a16="http://schemas.microsoft.com/office/drawing/2014/main" id="{DB1A6413-7C40-42F0-8F38-9C436481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FCECD46-C6EC-45CA-867E-674111BD8AB2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75320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724B1A-9D58-4A67-8485-D21E8C2B2F59}"/>
              </a:ext>
            </a:extLst>
          </p:cNvPr>
          <p:cNvSpPr/>
          <p:nvPr/>
        </p:nvSpPr>
        <p:spPr>
          <a:xfrm>
            <a:off x="8761357" y="2748176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A007D5-E006-4867-87AD-6062617703AE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4D9C27-1F01-410A-9A1D-A1AEC87C7213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3F73F0-07E3-46A4-9D79-6EE402C9DC99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3E007D6-5897-45B7-94C0-960A067A47A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9BA4E56-D188-4D5C-9B15-8207BE3C3ED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0BA3C2-B4B5-4C2B-85E6-62C865C3B77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920EF57-61AD-450F-8659-612245B67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7F55E8-29F4-45A2-AE2E-1E6CB78553BA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548301-1D87-4E10-A2CD-A50F49AD9323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F2F7DA0-28C4-4077-8A0F-C10FC53FB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9" name="Picture 2" descr="Image result for update targets icon">
            <a:extLst>
              <a:ext uri="{FF2B5EF4-FFF2-40B4-BE49-F238E27FC236}">
                <a16:creationId xmlns:a16="http://schemas.microsoft.com/office/drawing/2014/main" id="{DE50EE27-ACC6-4220-B5D2-66D364CD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24F843D-FEC9-4FDC-B5ED-078476742DC4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2" y="972201"/>
            <a:ext cx="9849269" cy="6325070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13449" y="1183892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98717" y="259765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6262881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54BC11-8453-455C-B99F-4645F85171B3}"/>
              </a:ext>
            </a:extLst>
          </p:cNvPr>
          <p:cNvSpPr/>
          <p:nvPr/>
        </p:nvSpPr>
        <p:spPr>
          <a:xfrm>
            <a:off x="2826788" y="961610"/>
            <a:ext cx="9361630" cy="1367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083034" y="1322693"/>
            <a:ext cx="1917307" cy="3446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47835" y="1280896"/>
            <a:ext cx="1917307" cy="3446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21117" y="1321874"/>
            <a:ext cx="1917307" cy="3446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099613" y="1365698"/>
            <a:ext cx="1917307" cy="3446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7044494" y="1867338"/>
            <a:ext cx="1245304" cy="32387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88E022-403B-424D-9773-99296E53B17B}"/>
              </a:ext>
            </a:extLst>
          </p:cNvPr>
          <p:cNvSpPr txBox="1"/>
          <p:nvPr/>
        </p:nvSpPr>
        <p:spPr>
          <a:xfrm>
            <a:off x="2613449" y="2652971"/>
            <a:ext cx="298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Candidate Detail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FE60FB-0948-4627-8F04-8B88AC3F339B}"/>
              </a:ext>
            </a:extLst>
          </p:cNvPr>
          <p:cNvSpPr/>
          <p:nvPr/>
        </p:nvSpPr>
        <p:spPr>
          <a:xfrm>
            <a:off x="2824880" y="3109977"/>
            <a:ext cx="9361630" cy="3116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56697FE-9601-4AA5-BA02-D9A44B502909}"/>
              </a:ext>
            </a:extLst>
          </p:cNvPr>
          <p:cNvSpPr/>
          <p:nvPr/>
        </p:nvSpPr>
        <p:spPr>
          <a:xfrm>
            <a:off x="3152561" y="3910023"/>
            <a:ext cx="1918800" cy="41537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Select Batch ID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0604CD2-4D31-462E-810B-4677D68359D2}"/>
              </a:ext>
            </a:extLst>
          </p:cNvPr>
          <p:cNvSpPr/>
          <p:nvPr/>
        </p:nvSpPr>
        <p:spPr>
          <a:xfrm>
            <a:off x="5301963" y="3926612"/>
            <a:ext cx="1808640" cy="415375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Generate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204383" y="5211075"/>
            <a:ext cx="1917307" cy="47584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Choose Candidate Sheet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234770" y="5233333"/>
            <a:ext cx="1245304" cy="484153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082C104-1ADE-4815-A9FB-6071B40E3EC3}"/>
              </a:ext>
            </a:extLst>
          </p:cNvPr>
          <p:cNvSpPr/>
          <p:nvPr/>
        </p:nvSpPr>
        <p:spPr>
          <a:xfrm>
            <a:off x="9130123" y="5262045"/>
            <a:ext cx="1641081" cy="4331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Upload Sheet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CB3A52-5D38-4660-BDA6-3CA4DA891E6C}"/>
              </a:ext>
            </a:extLst>
          </p:cNvPr>
          <p:cNvSpPr txBox="1"/>
          <p:nvPr/>
        </p:nvSpPr>
        <p:spPr>
          <a:xfrm>
            <a:off x="2910547" y="3297097"/>
            <a:ext cx="29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Generate Candidate Sheet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CAFA47-AAD2-455F-BB0E-A9A4AD8B1571}"/>
              </a:ext>
            </a:extLst>
          </p:cNvPr>
          <p:cNvSpPr txBox="1"/>
          <p:nvPr/>
        </p:nvSpPr>
        <p:spPr>
          <a:xfrm>
            <a:off x="2910547" y="4575532"/>
            <a:ext cx="29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Upload Candidate Details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4150A58-F994-4254-A8BD-4D50E6EC2A63}"/>
              </a:ext>
            </a:extLst>
          </p:cNvPr>
          <p:cNvSpPr/>
          <p:nvPr/>
        </p:nvSpPr>
        <p:spPr>
          <a:xfrm>
            <a:off x="3152561" y="5211075"/>
            <a:ext cx="1918800" cy="48415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Select Batch ID</a:t>
            </a:r>
          </a:p>
        </p:txBody>
      </p:sp>
    </p:spTree>
    <p:extLst>
      <p:ext uri="{BB962C8B-B14F-4D97-AF65-F5344CB8AC3E}">
        <p14:creationId xmlns:p14="http://schemas.microsoft.com/office/powerpoint/2010/main" val="379003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34583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7" y="344601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Updated Targets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03385"/>
              </p:ext>
            </p:extLst>
          </p:nvPr>
        </p:nvGraphicFramePr>
        <p:xfrm>
          <a:off x="3053288" y="4720082"/>
          <a:ext cx="758700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Target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Updated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2500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15-06-2018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106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kamal@sscgj.in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7979811" y="2142127"/>
            <a:ext cx="1434045" cy="42256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Update Target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Target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4096657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4077147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53288" y="2142126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Registration Number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43" name="Picture 2" descr="Image result for update targets icon">
            <a:extLst>
              <a:ext uri="{FF2B5EF4-FFF2-40B4-BE49-F238E27FC236}">
                <a16:creationId xmlns:a16="http://schemas.microsoft.com/office/drawing/2014/main" id="{5A8C2AF0-7AEA-46DB-A994-2C4A92FF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3" y="3175375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F736EF-26D5-47F0-AED8-CB0BD532219A}"/>
              </a:ext>
            </a:extLst>
          </p:cNvPr>
          <p:cNvSpPr txBox="1"/>
          <p:nvPr/>
        </p:nvSpPr>
        <p:spPr>
          <a:xfrm>
            <a:off x="654322" y="3195946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3738148-406E-4A79-A4FC-E003E4E24897}"/>
              </a:ext>
            </a:extLst>
          </p:cNvPr>
          <p:cNvSpPr/>
          <p:nvPr/>
        </p:nvSpPr>
        <p:spPr>
          <a:xfrm>
            <a:off x="6039201" y="2125191"/>
            <a:ext cx="143404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New Target</a:t>
            </a:r>
          </a:p>
        </p:txBody>
      </p:sp>
    </p:spTree>
    <p:extLst>
      <p:ext uri="{BB962C8B-B14F-4D97-AF65-F5344CB8AC3E}">
        <p14:creationId xmlns:p14="http://schemas.microsoft.com/office/powerpoint/2010/main" val="78457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36960" y="5907306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91470" y="5985416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017927" y="6580652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613481" y="146854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2FE9885-C48A-4CBC-8F1C-90CEDA7E6524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8E1FC3-DA0E-4328-A24F-FB601BB2B4E1}"/>
              </a:ext>
            </a:extLst>
          </p:cNvPr>
          <p:cNvSpPr txBox="1"/>
          <p:nvPr/>
        </p:nvSpPr>
        <p:spPr>
          <a:xfrm>
            <a:off x="4613481" y="132566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17841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5643" y="5835095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901483" y="5945651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351934" y="6511848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E3801-0BF3-4945-8800-BC738461C9C1}"/>
              </a:ext>
            </a:extLst>
          </p:cNvPr>
          <p:cNvSpPr/>
          <p:nvPr/>
        </p:nvSpPr>
        <p:spPr>
          <a:xfrm>
            <a:off x="7761323" y="3875660"/>
            <a:ext cx="1949656" cy="613660"/>
          </a:xfrm>
          <a:prstGeom prst="rect">
            <a:avLst/>
          </a:prstGeom>
          <a:solidFill>
            <a:srgbClr val="FDFCF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C02C3A-A11E-4D6F-B041-CDA9683C0E7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761323" y="4182490"/>
            <a:ext cx="19496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91BB89-6FF3-4EE5-A881-F3C0524967A1}"/>
              </a:ext>
            </a:extLst>
          </p:cNvPr>
          <p:cNvSpPr txBox="1"/>
          <p:nvPr/>
        </p:nvSpPr>
        <p:spPr>
          <a:xfrm>
            <a:off x="7837356" y="3927046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Single Ward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ADB423-6946-4A89-8BFA-89823CF61E5E}"/>
              </a:ext>
            </a:extLst>
          </p:cNvPr>
          <p:cNvSpPr txBox="1"/>
          <p:nvPr/>
        </p:nvSpPr>
        <p:spPr>
          <a:xfrm>
            <a:off x="7814062" y="4195124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Multiple Ward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3BAB9B7-9006-4C6D-AA8B-6C251B05C661}"/>
              </a:ext>
            </a:extLst>
          </p:cNvPr>
          <p:cNvSpPr/>
          <p:nvPr/>
        </p:nvSpPr>
        <p:spPr>
          <a:xfrm>
            <a:off x="10015046" y="3455621"/>
            <a:ext cx="145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Number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C936D07-BE0A-4611-A717-2186121A5A63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</p:spTree>
    <p:extLst>
      <p:ext uri="{BB962C8B-B14F-4D97-AF65-F5344CB8AC3E}">
        <p14:creationId xmlns:p14="http://schemas.microsoft.com/office/powerpoint/2010/main" val="70873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FB5732-B2F0-4E6B-B1D5-9F452BCCC03C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D351E3-B7AE-42FD-A1CA-2D6263C8178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58FC9C-EAED-459C-9B91-53695872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D8D36B-206C-4BE0-B57F-D858EAD79ED7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52C5529-5F20-43F7-A136-C79B84FC331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2C913D-7921-48E9-B5CA-25EFB781643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86EF0E-C852-4532-BD6C-EB01F4E5139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0ADC57-B352-46B2-9863-B89669CCF0F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3CE995-C42A-494E-903E-64F2A8AC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E2F3-7496-45DC-B030-F70F99CA37A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84D2D63-7D13-47FF-A1A8-A4A3B3A63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38365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71807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2"/>
            <a:ext cx="3020428" cy="1274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107472" y="3529148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CA486-665F-4DC4-9DA1-E66FB84E252D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8D04C8-F2E4-4D00-9B3F-A617FB0F429F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72C4C7-935E-4B2E-99E1-6FEB2CF5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121CE-99C8-48D5-9287-166893324CD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EA048CF-8598-4C55-A03D-6CD4865FB275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5D9A09-AB48-4448-B21F-9A67B8CDBD9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B1247-B24D-413A-BF01-8DBF2F9537F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2F089-6808-42E0-9057-72BBB3F6862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B7575DC-F640-4BF0-AC32-D7EEFD83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B42A1D-F425-4C99-BA57-86B32D487CB7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8C522F6-66D3-44F1-B046-51B88C7C6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1701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FC4173-B749-4481-8F8D-318E1962866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408F-D00A-4EF3-ACC8-8DD24E3706D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132427A-1CF7-4910-B092-81EB71C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38F035-CEF4-4A09-95E0-F964BF11E1C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641A07-AACE-490A-9A58-7DC357F8707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BCF790B-2D0A-4A23-9CB6-B62B59D9DCF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9500E6-D1EE-4A71-B96F-0CE0E2700E11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9B44CC-0D7A-4B17-AA83-B0A69367D402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CBF518A-5100-41DB-BBA4-3E1B62FE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774A1-33FE-4E7D-82EC-18A4DC6A28E6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39BAD6A-231F-478E-8288-A47B9069D8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00833-6919-4DC9-95BD-473F98FDC202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451B-C649-447C-8BDE-FCF42DBB4B2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FA60EBF-6671-4BEF-A687-94815078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8F463F-C2F2-4EB8-80F6-ECEE083A9B8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7737454-9372-4E26-AC0C-06BA535F42D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AFBA7E6-2F3B-496F-8678-671242F2D0D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E3F135-C860-4757-BB4C-7089E4369FC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100D59-5A77-4BC2-AE74-B3F6D8B0AB26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9477C8-6AB5-4CA4-B665-894D77C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2722C6-FBBF-4051-8DDD-119CBD901CA0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9DEA676-DA99-4CB0-BE9C-9CAB188F86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69EFBE-F1F9-45B7-9284-77DDC5B54521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C105BC-0BA8-4EB4-9900-AA000B664087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7C0194-055F-4B19-B7CA-A5AAB21E94EB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1218FB4-CAFF-4240-B8BF-E20622F3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858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D979EC0D-B065-48FD-BE42-9EB224646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9F831C-FF1B-412E-BB28-953342499466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2D5F4F-6A0C-42E2-A242-749123050140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AFE584-BB40-4D3A-A830-8BBEECECBA2E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73C8FF0-5B72-4045-93C6-4C221A8F2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46221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10032145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39633" y="2234546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809455-CA91-48C0-BE77-8827206928A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1CC8C8-1946-44F5-B300-31188EB41BF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E3A262-2FD8-4B8B-A126-0957889E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33A93-1FD8-4ACC-8E6D-1F47775FEE4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DC64B0C-A3E1-4D8B-BDD3-45B5D1F157F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2098D75-CA11-4C2B-B564-799085B8C66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F63F7C-7161-4026-94F0-9572DEE65B7C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CD302E-8982-486E-8271-0295943CE6D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AAA54D1-AC84-448B-A9DE-1E3C31AA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4E64DB-AC89-460B-9E0E-A77F760951A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3F4E970-BE96-4EC7-B5D9-666A67AC28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058A77B-20D6-4A7C-9922-410A75BA870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5052</TotalTime>
  <Words>1548</Words>
  <Application>Microsoft Office PowerPoint</Application>
  <PresentationFormat>Custom</PresentationFormat>
  <Paragraphs>510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Priyanka Chaudhary</cp:lastModifiedBy>
  <cp:revision>393</cp:revision>
  <dcterms:created xsi:type="dcterms:W3CDTF">2018-04-10T06:27:35Z</dcterms:created>
  <dcterms:modified xsi:type="dcterms:W3CDTF">2018-08-13T10:07:35Z</dcterms:modified>
</cp:coreProperties>
</file>