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5E5D"/>
    <a:srgbClr val="3D84B8"/>
    <a:srgbClr val="FB5A3F"/>
    <a:srgbClr val="47B1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34" y="-2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56703"/>
            <a:ext cx="10363200" cy="50134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563446"/>
            <a:ext cx="9144000" cy="347671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071636-3AA7-4DAD-BCE0-048E10078E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26" y="524412"/>
            <a:ext cx="2662576" cy="1011780"/>
          </a:xfrm>
          <a:prstGeom prst="rect">
            <a:avLst/>
          </a:prstGeom>
        </p:spPr>
      </p:pic>
      <p:sp>
        <p:nvSpPr>
          <p:cNvPr id="8" name="Shape 708">
            <a:extLst>
              <a:ext uri="{FF2B5EF4-FFF2-40B4-BE49-F238E27FC236}">
                <a16:creationId xmlns:a16="http://schemas.microsoft.com/office/drawing/2014/main" id="{FD99D55A-8555-4107-8027-6932B556BD64}"/>
              </a:ext>
            </a:extLst>
          </p:cNvPr>
          <p:cNvSpPr txBox="1"/>
          <p:nvPr userDrawn="1"/>
        </p:nvSpPr>
        <p:spPr>
          <a:xfrm>
            <a:off x="10306594" y="14061535"/>
            <a:ext cx="1868841" cy="2453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" sz="770" b="0" i="0" u="none" strike="noStrike" cap="none" dirty="0">
                <a:solidFill>
                  <a:srgbClr val="838384"/>
                </a:solidFill>
                <a:latin typeface="Open Sans"/>
                <a:ea typeface="Open Sans"/>
                <a:cs typeface="Open Sans"/>
                <a:sym typeface="Open Sans"/>
              </a:rPr>
              <a:t>                 Confidential &amp; Proprietary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EFAA00-40AE-4628-AD47-66E2F053A5B8}"/>
              </a:ext>
            </a:extLst>
          </p:cNvPr>
          <p:cNvSpPr/>
          <p:nvPr userDrawn="1"/>
        </p:nvSpPr>
        <p:spPr>
          <a:xfrm>
            <a:off x="11295" y="14355852"/>
            <a:ext cx="2026511" cy="47196"/>
          </a:xfrm>
          <a:prstGeom prst="rect">
            <a:avLst/>
          </a:prstGeom>
          <a:solidFill>
            <a:srgbClr val="009B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858C36-008D-4236-B52D-07DF08665934}"/>
              </a:ext>
            </a:extLst>
          </p:cNvPr>
          <p:cNvSpPr/>
          <p:nvPr userDrawn="1"/>
        </p:nvSpPr>
        <p:spPr>
          <a:xfrm>
            <a:off x="2037806" y="14355852"/>
            <a:ext cx="2026511" cy="47196"/>
          </a:xfrm>
          <a:prstGeom prst="rect">
            <a:avLst/>
          </a:prstGeom>
          <a:solidFill>
            <a:srgbClr val="47B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8B3CDC-4F51-462F-B7BF-C0FE7D51F421}"/>
              </a:ext>
            </a:extLst>
          </p:cNvPr>
          <p:cNvSpPr/>
          <p:nvPr userDrawn="1"/>
        </p:nvSpPr>
        <p:spPr>
          <a:xfrm>
            <a:off x="4064317" y="14355852"/>
            <a:ext cx="2026511" cy="47196"/>
          </a:xfrm>
          <a:prstGeom prst="rect">
            <a:avLst/>
          </a:prstGeom>
          <a:solidFill>
            <a:srgbClr val="F1A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83F2E8-CFDF-45CC-8B47-7C9E7F6FB66D}"/>
              </a:ext>
            </a:extLst>
          </p:cNvPr>
          <p:cNvSpPr/>
          <p:nvPr userDrawn="1"/>
        </p:nvSpPr>
        <p:spPr>
          <a:xfrm>
            <a:off x="6090828" y="14355852"/>
            <a:ext cx="2026511" cy="47196"/>
          </a:xfrm>
          <a:prstGeom prst="rect">
            <a:avLst/>
          </a:prstGeom>
          <a:solidFill>
            <a:srgbClr val="005DA2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174C31-E0B3-49D2-8192-BDBA64DDE280}"/>
              </a:ext>
            </a:extLst>
          </p:cNvPr>
          <p:cNvSpPr/>
          <p:nvPr userDrawn="1"/>
        </p:nvSpPr>
        <p:spPr>
          <a:xfrm>
            <a:off x="8117339" y="14355852"/>
            <a:ext cx="2026511" cy="47196"/>
          </a:xfrm>
          <a:prstGeom prst="rect">
            <a:avLst/>
          </a:prstGeom>
          <a:solidFill>
            <a:srgbClr val="FB5A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DE9AD2-B6B5-4A65-BEB2-DCD9CC4D315C}"/>
              </a:ext>
            </a:extLst>
          </p:cNvPr>
          <p:cNvSpPr/>
          <p:nvPr userDrawn="1"/>
        </p:nvSpPr>
        <p:spPr>
          <a:xfrm>
            <a:off x="10143850" y="14355852"/>
            <a:ext cx="2026511" cy="47196"/>
          </a:xfrm>
          <a:prstGeom prst="rect">
            <a:avLst/>
          </a:prstGeom>
          <a:solidFill>
            <a:srgbClr val="605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2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6B83-98AE-4C65-9635-91C90EE5F8EB}" type="datetimeFigureOut">
              <a:rPr lang="en-IN" smtClean="0"/>
              <a:t>08-08-2018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AAB2-897C-4B5A-8AEA-A714DD797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66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6678"/>
            <a:ext cx="2628900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66678"/>
            <a:ext cx="7734300" cy="122035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6B83-98AE-4C65-9635-91C90EE5F8EB}" type="datetimeFigureOut">
              <a:rPr lang="en-IN" smtClean="0"/>
              <a:t>08-08-2018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AAB2-897C-4B5A-8AEA-A714DD797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84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6B83-98AE-4C65-9635-91C90EE5F8EB}" type="datetimeFigureOut">
              <a:rPr lang="en-IN" smtClean="0"/>
              <a:t>08-08-2018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AAB2-897C-4B5A-8AEA-A714DD797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8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590057"/>
            <a:ext cx="10515600" cy="599008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636813"/>
            <a:ext cx="10515600" cy="31500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6B83-98AE-4C65-9635-91C90EE5F8EB}" type="datetimeFigureOut">
              <a:rPr lang="en-IN" smtClean="0"/>
              <a:t>08-08-2018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AAB2-897C-4B5A-8AEA-A714DD797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33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833390"/>
            <a:ext cx="5181600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833390"/>
            <a:ext cx="5181600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6B83-98AE-4C65-9635-91C90EE5F8EB}" type="datetimeFigureOut">
              <a:rPr lang="en-IN" smtClean="0"/>
              <a:t>08-08-2018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AAB2-897C-4B5A-8AEA-A714DD797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7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6681"/>
            <a:ext cx="10515600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530053"/>
            <a:ext cx="5157787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260078"/>
            <a:ext cx="5157787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530053"/>
            <a:ext cx="5183188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260078"/>
            <a:ext cx="5183188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6B83-98AE-4C65-9635-91C90EE5F8EB}" type="datetimeFigureOut">
              <a:rPr lang="en-IN" smtClean="0"/>
              <a:t>08-08-2018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AAB2-897C-4B5A-8AEA-A714DD797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72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6B83-98AE-4C65-9635-91C90EE5F8EB}" type="datetimeFigureOut">
              <a:rPr lang="en-IN" smtClean="0"/>
              <a:t>08-08-2018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AAB2-897C-4B5A-8AEA-A714DD797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31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6B83-98AE-4C65-9635-91C90EE5F8EB}" type="datetimeFigureOut">
              <a:rPr lang="en-IN" smtClean="0"/>
              <a:t>08-08-2018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AAB2-897C-4B5A-8AEA-A714DD797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93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73367"/>
            <a:ext cx="6172200" cy="1023348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6B83-98AE-4C65-9635-91C90EE5F8EB}" type="datetimeFigureOut">
              <a:rPr lang="en-IN" smtClean="0"/>
              <a:t>08-08-2018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AAB2-897C-4B5A-8AEA-A714DD797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1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73367"/>
            <a:ext cx="6172200" cy="1023348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6B83-98AE-4C65-9635-91C90EE5F8EB}" type="datetimeFigureOut">
              <a:rPr lang="en-IN" smtClean="0"/>
              <a:t>08-08-2018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AAB2-897C-4B5A-8AEA-A714DD797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32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6681"/>
            <a:ext cx="1051560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33390"/>
            <a:ext cx="1051560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E6B83-98AE-4C65-9635-91C90EE5F8EB}" type="datetimeFigureOut">
              <a:rPr lang="en-IN" smtClean="0"/>
              <a:t>08-08-2018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346867"/>
            <a:ext cx="41148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0AAB2-897C-4B5A-8AEA-A714DD797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15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DFFB11-D254-41EC-831E-367E2CEC2651}"/>
              </a:ext>
            </a:extLst>
          </p:cNvPr>
          <p:cNvSpPr/>
          <p:nvPr/>
        </p:nvSpPr>
        <p:spPr>
          <a:xfrm>
            <a:off x="0" y="2518619"/>
            <a:ext cx="12192000" cy="830996"/>
          </a:xfrm>
          <a:prstGeom prst="rect">
            <a:avLst/>
          </a:prstGeom>
          <a:solidFill>
            <a:srgbClr val="3D84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SCGJ/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Safai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Karamchari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– App – Final Sprint Outcome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271BCA-B24C-432C-A0E5-0FE74ACEDA6A}"/>
              </a:ext>
            </a:extLst>
          </p:cNvPr>
          <p:cNvSpPr txBox="1"/>
          <p:nvPr/>
        </p:nvSpPr>
        <p:spPr>
          <a:xfrm>
            <a:off x="3535680" y="1367005"/>
            <a:ext cx="5821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625E5D"/>
                </a:solidFill>
                <a:latin typeface="+mj-lt"/>
              </a:rPr>
              <a:t>Sprint Report</a:t>
            </a:r>
            <a:endParaRPr lang="en-IN" sz="4800" dirty="0">
              <a:solidFill>
                <a:srgbClr val="625E5D"/>
              </a:solidFill>
              <a:latin typeface="+mj-l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B47D7B-36FD-40C2-9B6A-7109DCC6A9B9}"/>
              </a:ext>
            </a:extLst>
          </p:cNvPr>
          <p:cNvGrpSpPr/>
          <p:nvPr/>
        </p:nvGrpSpPr>
        <p:grpSpPr>
          <a:xfrm>
            <a:off x="0" y="3905094"/>
            <a:ext cx="5006340" cy="676353"/>
            <a:chOff x="0" y="3834687"/>
            <a:chExt cx="3341997" cy="830996"/>
          </a:xfrm>
          <a:solidFill>
            <a:srgbClr val="47B160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200CA80-A332-4E0C-8889-FC41D43DD3CD}"/>
                </a:ext>
              </a:extLst>
            </p:cNvPr>
            <p:cNvSpPr/>
            <p:nvPr/>
          </p:nvSpPr>
          <p:spPr>
            <a:xfrm>
              <a:off x="0" y="3834687"/>
              <a:ext cx="2621280" cy="8309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Objective/Goals</a:t>
              </a:r>
              <a:endParaRPr lang="en-IN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F84B4175-1644-4627-BBDF-5D89BF8F459D}"/>
                </a:ext>
              </a:extLst>
            </p:cNvPr>
            <p:cNvSpPr/>
            <p:nvPr/>
          </p:nvSpPr>
          <p:spPr>
            <a:xfrm>
              <a:off x="2616192" y="3834687"/>
              <a:ext cx="725805" cy="83099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9225C9C-6D9A-4296-816D-DF05B1DF53EF}"/>
              </a:ext>
            </a:extLst>
          </p:cNvPr>
          <p:cNvSpPr txBox="1"/>
          <p:nvPr/>
        </p:nvSpPr>
        <p:spPr>
          <a:xfrm>
            <a:off x="243840" y="4670373"/>
            <a:ext cx="11704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Analyze &amp; Estimate the progress made in the NSKFDC Development till now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 the documentation required for the completion/delivery of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the remaining in-scope features of the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the application to make sure the features work as per the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Fix the identified bugs and deploy the final build for the client demo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925251-5911-48CA-9D28-8C132F34FF5C}"/>
              </a:ext>
            </a:extLst>
          </p:cNvPr>
          <p:cNvGrpSpPr/>
          <p:nvPr/>
        </p:nvGrpSpPr>
        <p:grpSpPr>
          <a:xfrm>
            <a:off x="1" y="6430306"/>
            <a:ext cx="5006340" cy="676353"/>
            <a:chOff x="-1285" y="3834687"/>
            <a:chExt cx="3343280" cy="830996"/>
          </a:xfrm>
          <a:solidFill>
            <a:srgbClr val="FB5A3F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3ED097-496F-4C24-BE49-173307F67D14}"/>
                </a:ext>
              </a:extLst>
            </p:cNvPr>
            <p:cNvSpPr/>
            <p:nvPr/>
          </p:nvSpPr>
          <p:spPr>
            <a:xfrm>
              <a:off x="-1285" y="3834687"/>
              <a:ext cx="2621280" cy="8309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Facts</a:t>
              </a:r>
              <a:endParaRPr lang="en-IN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ight Triangle 15">
              <a:extLst>
                <a:ext uri="{FF2B5EF4-FFF2-40B4-BE49-F238E27FC236}">
                  <a16:creationId xmlns:a16="http://schemas.microsoft.com/office/drawing/2014/main" id="{23F3AF5F-036C-4024-82B9-F57473C327EB}"/>
                </a:ext>
              </a:extLst>
            </p:cNvPr>
            <p:cNvSpPr/>
            <p:nvPr/>
          </p:nvSpPr>
          <p:spPr>
            <a:xfrm>
              <a:off x="2616190" y="3834687"/>
              <a:ext cx="725805" cy="83099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7" name="Group 4">
            <a:extLst>
              <a:ext uri="{FF2B5EF4-FFF2-40B4-BE49-F238E27FC236}">
                <a16:creationId xmlns:a16="http://schemas.microsoft.com/office/drawing/2014/main" id="{30150B7C-D9C1-4561-A956-F734680E283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38950" y="8447739"/>
            <a:ext cx="443351" cy="683386"/>
            <a:chOff x="1181" y="956"/>
            <a:chExt cx="652" cy="1005"/>
          </a:xfrm>
          <a:solidFill>
            <a:srgbClr val="625E5D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521BD346-B3C7-4C06-9A3F-6FBBA8EB9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6" y="1566"/>
              <a:ext cx="60" cy="34"/>
            </a:xfrm>
            <a:custGeom>
              <a:avLst/>
              <a:gdLst>
                <a:gd name="T0" fmla="*/ 0 w 240"/>
                <a:gd name="T1" fmla="*/ 0 h 134"/>
                <a:gd name="T2" fmla="*/ 60 w 240"/>
                <a:gd name="T3" fmla="*/ 9 h 134"/>
                <a:gd name="T4" fmla="*/ 120 w 240"/>
                <a:gd name="T5" fmla="*/ 12 h 134"/>
                <a:gd name="T6" fmla="*/ 180 w 240"/>
                <a:gd name="T7" fmla="*/ 9 h 134"/>
                <a:gd name="T8" fmla="*/ 240 w 240"/>
                <a:gd name="T9" fmla="*/ 0 h 134"/>
                <a:gd name="T10" fmla="*/ 240 w 240"/>
                <a:gd name="T11" fmla="*/ 134 h 134"/>
                <a:gd name="T12" fmla="*/ 0 w 240"/>
                <a:gd name="T13" fmla="*/ 134 h 134"/>
                <a:gd name="T14" fmla="*/ 0 w 240"/>
                <a:gd name="T15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0" h="134">
                  <a:moveTo>
                    <a:pt x="0" y="0"/>
                  </a:moveTo>
                  <a:lnTo>
                    <a:pt x="60" y="9"/>
                  </a:lnTo>
                  <a:lnTo>
                    <a:pt x="120" y="12"/>
                  </a:lnTo>
                  <a:lnTo>
                    <a:pt x="180" y="9"/>
                  </a:lnTo>
                  <a:lnTo>
                    <a:pt x="240" y="0"/>
                  </a:lnTo>
                  <a:lnTo>
                    <a:pt x="240" y="134"/>
                  </a:lnTo>
                  <a:lnTo>
                    <a:pt x="0" y="13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346F398-9D6C-45A4-B35F-FA618460B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" y="1482"/>
              <a:ext cx="652" cy="479"/>
            </a:xfrm>
            <a:custGeom>
              <a:avLst/>
              <a:gdLst>
                <a:gd name="T0" fmla="*/ 2424 w 2608"/>
                <a:gd name="T1" fmla="*/ 147 h 1915"/>
                <a:gd name="T2" fmla="*/ 2498 w 2608"/>
                <a:gd name="T3" fmla="*/ 183 h 1915"/>
                <a:gd name="T4" fmla="*/ 2557 w 2608"/>
                <a:gd name="T5" fmla="*/ 240 h 1915"/>
                <a:gd name="T6" fmla="*/ 2595 w 2608"/>
                <a:gd name="T7" fmla="*/ 312 h 1915"/>
                <a:gd name="T8" fmla="*/ 2608 w 2608"/>
                <a:gd name="T9" fmla="*/ 395 h 1915"/>
                <a:gd name="T10" fmla="*/ 2604 w 2608"/>
                <a:gd name="T11" fmla="*/ 707 h 1915"/>
                <a:gd name="T12" fmla="*/ 2576 w 2608"/>
                <a:gd name="T13" fmla="*/ 895 h 1915"/>
                <a:gd name="T14" fmla="*/ 2523 w 2608"/>
                <a:gd name="T15" fmla="*/ 1075 h 1915"/>
                <a:gd name="T16" fmla="*/ 2446 w 2608"/>
                <a:gd name="T17" fmla="*/ 1241 h 1915"/>
                <a:gd name="T18" fmla="*/ 2345 w 2608"/>
                <a:gd name="T19" fmla="*/ 1395 h 1915"/>
                <a:gd name="T20" fmla="*/ 2226 w 2608"/>
                <a:gd name="T21" fmla="*/ 1532 h 1915"/>
                <a:gd name="T22" fmla="*/ 2089 w 2608"/>
                <a:gd name="T23" fmla="*/ 1652 h 1915"/>
                <a:gd name="T24" fmla="*/ 1936 w 2608"/>
                <a:gd name="T25" fmla="*/ 1751 h 1915"/>
                <a:gd name="T26" fmla="*/ 1768 w 2608"/>
                <a:gd name="T27" fmla="*/ 1830 h 1915"/>
                <a:gd name="T28" fmla="*/ 1590 w 2608"/>
                <a:gd name="T29" fmla="*/ 1883 h 1915"/>
                <a:gd name="T30" fmla="*/ 1402 w 2608"/>
                <a:gd name="T31" fmla="*/ 1912 h 1915"/>
                <a:gd name="T32" fmla="*/ 1206 w 2608"/>
                <a:gd name="T33" fmla="*/ 1912 h 1915"/>
                <a:gd name="T34" fmla="*/ 1018 w 2608"/>
                <a:gd name="T35" fmla="*/ 1883 h 1915"/>
                <a:gd name="T36" fmla="*/ 839 w 2608"/>
                <a:gd name="T37" fmla="*/ 1830 h 1915"/>
                <a:gd name="T38" fmla="*/ 672 w 2608"/>
                <a:gd name="T39" fmla="*/ 1751 h 1915"/>
                <a:gd name="T40" fmla="*/ 519 w 2608"/>
                <a:gd name="T41" fmla="*/ 1652 h 1915"/>
                <a:gd name="T42" fmla="*/ 382 w 2608"/>
                <a:gd name="T43" fmla="*/ 1532 h 1915"/>
                <a:gd name="T44" fmla="*/ 263 w 2608"/>
                <a:gd name="T45" fmla="*/ 1395 h 1915"/>
                <a:gd name="T46" fmla="*/ 162 w 2608"/>
                <a:gd name="T47" fmla="*/ 1241 h 1915"/>
                <a:gd name="T48" fmla="*/ 85 w 2608"/>
                <a:gd name="T49" fmla="*/ 1075 h 1915"/>
                <a:gd name="T50" fmla="*/ 32 w 2608"/>
                <a:gd name="T51" fmla="*/ 895 h 1915"/>
                <a:gd name="T52" fmla="*/ 3 w 2608"/>
                <a:gd name="T53" fmla="*/ 707 h 1915"/>
                <a:gd name="T54" fmla="*/ 0 w 2608"/>
                <a:gd name="T55" fmla="*/ 395 h 1915"/>
                <a:gd name="T56" fmla="*/ 13 w 2608"/>
                <a:gd name="T57" fmla="*/ 312 h 1915"/>
                <a:gd name="T58" fmla="*/ 51 w 2608"/>
                <a:gd name="T59" fmla="*/ 240 h 1915"/>
                <a:gd name="T60" fmla="*/ 110 w 2608"/>
                <a:gd name="T61" fmla="*/ 183 h 1915"/>
                <a:gd name="T62" fmla="*/ 184 w 2608"/>
                <a:gd name="T63" fmla="*/ 147 h 1915"/>
                <a:gd name="T64" fmla="*/ 722 w 2608"/>
                <a:gd name="T65" fmla="*/ 57 h 1915"/>
                <a:gd name="T66" fmla="*/ 644 w 2608"/>
                <a:gd name="T67" fmla="*/ 148 h 1915"/>
                <a:gd name="T68" fmla="*/ 671 w 2608"/>
                <a:gd name="T69" fmla="*/ 254 h 1915"/>
                <a:gd name="T70" fmla="*/ 704 w 2608"/>
                <a:gd name="T71" fmla="*/ 385 h 1915"/>
                <a:gd name="T72" fmla="*/ 740 w 2608"/>
                <a:gd name="T73" fmla="*/ 533 h 1915"/>
                <a:gd name="T74" fmla="*/ 781 w 2608"/>
                <a:gd name="T75" fmla="*/ 695 h 1915"/>
                <a:gd name="T76" fmla="*/ 822 w 2608"/>
                <a:gd name="T77" fmla="*/ 865 h 1915"/>
                <a:gd name="T78" fmla="*/ 864 w 2608"/>
                <a:gd name="T79" fmla="*/ 1037 h 1915"/>
                <a:gd name="T80" fmla="*/ 904 w 2608"/>
                <a:gd name="T81" fmla="*/ 1206 h 1915"/>
                <a:gd name="T82" fmla="*/ 942 w 2608"/>
                <a:gd name="T83" fmla="*/ 1366 h 1915"/>
                <a:gd name="T84" fmla="*/ 976 w 2608"/>
                <a:gd name="T85" fmla="*/ 1514 h 1915"/>
                <a:gd name="T86" fmla="*/ 1004 w 2608"/>
                <a:gd name="T87" fmla="*/ 1642 h 1915"/>
                <a:gd name="T88" fmla="*/ 1026 w 2608"/>
                <a:gd name="T89" fmla="*/ 1746 h 1915"/>
                <a:gd name="T90" fmla="*/ 1134 w 2608"/>
                <a:gd name="T91" fmla="*/ 1768 h 1915"/>
                <a:gd name="T92" fmla="*/ 1051 w 2608"/>
                <a:gd name="T93" fmla="*/ 1449 h 1915"/>
                <a:gd name="T94" fmla="*/ 1425 w 2608"/>
                <a:gd name="T95" fmla="*/ 560 h 1915"/>
                <a:gd name="T96" fmla="*/ 1419 w 2608"/>
                <a:gd name="T97" fmla="*/ 1776 h 1915"/>
                <a:gd name="T98" fmla="*/ 1579 w 2608"/>
                <a:gd name="T99" fmla="*/ 1748 h 1915"/>
                <a:gd name="T100" fmla="*/ 1601 w 2608"/>
                <a:gd name="T101" fmla="*/ 1644 h 1915"/>
                <a:gd name="T102" fmla="*/ 1629 w 2608"/>
                <a:gd name="T103" fmla="*/ 1515 h 1915"/>
                <a:gd name="T104" fmla="*/ 1663 w 2608"/>
                <a:gd name="T105" fmla="*/ 1367 h 1915"/>
                <a:gd name="T106" fmla="*/ 1701 w 2608"/>
                <a:gd name="T107" fmla="*/ 1206 h 1915"/>
                <a:gd name="T108" fmla="*/ 1742 w 2608"/>
                <a:gd name="T109" fmla="*/ 1037 h 1915"/>
                <a:gd name="T110" fmla="*/ 1783 w 2608"/>
                <a:gd name="T111" fmla="*/ 865 h 1915"/>
                <a:gd name="T112" fmla="*/ 1825 w 2608"/>
                <a:gd name="T113" fmla="*/ 695 h 1915"/>
                <a:gd name="T114" fmla="*/ 1865 w 2608"/>
                <a:gd name="T115" fmla="*/ 533 h 1915"/>
                <a:gd name="T116" fmla="*/ 1902 w 2608"/>
                <a:gd name="T117" fmla="*/ 384 h 1915"/>
                <a:gd name="T118" fmla="*/ 1935 w 2608"/>
                <a:gd name="T119" fmla="*/ 254 h 1915"/>
                <a:gd name="T120" fmla="*/ 1962 w 2608"/>
                <a:gd name="T121" fmla="*/ 148 h 1915"/>
                <a:gd name="T122" fmla="*/ 1883 w 2608"/>
                <a:gd name="T123" fmla="*/ 57 h 1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8" h="1915">
                  <a:moveTo>
                    <a:pt x="1932" y="0"/>
                  </a:moveTo>
                  <a:lnTo>
                    <a:pt x="2424" y="147"/>
                  </a:lnTo>
                  <a:lnTo>
                    <a:pt x="2463" y="161"/>
                  </a:lnTo>
                  <a:lnTo>
                    <a:pt x="2498" y="183"/>
                  </a:lnTo>
                  <a:lnTo>
                    <a:pt x="2530" y="209"/>
                  </a:lnTo>
                  <a:lnTo>
                    <a:pt x="2557" y="240"/>
                  </a:lnTo>
                  <a:lnTo>
                    <a:pt x="2579" y="274"/>
                  </a:lnTo>
                  <a:lnTo>
                    <a:pt x="2595" y="312"/>
                  </a:lnTo>
                  <a:lnTo>
                    <a:pt x="2604" y="352"/>
                  </a:lnTo>
                  <a:lnTo>
                    <a:pt x="2608" y="395"/>
                  </a:lnTo>
                  <a:lnTo>
                    <a:pt x="2608" y="610"/>
                  </a:lnTo>
                  <a:lnTo>
                    <a:pt x="2604" y="707"/>
                  </a:lnTo>
                  <a:lnTo>
                    <a:pt x="2593" y="802"/>
                  </a:lnTo>
                  <a:lnTo>
                    <a:pt x="2576" y="895"/>
                  </a:lnTo>
                  <a:lnTo>
                    <a:pt x="2553" y="987"/>
                  </a:lnTo>
                  <a:lnTo>
                    <a:pt x="2523" y="1075"/>
                  </a:lnTo>
                  <a:lnTo>
                    <a:pt x="2487" y="1159"/>
                  </a:lnTo>
                  <a:lnTo>
                    <a:pt x="2446" y="1241"/>
                  </a:lnTo>
                  <a:lnTo>
                    <a:pt x="2398" y="1321"/>
                  </a:lnTo>
                  <a:lnTo>
                    <a:pt x="2345" y="1395"/>
                  </a:lnTo>
                  <a:lnTo>
                    <a:pt x="2288" y="1466"/>
                  </a:lnTo>
                  <a:lnTo>
                    <a:pt x="2226" y="1532"/>
                  </a:lnTo>
                  <a:lnTo>
                    <a:pt x="2160" y="1595"/>
                  </a:lnTo>
                  <a:lnTo>
                    <a:pt x="2089" y="1652"/>
                  </a:lnTo>
                  <a:lnTo>
                    <a:pt x="2014" y="1705"/>
                  </a:lnTo>
                  <a:lnTo>
                    <a:pt x="1936" y="1751"/>
                  </a:lnTo>
                  <a:lnTo>
                    <a:pt x="1854" y="1793"/>
                  </a:lnTo>
                  <a:lnTo>
                    <a:pt x="1768" y="1830"/>
                  </a:lnTo>
                  <a:lnTo>
                    <a:pt x="1680" y="1859"/>
                  </a:lnTo>
                  <a:lnTo>
                    <a:pt x="1590" y="1883"/>
                  </a:lnTo>
                  <a:lnTo>
                    <a:pt x="1497" y="1901"/>
                  </a:lnTo>
                  <a:lnTo>
                    <a:pt x="1402" y="1912"/>
                  </a:lnTo>
                  <a:lnTo>
                    <a:pt x="1304" y="1915"/>
                  </a:lnTo>
                  <a:lnTo>
                    <a:pt x="1206" y="1912"/>
                  </a:lnTo>
                  <a:lnTo>
                    <a:pt x="1111" y="1901"/>
                  </a:lnTo>
                  <a:lnTo>
                    <a:pt x="1018" y="1883"/>
                  </a:lnTo>
                  <a:lnTo>
                    <a:pt x="927" y="1859"/>
                  </a:lnTo>
                  <a:lnTo>
                    <a:pt x="839" y="1830"/>
                  </a:lnTo>
                  <a:lnTo>
                    <a:pt x="754" y="1793"/>
                  </a:lnTo>
                  <a:lnTo>
                    <a:pt x="672" y="1751"/>
                  </a:lnTo>
                  <a:lnTo>
                    <a:pt x="594" y="1705"/>
                  </a:lnTo>
                  <a:lnTo>
                    <a:pt x="519" y="1652"/>
                  </a:lnTo>
                  <a:lnTo>
                    <a:pt x="448" y="1595"/>
                  </a:lnTo>
                  <a:lnTo>
                    <a:pt x="382" y="1532"/>
                  </a:lnTo>
                  <a:lnTo>
                    <a:pt x="320" y="1466"/>
                  </a:lnTo>
                  <a:lnTo>
                    <a:pt x="263" y="1395"/>
                  </a:lnTo>
                  <a:lnTo>
                    <a:pt x="210" y="1321"/>
                  </a:lnTo>
                  <a:lnTo>
                    <a:pt x="162" y="1241"/>
                  </a:lnTo>
                  <a:lnTo>
                    <a:pt x="121" y="1159"/>
                  </a:lnTo>
                  <a:lnTo>
                    <a:pt x="85" y="1075"/>
                  </a:lnTo>
                  <a:lnTo>
                    <a:pt x="55" y="987"/>
                  </a:lnTo>
                  <a:lnTo>
                    <a:pt x="32" y="895"/>
                  </a:lnTo>
                  <a:lnTo>
                    <a:pt x="14" y="802"/>
                  </a:lnTo>
                  <a:lnTo>
                    <a:pt x="3" y="707"/>
                  </a:lnTo>
                  <a:lnTo>
                    <a:pt x="0" y="610"/>
                  </a:lnTo>
                  <a:lnTo>
                    <a:pt x="0" y="395"/>
                  </a:lnTo>
                  <a:lnTo>
                    <a:pt x="3" y="352"/>
                  </a:lnTo>
                  <a:lnTo>
                    <a:pt x="13" y="312"/>
                  </a:lnTo>
                  <a:lnTo>
                    <a:pt x="29" y="274"/>
                  </a:lnTo>
                  <a:lnTo>
                    <a:pt x="51" y="240"/>
                  </a:lnTo>
                  <a:lnTo>
                    <a:pt x="78" y="209"/>
                  </a:lnTo>
                  <a:lnTo>
                    <a:pt x="110" y="183"/>
                  </a:lnTo>
                  <a:lnTo>
                    <a:pt x="145" y="161"/>
                  </a:lnTo>
                  <a:lnTo>
                    <a:pt x="184" y="147"/>
                  </a:lnTo>
                  <a:lnTo>
                    <a:pt x="673" y="1"/>
                  </a:lnTo>
                  <a:lnTo>
                    <a:pt x="722" y="57"/>
                  </a:lnTo>
                  <a:lnTo>
                    <a:pt x="773" y="110"/>
                  </a:lnTo>
                  <a:lnTo>
                    <a:pt x="644" y="148"/>
                  </a:lnTo>
                  <a:lnTo>
                    <a:pt x="657" y="198"/>
                  </a:lnTo>
                  <a:lnTo>
                    <a:pt x="671" y="254"/>
                  </a:lnTo>
                  <a:lnTo>
                    <a:pt x="687" y="317"/>
                  </a:lnTo>
                  <a:lnTo>
                    <a:pt x="704" y="385"/>
                  </a:lnTo>
                  <a:lnTo>
                    <a:pt x="722" y="457"/>
                  </a:lnTo>
                  <a:lnTo>
                    <a:pt x="740" y="533"/>
                  </a:lnTo>
                  <a:lnTo>
                    <a:pt x="760" y="613"/>
                  </a:lnTo>
                  <a:lnTo>
                    <a:pt x="781" y="695"/>
                  </a:lnTo>
                  <a:lnTo>
                    <a:pt x="802" y="779"/>
                  </a:lnTo>
                  <a:lnTo>
                    <a:pt x="822" y="865"/>
                  </a:lnTo>
                  <a:lnTo>
                    <a:pt x="843" y="950"/>
                  </a:lnTo>
                  <a:lnTo>
                    <a:pt x="864" y="1037"/>
                  </a:lnTo>
                  <a:lnTo>
                    <a:pt x="885" y="1121"/>
                  </a:lnTo>
                  <a:lnTo>
                    <a:pt x="904" y="1206"/>
                  </a:lnTo>
                  <a:lnTo>
                    <a:pt x="924" y="1288"/>
                  </a:lnTo>
                  <a:lnTo>
                    <a:pt x="942" y="1366"/>
                  </a:lnTo>
                  <a:lnTo>
                    <a:pt x="959" y="1442"/>
                  </a:lnTo>
                  <a:lnTo>
                    <a:pt x="976" y="1514"/>
                  </a:lnTo>
                  <a:lnTo>
                    <a:pt x="991" y="1581"/>
                  </a:lnTo>
                  <a:lnTo>
                    <a:pt x="1004" y="1642"/>
                  </a:lnTo>
                  <a:lnTo>
                    <a:pt x="1017" y="1699"/>
                  </a:lnTo>
                  <a:lnTo>
                    <a:pt x="1026" y="1746"/>
                  </a:lnTo>
                  <a:lnTo>
                    <a:pt x="1079" y="1759"/>
                  </a:lnTo>
                  <a:lnTo>
                    <a:pt x="1134" y="1768"/>
                  </a:lnTo>
                  <a:lnTo>
                    <a:pt x="1189" y="1776"/>
                  </a:lnTo>
                  <a:lnTo>
                    <a:pt x="1051" y="1449"/>
                  </a:lnTo>
                  <a:lnTo>
                    <a:pt x="1184" y="560"/>
                  </a:lnTo>
                  <a:lnTo>
                    <a:pt x="1425" y="560"/>
                  </a:lnTo>
                  <a:lnTo>
                    <a:pt x="1557" y="1449"/>
                  </a:lnTo>
                  <a:lnTo>
                    <a:pt x="1419" y="1776"/>
                  </a:lnTo>
                  <a:lnTo>
                    <a:pt x="1500" y="1765"/>
                  </a:lnTo>
                  <a:lnTo>
                    <a:pt x="1579" y="1748"/>
                  </a:lnTo>
                  <a:lnTo>
                    <a:pt x="1589" y="1699"/>
                  </a:lnTo>
                  <a:lnTo>
                    <a:pt x="1601" y="1644"/>
                  </a:lnTo>
                  <a:lnTo>
                    <a:pt x="1614" y="1581"/>
                  </a:lnTo>
                  <a:lnTo>
                    <a:pt x="1629" y="1515"/>
                  </a:lnTo>
                  <a:lnTo>
                    <a:pt x="1646" y="1443"/>
                  </a:lnTo>
                  <a:lnTo>
                    <a:pt x="1663" y="1367"/>
                  </a:lnTo>
                  <a:lnTo>
                    <a:pt x="1682" y="1288"/>
                  </a:lnTo>
                  <a:lnTo>
                    <a:pt x="1701" y="1206"/>
                  </a:lnTo>
                  <a:lnTo>
                    <a:pt x="1721" y="1123"/>
                  </a:lnTo>
                  <a:lnTo>
                    <a:pt x="1742" y="1037"/>
                  </a:lnTo>
                  <a:lnTo>
                    <a:pt x="1762" y="950"/>
                  </a:lnTo>
                  <a:lnTo>
                    <a:pt x="1783" y="865"/>
                  </a:lnTo>
                  <a:lnTo>
                    <a:pt x="1804" y="779"/>
                  </a:lnTo>
                  <a:lnTo>
                    <a:pt x="1825" y="695"/>
                  </a:lnTo>
                  <a:lnTo>
                    <a:pt x="1845" y="613"/>
                  </a:lnTo>
                  <a:lnTo>
                    <a:pt x="1865" y="533"/>
                  </a:lnTo>
                  <a:lnTo>
                    <a:pt x="1883" y="456"/>
                  </a:lnTo>
                  <a:lnTo>
                    <a:pt x="1902" y="384"/>
                  </a:lnTo>
                  <a:lnTo>
                    <a:pt x="1919" y="317"/>
                  </a:lnTo>
                  <a:lnTo>
                    <a:pt x="1935" y="254"/>
                  </a:lnTo>
                  <a:lnTo>
                    <a:pt x="1948" y="197"/>
                  </a:lnTo>
                  <a:lnTo>
                    <a:pt x="1962" y="148"/>
                  </a:lnTo>
                  <a:lnTo>
                    <a:pt x="1833" y="109"/>
                  </a:lnTo>
                  <a:lnTo>
                    <a:pt x="1883" y="57"/>
                  </a:lnTo>
                  <a:lnTo>
                    <a:pt x="19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50C9C48-6C9F-42D0-8FF5-ED12AFFA24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59" y="956"/>
              <a:ext cx="495" cy="580"/>
            </a:xfrm>
            <a:custGeom>
              <a:avLst/>
              <a:gdLst>
                <a:gd name="T0" fmla="*/ 947 w 1980"/>
                <a:gd name="T1" fmla="*/ 575 h 2320"/>
                <a:gd name="T2" fmla="*/ 705 w 1980"/>
                <a:gd name="T3" fmla="*/ 735 h 2320"/>
                <a:gd name="T4" fmla="*/ 610 w 1980"/>
                <a:gd name="T5" fmla="*/ 767 h 2320"/>
                <a:gd name="T6" fmla="*/ 731 w 1980"/>
                <a:gd name="T7" fmla="*/ 592 h 2320"/>
                <a:gd name="T8" fmla="*/ 655 w 1980"/>
                <a:gd name="T9" fmla="*/ 609 h 2320"/>
                <a:gd name="T10" fmla="*/ 489 w 1980"/>
                <a:gd name="T11" fmla="*/ 695 h 2320"/>
                <a:gd name="T12" fmla="*/ 327 w 1980"/>
                <a:gd name="T13" fmla="*/ 904 h 2320"/>
                <a:gd name="T14" fmla="*/ 266 w 1980"/>
                <a:gd name="T15" fmla="*/ 1137 h 2320"/>
                <a:gd name="T16" fmla="*/ 206 w 1980"/>
                <a:gd name="T17" fmla="*/ 1166 h 2320"/>
                <a:gd name="T18" fmla="*/ 145 w 1980"/>
                <a:gd name="T19" fmla="*/ 1234 h 2320"/>
                <a:gd name="T20" fmla="*/ 152 w 1980"/>
                <a:gd name="T21" fmla="*/ 1424 h 2320"/>
                <a:gd name="T22" fmla="*/ 282 w 1980"/>
                <a:gd name="T23" fmla="*/ 1588 h 2320"/>
                <a:gd name="T24" fmla="*/ 391 w 1980"/>
                <a:gd name="T25" fmla="*/ 1639 h 2320"/>
                <a:gd name="T26" fmla="*/ 575 w 1980"/>
                <a:gd name="T27" fmla="*/ 1947 h 2320"/>
                <a:gd name="T28" fmla="*/ 837 w 1980"/>
                <a:gd name="T29" fmla="*/ 2157 h 2320"/>
                <a:gd name="T30" fmla="*/ 1143 w 1980"/>
                <a:gd name="T31" fmla="*/ 2157 h 2320"/>
                <a:gd name="T32" fmla="*/ 1404 w 1980"/>
                <a:gd name="T33" fmla="*/ 1947 h 2320"/>
                <a:gd name="T34" fmla="*/ 1589 w 1980"/>
                <a:gd name="T35" fmla="*/ 1639 h 2320"/>
                <a:gd name="T36" fmla="*/ 1696 w 1980"/>
                <a:gd name="T37" fmla="*/ 1588 h 2320"/>
                <a:gd name="T38" fmla="*/ 1827 w 1980"/>
                <a:gd name="T39" fmla="*/ 1424 h 2320"/>
                <a:gd name="T40" fmla="*/ 1826 w 1980"/>
                <a:gd name="T41" fmla="*/ 1215 h 2320"/>
                <a:gd name="T42" fmla="*/ 1765 w 1980"/>
                <a:gd name="T43" fmla="*/ 1165 h 2320"/>
                <a:gd name="T44" fmla="*/ 1701 w 1980"/>
                <a:gd name="T45" fmla="*/ 1101 h 2320"/>
                <a:gd name="T46" fmla="*/ 1498 w 1980"/>
                <a:gd name="T47" fmla="*/ 932 h 2320"/>
                <a:gd name="T48" fmla="*/ 1160 w 1980"/>
                <a:gd name="T49" fmla="*/ 704 h 2320"/>
                <a:gd name="T50" fmla="*/ 1303 w 1980"/>
                <a:gd name="T51" fmla="*/ 13 h 2320"/>
                <a:gd name="T52" fmla="*/ 1389 w 1980"/>
                <a:gd name="T53" fmla="*/ 58 h 2320"/>
                <a:gd name="T54" fmla="*/ 1260 w 1980"/>
                <a:gd name="T55" fmla="*/ 112 h 2320"/>
                <a:gd name="T56" fmla="*/ 1337 w 1980"/>
                <a:gd name="T57" fmla="*/ 119 h 2320"/>
                <a:gd name="T58" fmla="*/ 1550 w 1980"/>
                <a:gd name="T59" fmla="*/ 71 h 2320"/>
                <a:gd name="T60" fmla="*/ 1578 w 1980"/>
                <a:gd name="T61" fmla="*/ 164 h 2320"/>
                <a:gd name="T62" fmla="*/ 1614 w 1980"/>
                <a:gd name="T63" fmla="*/ 344 h 2320"/>
                <a:gd name="T64" fmla="*/ 1678 w 1980"/>
                <a:gd name="T65" fmla="*/ 150 h 2320"/>
                <a:gd name="T66" fmla="*/ 1746 w 1980"/>
                <a:gd name="T67" fmla="*/ 305 h 2320"/>
                <a:gd name="T68" fmla="*/ 1825 w 1980"/>
                <a:gd name="T69" fmla="*/ 602 h 2320"/>
                <a:gd name="T70" fmla="*/ 1833 w 1980"/>
                <a:gd name="T71" fmla="*/ 1045 h 2320"/>
                <a:gd name="T72" fmla="*/ 1966 w 1980"/>
                <a:gd name="T73" fmla="*/ 1207 h 2320"/>
                <a:gd name="T74" fmla="*/ 1953 w 1980"/>
                <a:gd name="T75" fmla="*/ 1468 h 2320"/>
                <a:gd name="T76" fmla="*/ 1773 w 1980"/>
                <a:gd name="T77" fmla="*/ 1698 h 2320"/>
                <a:gd name="T78" fmla="*/ 1561 w 1980"/>
                <a:gd name="T79" fmla="*/ 1958 h 2320"/>
                <a:gd name="T80" fmla="*/ 1283 w 1980"/>
                <a:gd name="T81" fmla="*/ 2232 h 2320"/>
                <a:gd name="T82" fmla="*/ 927 w 1980"/>
                <a:gd name="T83" fmla="*/ 2317 h 2320"/>
                <a:gd name="T84" fmla="*/ 595 w 1980"/>
                <a:gd name="T85" fmla="*/ 2157 h 2320"/>
                <a:gd name="T86" fmla="*/ 346 w 1980"/>
                <a:gd name="T87" fmla="*/ 1845 h 2320"/>
                <a:gd name="T88" fmla="*/ 133 w 1980"/>
                <a:gd name="T89" fmla="*/ 1640 h 2320"/>
                <a:gd name="T90" fmla="*/ 3 w 1980"/>
                <a:gd name="T91" fmla="*/ 1364 h 2320"/>
                <a:gd name="T92" fmla="*/ 63 w 1980"/>
                <a:gd name="T93" fmla="*/ 1110 h 2320"/>
                <a:gd name="T94" fmla="*/ 149 w 1980"/>
                <a:gd name="T95" fmla="*/ 942 h 2320"/>
                <a:gd name="T96" fmla="*/ 187 w 1980"/>
                <a:gd name="T97" fmla="*/ 623 h 2320"/>
                <a:gd name="T98" fmla="*/ 299 w 1980"/>
                <a:gd name="T99" fmla="*/ 316 h 2320"/>
                <a:gd name="T100" fmla="*/ 393 w 1980"/>
                <a:gd name="T101" fmla="*/ 382 h 2320"/>
                <a:gd name="T102" fmla="*/ 440 w 1980"/>
                <a:gd name="T103" fmla="*/ 309 h 2320"/>
                <a:gd name="T104" fmla="*/ 584 w 1980"/>
                <a:gd name="T105" fmla="*/ 151 h 2320"/>
                <a:gd name="T106" fmla="*/ 831 w 1980"/>
                <a:gd name="T107" fmla="*/ 44 h 2320"/>
                <a:gd name="T108" fmla="*/ 787 w 1980"/>
                <a:gd name="T109" fmla="*/ 117 h 2320"/>
                <a:gd name="T110" fmla="*/ 988 w 1980"/>
                <a:gd name="T111" fmla="*/ 22 h 2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80" h="2320">
                  <a:moveTo>
                    <a:pt x="998" y="520"/>
                  </a:moveTo>
                  <a:lnTo>
                    <a:pt x="997" y="523"/>
                  </a:lnTo>
                  <a:lnTo>
                    <a:pt x="991" y="530"/>
                  </a:lnTo>
                  <a:lnTo>
                    <a:pt x="981" y="542"/>
                  </a:lnTo>
                  <a:lnTo>
                    <a:pt x="966" y="557"/>
                  </a:lnTo>
                  <a:lnTo>
                    <a:pt x="947" y="575"/>
                  </a:lnTo>
                  <a:lnTo>
                    <a:pt x="921" y="597"/>
                  </a:lnTo>
                  <a:lnTo>
                    <a:pt x="891" y="622"/>
                  </a:lnTo>
                  <a:lnTo>
                    <a:pt x="854" y="647"/>
                  </a:lnTo>
                  <a:lnTo>
                    <a:pt x="811" y="675"/>
                  </a:lnTo>
                  <a:lnTo>
                    <a:pt x="762" y="706"/>
                  </a:lnTo>
                  <a:lnTo>
                    <a:pt x="705" y="735"/>
                  </a:lnTo>
                  <a:lnTo>
                    <a:pt x="641" y="766"/>
                  </a:lnTo>
                  <a:lnTo>
                    <a:pt x="570" y="798"/>
                  </a:lnTo>
                  <a:lnTo>
                    <a:pt x="573" y="795"/>
                  </a:lnTo>
                  <a:lnTo>
                    <a:pt x="581" y="790"/>
                  </a:lnTo>
                  <a:lnTo>
                    <a:pt x="594" y="781"/>
                  </a:lnTo>
                  <a:lnTo>
                    <a:pt x="610" y="767"/>
                  </a:lnTo>
                  <a:lnTo>
                    <a:pt x="628" y="749"/>
                  </a:lnTo>
                  <a:lnTo>
                    <a:pt x="647" y="727"/>
                  </a:lnTo>
                  <a:lnTo>
                    <a:pt x="668" y="700"/>
                  </a:lnTo>
                  <a:lnTo>
                    <a:pt x="690" y="669"/>
                  </a:lnTo>
                  <a:lnTo>
                    <a:pt x="711" y="633"/>
                  </a:lnTo>
                  <a:lnTo>
                    <a:pt x="731" y="592"/>
                  </a:lnTo>
                  <a:lnTo>
                    <a:pt x="728" y="592"/>
                  </a:lnTo>
                  <a:lnTo>
                    <a:pt x="721" y="594"/>
                  </a:lnTo>
                  <a:lnTo>
                    <a:pt x="710" y="596"/>
                  </a:lnTo>
                  <a:lnTo>
                    <a:pt x="694" y="598"/>
                  </a:lnTo>
                  <a:lnTo>
                    <a:pt x="676" y="603"/>
                  </a:lnTo>
                  <a:lnTo>
                    <a:pt x="655" y="609"/>
                  </a:lnTo>
                  <a:lnTo>
                    <a:pt x="630" y="617"/>
                  </a:lnTo>
                  <a:lnTo>
                    <a:pt x="605" y="628"/>
                  </a:lnTo>
                  <a:lnTo>
                    <a:pt x="577" y="640"/>
                  </a:lnTo>
                  <a:lnTo>
                    <a:pt x="547" y="656"/>
                  </a:lnTo>
                  <a:lnTo>
                    <a:pt x="518" y="673"/>
                  </a:lnTo>
                  <a:lnTo>
                    <a:pt x="489" y="695"/>
                  </a:lnTo>
                  <a:lnTo>
                    <a:pt x="459" y="719"/>
                  </a:lnTo>
                  <a:lnTo>
                    <a:pt x="430" y="749"/>
                  </a:lnTo>
                  <a:lnTo>
                    <a:pt x="402" y="781"/>
                  </a:lnTo>
                  <a:lnTo>
                    <a:pt x="375" y="817"/>
                  </a:lnTo>
                  <a:lnTo>
                    <a:pt x="349" y="859"/>
                  </a:lnTo>
                  <a:lnTo>
                    <a:pt x="327" y="904"/>
                  </a:lnTo>
                  <a:lnTo>
                    <a:pt x="308" y="956"/>
                  </a:lnTo>
                  <a:lnTo>
                    <a:pt x="291" y="1012"/>
                  </a:lnTo>
                  <a:lnTo>
                    <a:pt x="282" y="1056"/>
                  </a:lnTo>
                  <a:lnTo>
                    <a:pt x="278" y="1101"/>
                  </a:lnTo>
                  <a:lnTo>
                    <a:pt x="275" y="1119"/>
                  </a:lnTo>
                  <a:lnTo>
                    <a:pt x="266" y="1137"/>
                  </a:lnTo>
                  <a:lnTo>
                    <a:pt x="254" y="1150"/>
                  </a:lnTo>
                  <a:lnTo>
                    <a:pt x="237" y="1160"/>
                  </a:lnTo>
                  <a:lnTo>
                    <a:pt x="218" y="1163"/>
                  </a:lnTo>
                  <a:lnTo>
                    <a:pt x="215" y="1165"/>
                  </a:lnTo>
                  <a:lnTo>
                    <a:pt x="210" y="1165"/>
                  </a:lnTo>
                  <a:lnTo>
                    <a:pt x="206" y="1166"/>
                  </a:lnTo>
                  <a:lnTo>
                    <a:pt x="203" y="1166"/>
                  </a:lnTo>
                  <a:lnTo>
                    <a:pt x="184" y="1176"/>
                  </a:lnTo>
                  <a:lnTo>
                    <a:pt x="171" y="1188"/>
                  </a:lnTo>
                  <a:lnTo>
                    <a:pt x="160" y="1203"/>
                  </a:lnTo>
                  <a:lnTo>
                    <a:pt x="151" y="1218"/>
                  </a:lnTo>
                  <a:lnTo>
                    <a:pt x="145" y="1234"/>
                  </a:lnTo>
                  <a:lnTo>
                    <a:pt x="140" y="1248"/>
                  </a:lnTo>
                  <a:lnTo>
                    <a:pt x="134" y="1281"/>
                  </a:lnTo>
                  <a:lnTo>
                    <a:pt x="133" y="1315"/>
                  </a:lnTo>
                  <a:lnTo>
                    <a:pt x="135" y="1351"/>
                  </a:lnTo>
                  <a:lnTo>
                    <a:pt x="141" y="1387"/>
                  </a:lnTo>
                  <a:lnTo>
                    <a:pt x="152" y="1424"/>
                  </a:lnTo>
                  <a:lnTo>
                    <a:pt x="168" y="1464"/>
                  </a:lnTo>
                  <a:lnTo>
                    <a:pt x="189" y="1500"/>
                  </a:lnTo>
                  <a:lnTo>
                    <a:pt x="211" y="1529"/>
                  </a:lnTo>
                  <a:lnTo>
                    <a:pt x="234" y="1555"/>
                  </a:lnTo>
                  <a:lnTo>
                    <a:pt x="259" y="1574"/>
                  </a:lnTo>
                  <a:lnTo>
                    <a:pt x="282" y="1588"/>
                  </a:lnTo>
                  <a:lnTo>
                    <a:pt x="305" y="1596"/>
                  </a:lnTo>
                  <a:lnTo>
                    <a:pt x="327" y="1599"/>
                  </a:lnTo>
                  <a:lnTo>
                    <a:pt x="347" y="1603"/>
                  </a:lnTo>
                  <a:lnTo>
                    <a:pt x="365" y="1610"/>
                  </a:lnTo>
                  <a:lnTo>
                    <a:pt x="381" y="1622"/>
                  </a:lnTo>
                  <a:lnTo>
                    <a:pt x="391" y="1639"/>
                  </a:lnTo>
                  <a:lnTo>
                    <a:pt x="415" y="1692"/>
                  </a:lnTo>
                  <a:lnTo>
                    <a:pt x="443" y="1746"/>
                  </a:lnTo>
                  <a:lnTo>
                    <a:pt x="473" y="1798"/>
                  </a:lnTo>
                  <a:lnTo>
                    <a:pt x="504" y="1850"/>
                  </a:lnTo>
                  <a:lnTo>
                    <a:pt x="539" y="1900"/>
                  </a:lnTo>
                  <a:lnTo>
                    <a:pt x="575" y="1947"/>
                  </a:lnTo>
                  <a:lnTo>
                    <a:pt x="614" y="1991"/>
                  </a:lnTo>
                  <a:lnTo>
                    <a:pt x="655" y="2033"/>
                  </a:lnTo>
                  <a:lnTo>
                    <a:pt x="698" y="2071"/>
                  </a:lnTo>
                  <a:lnTo>
                    <a:pt x="743" y="2105"/>
                  </a:lnTo>
                  <a:lnTo>
                    <a:pt x="789" y="2133"/>
                  </a:lnTo>
                  <a:lnTo>
                    <a:pt x="837" y="2157"/>
                  </a:lnTo>
                  <a:lnTo>
                    <a:pt x="887" y="2174"/>
                  </a:lnTo>
                  <a:lnTo>
                    <a:pt x="937" y="2185"/>
                  </a:lnTo>
                  <a:lnTo>
                    <a:pt x="990" y="2188"/>
                  </a:lnTo>
                  <a:lnTo>
                    <a:pt x="1042" y="2185"/>
                  </a:lnTo>
                  <a:lnTo>
                    <a:pt x="1094" y="2174"/>
                  </a:lnTo>
                  <a:lnTo>
                    <a:pt x="1143" y="2157"/>
                  </a:lnTo>
                  <a:lnTo>
                    <a:pt x="1190" y="2133"/>
                  </a:lnTo>
                  <a:lnTo>
                    <a:pt x="1237" y="2105"/>
                  </a:lnTo>
                  <a:lnTo>
                    <a:pt x="1282" y="2071"/>
                  </a:lnTo>
                  <a:lnTo>
                    <a:pt x="1325" y="2033"/>
                  </a:lnTo>
                  <a:lnTo>
                    <a:pt x="1365" y="1991"/>
                  </a:lnTo>
                  <a:lnTo>
                    <a:pt x="1404" y="1947"/>
                  </a:lnTo>
                  <a:lnTo>
                    <a:pt x="1441" y="1900"/>
                  </a:lnTo>
                  <a:lnTo>
                    <a:pt x="1475" y="1850"/>
                  </a:lnTo>
                  <a:lnTo>
                    <a:pt x="1507" y="1798"/>
                  </a:lnTo>
                  <a:lnTo>
                    <a:pt x="1537" y="1746"/>
                  </a:lnTo>
                  <a:lnTo>
                    <a:pt x="1564" y="1692"/>
                  </a:lnTo>
                  <a:lnTo>
                    <a:pt x="1589" y="1639"/>
                  </a:lnTo>
                  <a:lnTo>
                    <a:pt x="1598" y="1623"/>
                  </a:lnTo>
                  <a:lnTo>
                    <a:pt x="1612" y="1611"/>
                  </a:lnTo>
                  <a:lnTo>
                    <a:pt x="1629" y="1604"/>
                  </a:lnTo>
                  <a:lnTo>
                    <a:pt x="1651" y="1599"/>
                  </a:lnTo>
                  <a:lnTo>
                    <a:pt x="1673" y="1596"/>
                  </a:lnTo>
                  <a:lnTo>
                    <a:pt x="1696" y="1588"/>
                  </a:lnTo>
                  <a:lnTo>
                    <a:pt x="1721" y="1574"/>
                  </a:lnTo>
                  <a:lnTo>
                    <a:pt x="1745" y="1555"/>
                  </a:lnTo>
                  <a:lnTo>
                    <a:pt x="1770" y="1529"/>
                  </a:lnTo>
                  <a:lnTo>
                    <a:pt x="1792" y="1500"/>
                  </a:lnTo>
                  <a:lnTo>
                    <a:pt x="1811" y="1464"/>
                  </a:lnTo>
                  <a:lnTo>
                    <a:pt x="1827" y="1424"/>
                  </a:lnTo>
                  <a:lnTo>
                    <a:pt x="1839" y="1384"/>
                  </a:lnTo>
                  <a:lnTo>
                    <a:pt x="1845" y="1343"/>
                  </a:lnTo>
                  <a:lnTo>
                    <a:pt x="1847" y="1307"/>
                  </a:lnTo>
                  <a:lnTo>
                    <a:pt x="1844" y="1271"/>
                  </a:lnTo>
                  <a:lnTo>
                    <a:pt x="1837" y="1240"/>
                  </a:lnTo>
                  <a:lnTo>
                    <a:pt x="1826" y="1215"/>
                  </a:lnTo>
                  <a:lnTo>
                    <a:pt x="1812" y="1193"/>
                  </a:lnTo>
                  <a:lnTo>
                    <a:pt x="1796" y="1177"/>
                  </a:lnTo>
                  <a:lnTo>
                    <a:pt x="1778" y="1166"/>
                  </a:lnTo>
                  <a:lnTo>
                    <a:pt x="1773" y="1166"/>
                  </a:lnTo>
                  <a:lnTo>
                    <a:pt x="1770" y="1165"/>
                  </a:lnTo>
                  <a:lnTo>
                    <a:pt x="1765" y="1165"/>
                  </a:lnTo>
                  <a:lnTo>
                    <a:pt x="1761" y="1163"/>
                  </a:lnTo>
                  <a:lnTo>
                    <a:pt x="1743" y="1160"/>
                  </a:lnTo>
                  <a:lnTo>
                    <a:pt x="1727" y="1150"/>
                  </a:lnTo>
                  <a:lnTo>
                    <a:pt x="1713" y="1137"/>
                  </a:lnTo>
                  <a:lnTo>
                    <a:pt x="1705" y="1119"/>
                  </a:lnTo>
                  <a:lnTo>
                    <a:pt x="1701" y="1101"/>
                  </a:lnTo>
                  <a:lnTo>
                    <a:pt x="1696" y="1053"/>
                  </a:lnTo>
                  <a:lnTo>
                    <a:pt x="1688" y="1007"/>
                  </a:lnTo>
                  <a:lnTo>
                    <a:pt x="1646" y="993"/>
                  </a:lnTo>
                  <a:lnTo>
                    <a:pt x="1600" y="976"/>
                  </a:lnTo>
                  <a:lnTo>
                    <a:pt x="1551" y="957"/>
                  </a:lnTo>
                  <a:lnTo>
                    <a:pt x="1498" y="932"/>
                  </a:lnTo>
                  <a:lnTo>
                    <a:pt x="1444" y="905"/>
                  </a:lnTo>
                  <a:lnTo>
                    <a:pt x="1388" y="874"/>
                  </a:lnTo>
                  <a:lnTo>
                    <a:pt x="1331" y="838"/>
                  </a:lnTo>
                  <a:lnTo>
                    <a:pt x="1273" y="798"/>
                  </a:lnTo>
                  <a:lnTo>
                    <a:pt x="1216" y="754"/>
                  </a:lnTo>
                  <a:lnTo>
                    <a:pt x="1160" y="704"/>
                  </a:lnTo>
                  <a:lnTo>
                    <a:pt x="1103" y="649"/>
                  </a:lnTo>
                  <a:lnTo>
                    <a:pt x="1050" y="587"/>
                  </a:lnTo>
                  <a:lnTo>
                    <a:pt x="998" y="520"/>
                  </a:lnTo>
                  <a:close/>
                  <a:moveTo>
                    <a:pt x="1185" y="0"/>
                  </a:moveTo>
                  <a:lnTo>
                    <a:pt x="1243" y="4"/>
                  </a:lnTo>
                  <a:lnTo>
                    <a:pt x="1303" y="13"/>
                  </a:lnTo>
                  <a:lnTo>
                    <a:pt x="1366" y="25"/>
                  </a:lnTo>
                  <a:lnTo>
                    <a:pt x="1433" y="44"/>
                  </a:lnTo>
                  <a:lnTo>
                    <a:pt x="1431" y="46"/>
                  </a:lnTo>
                  <a:lnTo>
                    <a:pt x="1421" y="48"/>
                  </a:lnTo>
                  <a:lnTo>
                    <a:pt x="1408" y="52"/>
                  </a:lnTo>
                  <a:lnTo>
                    <a:pt x="1389" y="58"/>
                  </a:lnTo>
                  <a:lnTo>
                    <a:pt x="1369" y="64"/>
                  </a:lnTo>
                  <a:lnTo>
                    <a:pt x="1347" y="72"/>
                  </a:lnTo>
                  <a:lnTo>
                    <a:pt x="1323" y="81"/>
                  </a:lnTo>
                  <a:lnTo>
                    <a:pt x="1300" y="91"/>
                  </a:lnTo>
                  <a:lnTo>
                    <a:pt x="1279" y="101"/>
                  </a:lnTo>
                  <a:lnTo>
                    <a:pt x="1260" y="112"/>
                  </a:lnTo>
                  <a:lnTo>
                    <a:pt x="1243" y="121"/>
                  </a:lnTo>
                  <a:lnTo>
                    <a:pt x="1248" y="121"/>
                  </a:lnTo>
                  <a:lnTo>
                    <a:pt x="1260" y="121"/>
                  </a:lnTo>
                  <a:lnTo>
                    <a:pt x="1281" y="121"/>
                  </a:lnTo>
                  <a:lnTo>
                    <a:pt x="1306" y="120"/>
                  </a:lnTo>
                  <a:lnTo>
                    <a:pt x="1337" y="119"/>
                  </a:lnTo>
                  <a:lnTo>
                    <a:pt x="1370" y="115"/>
                  </a:lnTo>
                  <a:lnTo>
                    <a:pt x="1407" y="112"/>
                  </a:lnTo>
                  <a:lnTo>
                    <a:pt x="1443" y="104"/>
                  </a:lnTo>
                  <a:lnTo>
                    <a:pt x="1481" y="96"/>
                  </a:lnTo>
                  <a:lnTo>
                    <a:pt x="1517" y="86"/>
                  </a:lnTo>
                  <a:lnTo>
                    <a:pt x="1550" y="71"/>
                  </a:lnTo>
                  <a:lnTo>
                    <a:pt x="1551" y="75"/>
                  </a:lnTo>
                  <a:lnTo>
                    <a:pt x="1554" y="84"/>
                  </a:lnTo>
                  <a:lnTo>
                    <a:pt x="1558" y="98"/>
                  </a:lnTo>
                  <a:lnTo>
                    <a:pt x="1564" y="117"/>
                  </a:lnTo>
                  <a:lnTo>
                    <a:pt x="1570" y="139"/>
                  </a:lnTo>
                  <a:lnTo>
                    <a:pt x="1578" y="164"/>
                  </a:lnTo>
                  <a:lnTo>
                    <a:pt x="1585" y="192"/>
                  </a:lnTo>
                  <a:lnTo>
                    <a:pt x="1592" y="222"/>
                  </a:lnTo>
                  <a:lnTo>
                    <a:pt x="1598" y="252"/>
                  </a:lnTo>
                  <a:lnTo>
                    <a:pt x="1605" y="284"/>
                  </a:lnTo>
                  <a:lnTo>
                    <a:pt x="1609" y="315"/>
                  </a:lnTo>
                  <a:lnTo>
                    <a:pt x="1614" y="344"/>
                  </a:lnTo>
                  <a:lnTo>
                    <a:pt x="1616" y="357"/>
                  </a:lnTo>
                  <a:lnTo>
                    <a:pt x="1617" y="371"/>
                  </a:lnTo>
                  <a:lnTo>
                    <a:pt x="1622" y="350"/>
                  </a:lnTo>
                  <a:lnTo>
                    <a:pt x="1672" y="139"/>
                  </a:lnTo>
                  <a:lnTo>
                    <a:pt x="1673" y="141"/>
                  </a:lnTo>
                  <a:lnTo>
                    <a:pt x="1678" y="150"/>
                  </a:lnTo>
                  <a:lnTo>
                    <a:pt x="1685" y="163"/>
                  </a:lnTo>
                  <a:lnTo>
                    <a:pt x="1694" y="183"/>
                  </a:lnTo>
                  <a:lnTo>
                    <a:pt x="1705" y="207"/>
                  </a:lnTo>
                  <a:lnTo>
                    <a:pt x="1718" y="235"/>
                  </a:lnTo>
                  <a:lnTo>
                    <a:pt x="1732" y="268"/>
                  </a:lnTo>
                  <a:lnTo>
                    <a:pt x="1746" y="305"/>
                  </a:lnTo>
                  <a:lnTo>
                    <a:pt x="1760" y="346"/>
                  </a:lnTo>
                  <a:lnTo>
                    <a:pt x="1774" y="392"/>
                  </a:lnTo>
                  <a:lnTo>
                    <a:pt x="1789" y="439"/>
                  </a:lnTo>
                  <a:lnTo>
                    <a:pt x="1803" y="491"/>
                  </a:lnTo>
                  <a:lnTo>
                    <a:pt x="1815" y="546"/>
                  </a:lnTo>
                  <a:lnTo>
                    <a:pt x="1825" y="602"/>
                  </a:lnTo>
                  <a:lnTo>
                    <a:pt x="1834" y="669"/>
                  </a:lnTo>
                  <a:lnTo>
                    <a:pt x="1842" y="740"/>
                  </a:lnTo>
                  <a:lnTo>
                    <a:pt x="1845" y="815"/>
                  </a:lnTo>
                  <a:lnTo>
                    <a:pt x="1847" y="891"/>
                  </a:lnTo>
                  <a:lnTo>
                    <a:pt x="1842" y="969"/>
                  </a:lnTo>
                  <a:lnTo>
                    <a:pt x="1833" y="1045"/>
                  </a:lnTo>
                  <a:lnTo>
                    <a:pt x="1864" y="1062"/>
                  </a:lnTo>
                  <a:lnTo>
                    <a:pt x="1892" y="1083"/>
                  </a:lnTo>
                  <a:lnTo>
                    <a:pt x="1916" y="1108"/>
                  </a:lnTo>
                  <a:lnTo>
                    <a:pt x="1937" y="1138"/>
                  </a:lnTo>
                  <a:lnTo>
                    <a:pt x="1953" y="1171"/>
                  </a:lnTo>
                  <a:lnTo>
                    <a:pt x="1966" y="1207"/>
                  </a:lnTo>
                  <a:lnTo>
                    <a:pt x="1975" y="1247"/>
                  </a:lnTo>
                  <a:lnTo>
                    <a:pt x="1980" y="1288"/>
                  </a:lnTo>
                  <a:lnTo>
                    <a:pt x="1980" y="1331"/>
                  </a:lnTo>
                  <a:lnTo>
                    <a:pt x="1976" y="1376"/>
                  </a:lnTo>
                  <a:lnTo>
                    <a:pt x="1966" y="1421"/>
                  </a:lnTo>
                  <a:lnTo>
                    <a:pt x="1953" y="1468"/>
                  </a:lnTo>
                  <a:lnTo>
                    <a:pt x="1932" y="1518"/>
                  </a:lnTo>
                  <a:lnTo>
                    <a:pt x="1908" y="1563"/>
                  </a:lnTo>
                  <a:lnTo>
                    <a:pt x="1878" y="1605"/>
                  </a:lnTo>
                  <a:lnTo>
                    <a:pt x="1847" y="1642"/>
                  </a:lnTo>
                  <a:lnTo>
                    <a:pt x="1811" y="1672"/>
                  </a:lnTo>
                  <a:lnTo>
                    <a:pt x="1773" y="1698"/>
                  </a:lnTo>
                  <a:lnTo>
                    <a:pt x="1734" y="1716"/>
                  </a:lnTo>
                  <a:lnTo>
                    <a:pt x="1694" y="1728"/>
                  </a:lnTo>
                  <a:lnTo>
                    <a:pt x="1664" y="1787"/>
                  </a:lnTo>
                  <a:lnTo>
                    <a:pt x="1633" y="1845"/>
                  </a:lnTo>
                  <a:lnTo>
                    <a:pt x="1598" y="1902"/>
                  </a:lnTo>
                  <a:lnTo>
                    <a:pt x="1561" y="1958"/>
                  </a:lnTo>
                  <a:lnTo>
                    <a:pt x="1521" y="2012"/>
                  </a:lnTo>
                  <a:lnTo>
                    <a:pt x="1479" y="2064"/>
                  </a:lnTo>
                  <a:lnTo>
                    <a:pt x="1432" y="2111"/>
                  </a:lnTo>
                  <a:lnTo>
                    <a:pt x="1385" y="2157"/>
                  </a:lnTo>
                  <a:lnTo>
                    <a:pt x="1334" y="2197"/>
                  </a:lnTo>
                  <a:lnTo>
                    <a:pt x="1283" y="2232"/>
                  </a:lnTo>
                  <a:lnTo>
                    <a:pt x="1228" y="2263"/>
                  </a:lnTo>
                  <a:lnTo>
                    <a:pt x="1172" y="2287"/>
                  </a:lnTo>
                  <a:lnTo>
                    <a:pt x="1113" y="2306"/>
                  </a:lnTo>
                  <a:lnTo>
                    <a:pt x="1052" y="2317"/>
                  </a:lnTo>
                  <a:lnTo>
                    <a:pt x="990" y="2320"/>
                  </a:lnTo>
                  <a:lnTo>
                    <a:pt x="927" y="2317"/>
                  </a:lnTo>
                  <a:lnTo>
                    <a:pt x="866" y="2306"/>
                  </a:lnTo>
                  <a:lnTo>
                    <a:pt x="808" y="2287"/>
                  </a:lnTo>
                  <a:lnTo>
                    <a:pt x="751" y="2263"/>
                  </a:lnTo>
                  <a:lnTo>
                    <a:pt x="696" y="2232"/>
                  </a:lnTo>
                  <a:lnTo>
                    <a:pt x="645" y="2197"/>
                  </a:lnTo>
                  <a:lnTo>
                    <a:pt x="595" y="2157"/>
                  </a:lnTo>
                  <a:lnTo>
                    <a:pt x="546" y="2111"/>
                  </a:lnTo>
                  <a:lnTo>
                    <a:pt x="501" y="2062"/>
                  </a:lnTo>
                  <a:lnTo>
                    <a:pt x="458" y="2011"/>
                  </a:lnTo>
                  <a:lnTo>
                    <a:pt x="418" y="1957"/>
                  </a:lnTo>
                  <a:lnTo>
                    <a:pt x="381" y="1902"/>
                  </a:lnTo>
                  <a:lnTo>
                    <a:pt x="346" y="1845"/>
                  </a:lnTo>
                  <a:lnTo>
                    <a:pt x="314" y="1786"/>
                  </a:lnTo>
                  <a:lnTo>
                    <a:pt x="286" y="1727"/>
                  </a:lnTo>
                  <a:lnTo>
                    <a:pt x="244" y="1715"/>
                  </a:lnTo>
                  <a:lnTo>
                    <a:pt x="205" y="1697"/>
                  </a:lnTo>
                  <a:lnTo>
                    <a:pt x="168" y="1671"/>
                  </a:lnTo>
                  <a:lnTo>
                    <a:pt x="133" y="1640"/>
                  </a:lnTo>
                  <a:lnTo>
                    <a:pt x="101" y="1604"/>
                  </a:lnTo>
                  <a:lnTo>
                    <a:pt x="72" y="1563"/>
                  </a:lnTo>
                  <a:lnTo>
                    <a:pt x="47" y="1518"/>
                  </a:lnTo>
                  <a:lnTo>
                    <a:pt x="27" y="1468"/>
                  </a:lnTo>
                  <a:lnTo>
                    <a:pt x="12" y="1417"/>
                  </a:lnTo>
                  <a:lnTo>
                    <a:pt x="3" y="1364"/>
                  </a:lnTo>
                  <a:lnTo>
                    <a:pt x="0" y="1313"/>
                  </a:lnTo>
                  <a:lnTo>
                    <a:pt x="3" y="1263"/>
                  </a:lnTo>
                  <a:lnTo>
                    <a:pt x="12" y="1214"/>
                  </a:lnTo>
                  <a:lnTo>
                    <a:pt x="25" y="1176"/>
                  </a:lnTo>
                  <a:lnTo>
                    <a:pt x="42" y="1140"/>
                  </a:lnTo>
                  <a:lnTo>
                    <a:pt x="63" y="1110"/>
                  </a:lnTo>
                  <a:lnTo>
                    <a:pt x="89" y="1083"/>
                  </a:lnTo>
                  <a:lnTo>
                    <a:pt x="117" y="1061"/>
                  </a:lnTo>
                  <a:lnTo>
                    <a:pt x="148" y="1045"/>
                  </a:lnTo>
                  <a:lnTo>
                    <a:pt x="148" y="1018"/>
                  </a:lnTo>
                  <a:lnTo>
                    <a:pt x="148" y="982"/>
                  </a:lnTo>
                  <a:lnTo>
                    <a:pt x="149" y="942"/>
                  </a:lnTo>
                  <a:lnTo>
                    <a:pt x="151" y="897"/>
                  </a:lnTo>
                  <a:lnTo>
                    <a:pt x="155" y="847"/>
                  </a:lnTo>
                  <a:lnTo>
                    <a:pt x="160" y="794"/>
                  </a:lnTo>
                  <a:lnTo>
                    <a:pt x="167" y="738"/>
                  </a:lnTo>
                  <a:lnTo>
                    <a:pt x="176" y="680"/>
                  </a:lnTo>
                  <a:lnTo>
                    <a:pt x="187" y="623"/>
                  </a:lnTo>
                  <a:lnTo>
                    <a:pt x="199" y="567"/>
                  </a:lnTo>
                  <a:lnTo>
                    <a:pt x="215" y="510"/>
                  </a:lnTo>
                  <a:lnTo>
                    <a:pt x="232" y="460"/>
                  </a:lnTo>
                  <a:lnTo>
                    <a:pt x="251" y="411"/>
                  </a:lnTo>
                  <a:lnTo>
                    <a:pt x="273" y="362"/>
                  </a:lnTo>
                  <a:lnTo>
                    <a:pt x="299" y="316"/>
                  </a:lnTo>
                  <a:lnTo>
                    <a:pt x="328" y="272"/>
                  </a:lnTo>
                  <a:lnTo>
                    <a:pt x="361" y="229"/>
                  </a:lnTo>
                  <a:lnTo>
                    <a:pt x="397" y="191"/>
                  </a:lnTo>
                  <a:lnTo>
                    <a:pt x="437" y="154"/>
                  </a:lnTo>
                  <a:lnTo>
                    <a:pt x="407" y="310"/>
                  </a:lnTo>
                  <a:lnTo>
                    <a:pt x="393" y="382"/>
                  </a:lnTo>
                  <a:lnTo>
                    <a:pt x="394" y="379"/>
                  </a:lnTo>
                  <a:lnTo>
                    <a:pt x="398" y="372"/>
                  </a:lnTo>
                  <a:lnTo>
                    <a:pt x="405" y="361"/>
                  </a:lnTo>
                  <a:lnTo>
                    <a:pt x="414" y="346"/>
                  </a:lnTo>
                  <a:lnTo>
                    <a:pt x="426" y="328"/>
                  </a:lnTo>
                  <a:lnTo>
                    <a:pt x="440" y="309"/>
                  </a:lnTo>
                  <a:lnTo>
                    <a:pt x="456" y="285"/>
                  </a:lnTo>
                  <a:lnTo>
                    <a:pt x="474" y="262"/>
                  </a:lnTo>
                  <a:lnTo>
                    <a:pt x="497" y="234"/>
                  </a:lnTo>
                  <a:lnTo>
                    <a:pt x="524" y="206"/>
                  </a:lnTo>
                  <a:lnTo>
                    <a:pt x="552" y="178"/>
                  </a:lnTo>
                  <a:lnTo>
                    <a:pt x="584" y="151"/>
                  </a:lnTo>
                  <a:lnTo>
                    <a:pt x="618" y="125"/>
                  </a:lnTo>
                  <a:lnTo>
                    <a:pt x="655" y="102"/>
                  </a:lnTo>
                  <a:lnTo>
                    <a:pt x="695" y="81"/>
                  </a:lnTo>
                  <a:lnTo>
                    <a:pt x="738" y="64"/>
                  </a:lnTo>
                  <a:lnTo>
                    <a:pt x="783" y="52"/>
                  </a:lnTo>
                  <a:lnTo>
                    <a:pt x="831" y="44"/>
                  </a:lnTo>
                  <a:lnTo>
                    <a:pt x="749" y="137"/>
                  </a:lnTo>
                  <a:lnTo>
                    <a:pt x="710" y="183"/>
                  </a:lnTo>
                  <a:lnTo>
                    <a:pt x="724" y="169"/>
                  </a:lnTo>
                  <a:lnTo>
                    <a:pt x="743" y="152"/>
                  </a:lnTo>
                  <a:lnTo>
                    <a:pt x="764" y="135"/>
                  </a:lnTo>
                  <a:lnTo>
                    <a:pt x="787" y="117"/>
                  </a:lnTo>
                  <a:lnTo>
                    <a:pt x="812" y="99"/>
                  </a:lnTo>
                  <a:lnTo>
                    <a:pt x="842" y="82"/>
                  </a:lnTo>
                  <a:lnTo>
                    <a:pt x="874" y="65"/>
                  </a:lnTo>
                  <a:lnTo>
                    <a:pt x="909" y="49"/>
                  </a:lnTo>
                  <a:lnTo>
                    <a:pt x="947" y="35"/>
                  </a:lnTo>
                  <a:lnTo>
                    <a:pt x="988" y="22"/>
                  </a:lnTo>
                  <a:lnTo>
                    <a:pt x="1033" y="11"/>
                  </a:lnTo>
                  <a:lnTo>
                    <a:pt x="1080" y="4"/>
                  </a:lnTo>
                  <a:lnTo>
                    <a:pt x="1132" y="0"/>
                  </a:lnTo>
                  <a:lnTo>
                    <a:pt x="11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9F203DD-C65D-44CF-B4F5-A80FF5F0CB13}"/>
              </a:ext>
            </a:extLst>
          </p:cNvPr>
          <p:cNvSpPr txBox="1"/>
          <p:nvPr/>
        </p:nvSpPr>
        <p:spPr>
          <a:xfrm>
            <a:off x="275348" y="7611839"/>
            <a:ext cx="2209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625E5D"/>
                </a:solidFill>
              </a:rPr>
              <a:t>4</a:t>
            </a:r>
            <a:r>
              <a:rPr lang="en-US" dirty="0">
                <a:solidFill>
                  <a:srgbClr val="625E5D"/>
                </a:solidFill>
              </a:rPr>
              <a:t>  </a:t>
            </a:r>
            <a:r>
              <a:rPr lang="en-US" sz="1400" dirty="0">
                <a:solidFill>
                  <a:srgbClr val="625E5D"/>
                </a:solidFill>
              </a:rPr>
              <a:t>Resources</a:t>
            </a:r>
            <a:endParaRPr lang="en-IN" dirty="0">
              <a:solidFill>
                <a:srgbClr val="625E5D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2AD8E1A-E3B0-4813-BE01-7A3D9CB98635}"/>
              </a:ext>
            </a:extLst>
          </p:cNvPr>
          <p:cNvGrpSpPr/>
          <p:nvPr/>
        </p:nvGrpSpPr>
        <p:grpSpPr>
          <a:xfrm>
            <a:off x="6309578" y="8472403"/>
            <a:ext cx="1086845" cy="769441"/>
            <a:chOff x="6007101" y="2809875"/>
            <a:chExt cx="2655888" cy="2025650"/>
          </a:xfrm>
          <a:solidFill>
            <a:srgbClr val="625E5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FDA1557-2D84-4E1F-961C-5AA0824FA5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7101" y="2809875"/>
              <a:ext cx="2655888" cy="2025650"/>
            </a:xfrm>
            <a:custGeom>
              <a:avLst/>
              <a:gdLst>
                <a:gd name="T0" fmla="*/ 519 w 1673"/>
                <a:gd name="T1" fmla="*/ 1226 h 1276"/>
                <a:gd name="T2" fmla="*/ 1151 w 1673"/>
                <a:gd name="T3" fmla="*/ 1228 h 1276"/>
                <a:gd name="T4" fmla="*/ 1149 w 1673"/>
                <a:gd name="T5" fmla="*/ 885 h 1276"/>
                <a:gd name="T6" fmla="*/ 484 w 1673"/>
                <a:gd name="T7" fmla="*/ 721 h 1276"/>
                <a:gd name="T8" fmla="*/ 386 w 1673"/>
                <a:gd name="T9" fmla="*/ 1156 h 1276"/>
                <a:gd name="T10" fmla="*/ 442 w 1673"/>
                <a:gd name="T11" fmla="*/ 1224 h 1276"/>
                <a:gd name="T12" fmla="*/ 471 w 1673"/>
                <a:gd name="T13" fmla="*/ 887 h 1276"/>
                <a:gd name="T14" fmla="*/ 521 w 1673"/>
                <a:gd name="T15" fmla="*/ 837 h 1276"/>
                <a:gd name="T16" fmla="*/ 1196 w 1673"/>
                <a:gd name="T17" fmla="*/ 868 h 1276"/>
                <a:gd name="T18" fmla="*/ 1208 w 1673"/>
                <a:gd name="T19" fmla="*/ 1228 h 1276"/>
                <a:gd name="T20" fmla="*/ 1281 w 1673"/>
                <a:gd name="T21" fmla="*/ 1179 h 1276"/>
                <a:gd name="T22" fmla="*/ 1206 w 1673"/>
                <a:gd name="T23" fmla="*/ 742 h 1276"/>
                <a:gd name="T24" fmla="*/ 1006 w 1673"/>
                <a:gd name="T25" fmla="*/ 700 h 1276"/>
                <a:gd name="T26" fmla="*/ 880 w 1673"/>
                <a:gd name="T27" fmla="*/ 802 h 1276"/>
                <a:gd name="T28" fmla="*/ 715 w 1673"/>
                <a:gd name="T29" fmla="*/ 764 h 1276"/>
                <a:gd name="T30" fmla="*/ 729 w 1673"/>
                <a:gd name="T31" fmla="*/ 593 h 1276"/>
                <a:gd name="T32" fmla="*/ 719 w 1673"/>
                <a:gd name="T33" fmla="*/ 646 h 1276"/>
                <a:gd name="T34" fmla="*/ 713 w 1673"/>
                <a:gd name="T35" fmla="*/ 684 h 1276"/>
                <a:gd name="T36" fmla="*/ 835 w 1673"/>
                <a:gd name="T37" fmla="*/ 758 h 1276"/>
                <a:gd name="T38" fmla="*/ 958 w 1673"/>
                <a:gd name="T39" fmla="*/ 684 h 1276"/>
                <a:gd name="T40" fmla="*/ 952 w 1673"/>
                <a:gd name="T41" fmla="*/ 646 h 1276"/>
                <a:gd name="T42" fmla="*/ 942 w 1673"/>
                <a:gd name="T43" fmla="*/ 595 h 1276"/>
                <a:gd name="T44" fmla="*/ 830 w 1673"/>
                <a:gd name="T45" fmla="*/ 624 h 1276"/>
                <a:gd name="T46" fmla="*/ 705 w 1673"/>
                <a:gd name="T47" fmla="*/ 232 h 1276"/>
                <a:gd name="T48" fmla="*/ 678 w 1673"/>
                <a:gd name="T49" fmla="*/ 251 h 1276"/>
                <a:gd name="T50" fmla="*/ 698 w 1673"/>
                <a:gd name="T51" fmla="*/ 491 h 1276"/>
                <a:gd name="T52" fmla="*/ 831 w 1673"/>
                <a:gd name="T53" fmla="*/ 576 h 1276"/>
                <a:gd name="T54" fmla="*/ 946 w 1673"/>
                <a:gd name="T55" fmla="*/ 530 h 1276"/>
                <a:gd name="T56" fmla="*/ 994 w 1673"/>
                <a:gd name="T57" fmla="*/ 417 h 1276"/>
                <a:gd name="T58" fmla="*/ 983 w 1673"/>
                <a:gd name="T59" fmla="*/ 238 h 1276"/>
                <a:gd name="T60" fmla="*/ 731 w 1673"/>
                <a:gd name="T61" fmla="*/ 50 h 1276"/>
                <a:gd name="T62" fmla="*/ 705 w 1673"/>
                <a:gd name="T63" fmla="*/ 69 h 1276"/>
                <a:gd name="T64" fmla="*/ 694 w 1673"/>
                <a:gd name="T65" fmla="*/ 96 h 1276"/>
                <a:gd name="T66" fmla="*/ 641 w 1673"/>
                <a:gd name="T67" fmla="*/ 118 h 1276"/>
                <a:gd name="T68" fmla="*/ 626 w 1673"/>
                <a:gd name="T69" fmla="*/ 294 h 1276"/>
                <a:gd name="T70" fmla="*/ 643 w 1673"/>
                <a:gd name="T71" fmla="*/ 214 h 1276"/>
                <a:gd name="T72" fmla="*/ 967 w 1673"/>
                <a:gd name="T73" fmla="*/ 183 h 1276"/>
                <a:gd name="T74" fmla="*/ 1039 w 1673"/>
                <a:gd name="T75" fmla="*/ 236 h 1276"/>
                <a:gd name="T76" fmla="*/ 1047 w 1673"/>
                <a:gd name="T77" fmla="*/ 286 h 1276"/>
                <a:gd name="T78" fmla="*/ 1004 w 1673"/>
                <a:gd name="T79" fmla="*/ 69 h 1276"/>
                <a:gd name="T80" fmla="*/ 731 w 1673"/>
                <a:gd name="T81" fmla="*/ 0 h 1276"/>
                <a:gd name="T82" fmla="*/ 1051 w 1673"/>
                <a:gd name="T83" fmla="*/ 46 h 1276"/>
                <a:gd name="T84" fmla="*/ 1095 w 1673"/>
                <a:gd name="T85" fmla="*/ 286 h 1276"/>
                <a:gd name="T86" fmla="*/ 1043 w 1673"/>
                <a:gd name="T87" fmla="*/ 359 h 1276"/>
                <a:gd name="T88" fmla="*/ 1014 w 1673"/>
                <a:gd name="T89" fmla="*/ 524 h 1276"/>
                <a:gd name="T90" fmla="*/ 1000 w 1673"/>
                <a:gd name="T91" fmla="*/ 603 h 1276"/>
                <a:gd name="T92" fmla="*/ 1254 w 1673"/>
                <a:gd name="T93" fmla="*/ 727 h 1276"/>
                <a:gd name="T94" fmla="*/ 1326 w 1673"/>
                <a:gd name="T95" fmla="*/ 1197 h 1276"/>
                <a:gd name="T96" fmla="*/ 1661 w 1673"/>
                <a:gd name="T97" fmla="*/ 1233 h 1276"/>
                <a:gd name="T98" fmla="*/ 1671 w 1673"/>
                <a:gd name="T99" fmla="*/ 1261 h 1276"/>
                <a:gd name="T100" fmla="*/ 1648 w 1673"/>
                <a:gd name="T101" fmla="*/ 1276 h 1276"/>
                <a:gd name="T102" fmla="*/ 4 w 1673"/>
                <a:gd name="T103" fmla="*/ 1266 h 1276"/>
                <a:gd name="T104" fmla="*/ 4 w 1673"/>
                <a:gd name="T105" fmla="*/ 1237 h 1276"/>
                <a:gd name="T106" fmla="*/ 364 w 1673"/>
                <a:gd name="T107" fmla="*/ 1228 h 1276"/>
                <a:gd name="T108" fmla="*/ 407 w 1673"/>
                <a:gd name="T109" fmla="*/ 760 h 1276"/>
                <a:gd name="T110" fmla="*/ 494 w 1673"/>
                <a:gd name="T111" fmla="*/ 661 h 1276"/>
                <a:gd name="T112" fmla="*/ 680 w 1673"/>
                <a:gd name="T113" fmla="*/ 551 h 1276"/>
                <a:gd name="T114" fmla="*/ 628 w 1673"/>
                <a:gd name="T115" fmla="*/ 410 h 1276"/>
                <a:gd name="T116" fmla="*/ 579 w 1673"/>
                <a:gd name="T117" fmla="*/ 311 h 1276"/>
                <a:gd name="T118" fmla="*/ 591 w 1673"/>
                <a:gd name="T119" fmla="*/ 102 h 1276"/>
                <a:gd name="T120" fmla="*/ 669 w 1673"/>
                <a:gd name="T121" fmla="*/ 33 h 1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73" h="1276">
                  <a:moveTo>
                    <a:pt x="521" y="885"/>
                  </a:moveTo>
                  <a:lnTo>
                    <a:pt x="521" y="885"/>
                  </a:lnTo>
                  <a:lnTo>
                    <a:pt x="519" y="887"/>
                  </a:lnTo>
                  <a:lnTo>
                    <a:pt x="519" y="1226"/>
                  </a:lnTo>
                  <a:lnTo>
                    <a:pt x="521" y="1228"/>
                  </a:lnTo>
                  <a:lnTo>
                    <a:pt x="521" y="1228"/>
                  </a:lnTo>
                  <a:lnTo>
                    <a:pt x="1149" y="1228"/>
                  </a:lnTo>
                  <a:lnTo>
                    <a:pt x="1151" y="1228"/>
                  </a:lnTo>
                  <a:lnTo>
                    <a:pt x="1151" y="1226"/>
                  </a:lnTo>
                  <a:lnTo>
                    <a:pt x="1151" y="887"/>
                  </a:lnTo>
                  <a:lnTo>
                    <a:pt x="1151" y="885"/>
                  </a:lnTo>
                  <a:lnTo>
                    <a:pt x="1149" y="885"/>
                  </a:lnTo>
                  <a:lnTo>
                    <a:pt x="521" y="885"/>
                  </a:lnTo>
                  <a:close/>
                  <a:moveTo>
                    <a:pt x="655" y="659"/>
                  </a:moveTo>
                  <a:lnTo>
                    <a:pt x="510" y="707"/>
                  </a:lnTo>
                  <a:lnTo>
                    <a:pt x="484" y="721"/>
                  </a:lnTo>
                  <a:lnTo>
                    <a:pt x="465" y="742"/>
                  </a:lnTo>
                  <a:lnTo>
                    <a:pt x="455" y="769"/>
                  </a:lnTo>
                  <a:lnTo>
                    <a:pt x="386" y="1133"/>
                  </a:lnTo>
                  <a:lnTo>
                    <a:pt x="386" y="1156"/>
                  </a:lnTo>
                  <a:lnTo>
                    <a:pt x="391" y="1179"/>
                  </a:lnTo>
                  <a:lnTo>
                    <a:pt x="403" y="1199"/>
                  </a:lnTo>
                  <a:lnTo>
                    <a:pt x="420" y="1214"/>
                  </a:lnTo>
                  <a:lnTo>
                    <a:pt x="442" y="1224"/>
                  </a:lnTo>
                  <a:lnTo>
                    <a:pt x="465" y="1228"/>
                  </a:lnTo>
                  <a:lnTo>
                    <a:pt x="471" y="1228"/>
                  </a:lnTo>
                  <a:lnTo>
                    <a:pt x="471" y="1226"/>
                  </a:lnTo>
                  <a:lnTo>
                    <a:pt x="471" y="887"/>
                  </a:lnTo>
                  <a:lnTo>
                    <a:pt x="475" y="868"/>
                  </a:lnTo>
                  <a:lnTo>
                    <a:pt x="486" y="851"/>
                  </a:lnTo>
                  <a:lnTo>
                    <a:pt x="502" y="841"/>
                  </a:lnTo>
                  <a:lnTo>
                    <a:pt x="521" y="837"/>
                  </a:lnTo>
                  <a:lnTo>
                    <a:pt x="1149" y="837"/>
                  </a:lnTo>
                  <a:lnTo>
                    <a:pt x="1169" y="841"/>
                  </a:lnTo>
                  <a:lnTo>
                    <a:pt x="1186" y="851"/>
                  </a:lnTo>
                  <a:lnTo>
                    <a:pt x="1196" y="868"/>
                  </a:lnTo>
                  <a:lnTo>
                    <a:pt x="1200" y="887"/>
                  </a:lnTo>
                  <a:lnTo>
                    <a:pt x="1200" y="1226"/>
                  </a:lnTo>
                  <a:lnTo>
                    <a:pt x="1200" y="1228"/>
                  </a:lnTo>
                  <a:lnTo>
                    <a:pt x="1208" y="1228"/>
                  </a:lnTo>
                  <a:lnTo>
                    <a:pt x="1231" y="1224"/>
                  </a:lnTo>
                  <a:lnTo>
                    <a:pt x="1250" y="1214"/>
                  </a:lnTo>
                  <a:lnTo>
                    <a:pt x="1268" y="1199"/>
                  </a:lnTo>
                  <a:lnTo>
                    <a:pt x="1281" y="1179"/>
                  </a:lnTo>
                  <a:lnTo>
                    <a:pt x="1287" y="1156"/>
                  </a:lnTo>
                  <a:lnTo>
                    <a:pt x="1285" y="1133"/>
                  </a:lnTo>
                  <a:lnTo>
                    <a:pt x="1215" y="769"/>
                  </a:lnTo>
                  <a:lnTo>
                    <a:pt x="1206" y="742"/>
                  </a:lnTo>
                  <a:lnTo>
                    <a:pt x="1188" y="721"/>
                  </a:lnTo>
                  <a:lnTo>
                    <a:pt x="1163" y="707"/>
                  </a:lnTo>
                  <a:lnTo>
                    <a:pt x="1016" y="659"/>
                  </a:lnTo>
                  <a:lnTo>
                    <a:pt x="1006" y="700"/>
                  </a:lnTo>
                  <a:lnTo>
                    <a:pt x="985" y="735"/>
                  </a:lnTo>
                  <a:lnTo>
                    <a:pt x="958" y="764"/>
                  </a:lnTo>
                  <a:lnTo>
                    <a:pt x="921" y="787"/>
                  </a:lnTo>
                  <a:lnTo>
                    <a:pt x="880" y="802"/>
                  </a:lnTo>
                  <a:lnTo>
                    <a:pt x="835" y="806"/>
                  </a:lnTo>
                  <a:lnTo>
                    <a:pt x="791" y="802"/>
                  </a:lnTo>
                  <a:lnTo>
                    <a:pt x="750" y="787"/>
                  </a:lnTo>
                  <a:lnTo>
                    <a:pt x="715" y="764"/>
                  </a:lnTo>
                  <a:lnTo>
                    <a:pt x="686" y="735"/>
                  </a:lnTo>
                  <a:lnTo>
                    <a:pt x="667" y="700"/>
                  </a:lnTo>
                  <a:lnTo>
                    <a:pt x="655" y="659"/>
                  </a:lnTo>
                  <a:close/>
                  <a:moveTo>
                    <a:pt x="729" y="593"/>
                  </a:moveTo>
                  <a:lnTo>
                    <a:pt x="729" y="626"/>
                  </a:lnTo>
                  <a:lnTo>
                    <a:pt x="729" y="634"/>
                  </a:lnTo>
                  <a:lnTo>
                    <a:pt x="725" y="640"/>
                  </a:lnTo>
                  <a:lnTo>
                    <a:pt x="719" y="646"/>
                  </a:lnTo>
                  <a:lnTo>
                    <a:pt x="713" y="649"/>
                  </a:lnTo>
                  <a:lnTo>
                    <a:pt x="705" y="649"/>
                  </a:lnTo>
                  <a:lnTo>
                    <a:pt x="704" y="649"/>
                  </a:lnTo>
                  <a:lnTo>
                    <a:pt x="713" y="684"/>
                  </a:lnTo>
                  <a:lnTo>
                    <a:pt x="733" y="713"/>
                  </a:lnTo>
                  <a:lnTo>
                    <a:pt x="762" y="736"/>
                  </a:lnTo>
                  <a:lnTo>
                    <a:pt x="797" y="752"/>
                  </a:lnTo>
                  <a:lnTo>
                    <a:pt x="835" y="758"/>
                  </a:lnTo>
                  <a:lnTo>
                    <a:pt x="876" y="752"/>
                  </a:lnTo>
                  <a:lnTo>
                    <a:pt x="911" y="736"/>
                  </a:lnTo>
                  <a:lnTo>
                    <a:pt x="938" y="713"/>
                  </a:lnTo>
                  <a:lnTo>
                    <a:pt x="958" y="684"/>
                  </a:lnTo>
                  <a:lnTo>
                    <a:pt x="967" y="649"/>
                  </a:lnTo>
                  <a:lnTo>
                    <a:pt x="967" y="649"/>
                  </a:lnTo>
                  <a:lnTo>
                    <a:pt x="959" y="649"/>
                  </a:lnTo>
                  <a:lnTo>
                    <a:pt x="952" y="646"/>
                  </a:lnTo>
                  <a:lnTo>
                    <a:pt x="948" y="640"/>
                  </a:lnTo>
                  <a:lnTo>
                    <a:pt x="944" y="634"/>
                  </a:lnTo>
                  <a:lnTo>
                    <a:pt x="942" y="626"/>
                  </a:lnTo>
                  <a:lnTo>
                    <a:pt x="942" y="595"/>
                  </a:lnTo>
                  <a:lnTo>
                    <a:pt x="909" y="611"/>
                  </a:lnTo>
                  <a:lnTo>
                    <a:pt x="874" y="620"/>
                  </a:lnTo>
                  <a:lnTo>
                    <a:pt x="835" y="624"/>
                  </a:lnTo>
                  <a:lnTo>
                    <a:pt x="830" y="624"/>
                  </a:lnTo>
                  <a:lnTo>
                    <a:pt x="795" y="620"/>
                  </a:lnTo>
                  <a:lnTo>
                    <a:pt x="760" y="609"/>
                  </a:lnTo>
                  <a:lnTo>
                    <a:pt x="729" y="593"/>
                  </a:lnTo>
                  <a:close/>
                  <a:moveTo>
                    <a:pt x="705" y="232"/>
                  </a:moveTo>
                  <a:lnTo>
                    <a:pt x="696" y="234"/>
                  </a:lnTo>
                  <a:lnTo>
                    <a:pt x="688" y="238"/>
                  </a:lnTo>
                  <a:lnTo>
                    <a:pt x="682" y="243"/>
                  </a:lnTo>
                  <a:lnTo>
                    <a:pt x="678" y="251"/>
                  </a:lnTo>
                  <a:lnTo>
                    <a:pt x="676" y="261"/>
                  </a:lnTo>
                  <a:lnTo>
                    <a:pt x="676" y="410"/>
                  </a:lnTo>
                  <a:lnTo>
                    <a:pt x="682" y="452"/>
                  </a:lnTo>
                  <a:lnTo>
                    <a:pt x="698" y="491"/>
                  </a:lnTo>
                  <a:lnTo>
                    <a:pt x="723" y="524"/>
                  </a:lnTo>
                  <a:lnTo>
                    <a:pt x="754" y="551"/>
                  </a:lnTo>
                  <a:lnTo>
                    <a:pt x="791" y="568"/>
                  </a:lnTo>
                  <a:lnTo>
                    <a:pt x="831" y="576"/>
                  </a:lnTo>
                  <a:lnTo>
                    <a:pt x="863" y="572"/>
                  </a:lnTo>
                  <a:lnTo>
                    <a:pt x="894" y="564"/>
                  </a:lnTo>
                  <a:lnTo>
                    <a:pt x="921" y="551"/>
                  </a:lnTo>
                  <a:lnTo>
                    <a:pt x="946" y="530"/>
                  </a:lnTo>
                  <a:lnTo>
                    <a:pt x="967" y="506"/>
                  </a:lnTo>
                  <a:lnTo>
                    <a:pt x="983" y="479"/>
                  </a:lnTo>
                  <a:lnTo>
                    <a:pt x="990" y="448"/>
                  </a:lnTo>
                  <a:lnTo>
                    <a:pt x="994" y="417"/>
                  </a:lnTo>
                  <a:lnTo>
                    <a:pt x="994" y="261"/>
                  </a:lnTo>
                  <a:lnTo>
                    <a:pt x="992" y="251"/>
                  </a:lnTo>
                  <a:lnTo>
                    <a:pt x="989" y="243"/>
                  </a:lnTo>
                  <a:lnTo>
                    <a:pt x="983" y="238"/>
                  </a:lnTo>
                  <a:lnTo>
                    <a:pt x="975" y="234"/>
                  </a:lnTo>
                  <a:lnTo>
                    <a:pt x="967" y="232"/>
                  </a:lnTo>
                  <a:lnTo>
                    <a:pt x="705" y="232"/>
                  </a:lnTo>
                  <a:close/>
                  <a:moveTo>
                    <a:pt x="731" y="50"/>
                  </a:moveTo>
                  <a:lnTo>
                    <a:pt x="723" y="52"/>
                  </a:lnTo>
                  <a:lnTo>
                    <a:pt x="715" y="56"/>
                  </a:lnTo>
                  <a:lnTo>
                    <a:pt x="709" y="62"/>
                  </a:lnTo>
                  <a:lnTo>
                    <a:pt x="705" y="69"/>
                  </a:lnTo>
                  <a:lnTo>
                    <a:pt x="704" y="77"/>
                  </a:lnTo>
                  <a:lnTo>
                    <a:pt x="702" y="85"/>
                  </a:lnTo>
                  <a:lnTo>
                    <a:pt x="698" y="92"/>
                  </a:lnTo>
                  <a:lnTo>
                    <a:pt x="694" y="96"/>
                  </a:lnTo>
                  <a:lnTo>
                    <a:pt x="686" y="100"/>
                  </a:lnTo>
                  <a:lnTo>
                    <a:pt x="678" y="102"/>
                  </a:lnTo>
                  <a:lnTo>
                    <a:pt x="657" y="106"/>
                  </a:lnTo>
                  <a:lnTo>
                    <a:pt x="641" y="118"/>
                  </a:lnTo>
                  <a:lnTo>
                    <a:pt x="630" y="135"/>
                  </a:lnTo>
                  <a:lnTo>
                    <a:pt x="624" y="156"/>
                  </a:lnTo>
                  <a:lnTo>
                    <a:pt x="624" y="286"/>
                  </a:lnTo>
                  <a:lnTo>
                    <a:pt x="626" y="294"/>
                  </a:lnTo>
                  <a:lnTo>
                    <a:pt x="628" y="299"/>
                  </a:lnTo>
                  <a:lnTo>
                    <a:pt x="628" y="261"/>
                  </a:lnTo>
                  <a:lnTo>
                    <a:pt x="632" y="236"/>
                  </a:lnTo>
                  <a:lnTo>
                    <a:pt x="643" y="214"/>
                  </a:lnTo>
                  <a:lnTo>
                    <a:pt x="659" y="199"/>
                  </a:lnTo>
                  <a:lnTo>
                    <a:pt x="680" y="187"/>
                  </a:lnTo>
                  <a:lnTo>
                    <a:pt x="705" y="183"/>
                  </a:lnTo>
                  <a:lnTo>
                    <a:pt x="967" y="183"/>
                  </a:lnTo>
                  <a:lnTo>
                    <a:pt x="990" y="187"/>
                  </a:lnTo>
                  <a:lnTo>
                    <a:pt x="1012" y="199"/>
                  </a:lnTo>
                  <a:lnTo>
                    <a:pt x="1029" y="214"/>
                  </a:lnTo>
                  <a:lnTo>
                    <a:pt x="1039" y="236"/>
                  </a:lnTo>
                  <a:lnTo>
                    <a:pt x="1043" y="261"/>
                  </a:lnTo>
                  <a:lnTo>
                    <a:pt x="1043" y="299"/>
                  </a:lnTo>
                  <a:lnTo>
                    <a:pt x="1047" y="294"/>
                  </a:lnTo>
                  <a:lnTo>
                    <a:pt x="1047" y="286"/>
                  </a:lnTo>
                  <a:lnTo>
                    <a:pt x="1047" y="156"/>
                  </a:lnTo>
                  <a:lnTo>
                    <a:pt x="1041" y="121"/>
                  </a:lnTo>
                  <a:lnTo>
                    <a:pt x="1027" y="92"/>
                  </a:lnTo>
                  <a:lnTo>
                    <a:pt x="1004" y="69"/>
                  </a:lnTo>
                  <a:lnTo>
                    <a:pt x="975" y="56"/>
                  </a:lnTo>
                  <a:lnTo>
                    <a:pt x="940" y="50"/>
                  </a:lnTo>
                  <a:lnTo>
                    <a:pt x="731" y="50"/>
                  </a:lnTo>
                  <a:close/>
                  <a:moveTo>
                    <a:pt x="731" y="0"/>
                  </a:moveTo>
                  <a:lnTo>
                    <a:pt x="940" y="0"/>
                  </a:lnTo>
                  <a:lnTo>
                    <a:pt x="983" y="5"/>
                  </a:lnTo>
                  <a:lnTo>
                    <a:pt x="1020" y="21"/>
                  </a:lnTo>
                  <a:lnTo>
                    <a:pt x="1051" y="46"/>
                  </a:lnTo>
                  <a:lnTo>
                    <a:pt x="1074" y="77"/>
                  </a:lnTo>
                  <a:lnTo>
                    <a:pt x="1091" y="114"/>
                  </a:lnTo>
                  <a:lnTo>
                    <a:pt x="1095" y="156"/>
                  </a:lnTo>
                  <a:lnTo>
                    <a:pt x="1095" y="286"/>
                  </a:lnTo>
                  <a:lnTo>
                    <a:pt x="1091" y="311"/>
                  </a:lnTo>
                  <a:lnTo>
                    <a:pt x="1082" y="332"/>
                  </a:lnTo>
                  <a:lnTo>
                    <a:pt x="1064" y="348"/>
                  </a:lnTo>
                  <a:lnTo>
                    <a:pt x="1043" y="359"/>
                  </a:lnTo>
                  <a:lnTo>
                    <a:pt x="1043" y="417"/>
                  </a:lnTo>
                  <a:lnTo>
                    <a:pt x="1041" y="454"/>
                  </a:lnTo>
                  <a:lnTo>
                    <a:pt x="1029" y="491"/>
                  </a:lnTo>
                  <a:lnTo>
                    <a:pt x="1014" y="524"/>
                  </a:lnTo>
                  <a:lnTo>
                    <a:pt x="990" y="555"/>
                  </a:lnTo>
                  <a:lnTo>
                    <a:pt x="990" y="601"/>
                  </a:lnTo>
                  <a:lnTo>
                    <a:pt x="996" y="601"/>
                  </a:lnTo>
                  <a:lnTo>
                    <a:pt x="1000" y="603"/>
                  </a:lnTo>
                  <a:lnTo>
                    <a:pt x="1179" y="661"/>
                  </a:lnTo>
                  <a:lnTo>
                    <a:pt x="1210" y="677"/>
                  </a:lnTo>
                  <a:lnTo>
                    <a:pt x="1235" y="700"/>
                  </a:lnTo>
                  <a:lnTo>
                    <a:pt x="1254" y="727"/>
                  </a:lnTo>
                  <a:lnTo>
                    <a:pt x="1264" y="760"/>
                  </a:lnTo>
                  <a:lnTo>
                    <a:pt x="1334" y="1123"/>
                  </a:lnTo>
                  <a:lnTo>
                    <a:pt x="1336" y="1160"/>
                  </a:lnTo>
                  <a:lnTo>
                    <a:pt x="1326" y="1197"/>
                  </a:lnTo>
                  <a:lnTo>
                    <a:pt x="1308" y="1228"/>
                  </a:lnTo>
                  <a:lnTo>
                    <a:pt x="1648" y="1228"/>
                  </a:lnTo>
                  <a:lnTo>
                    <a:pt x="1655" y="1230"/>
                  </a:lnTo>
                  <a:lnTo>
                    <a:pt x="1661" y="1233"/>
                  </a:lnTo>
                  <a:lnTo>
                    <a:pt x="1667" y="1237"/>
                  </a:lnTo>
                  <a:lnTo>
                    <a:pt x="1671" y="1245"/>
                  </a:lnTo>
                  <a:lnTo>
                    <a:pt x="1673" y="1253"/>
                  </a:lnTo>
                  <a:lnTo>
                    <a:pt x="1671" y="1261"/>
                  </a:lnTo>
                  <a:lnTo>
                    <a:pt x="1667" y="1266"/>
                  </a:lnTo>
                  <a:lnTo>
                    <a:pt x="1661" y="1272"/>
                  </a:lnTo>
                  <a:lnTo>
                    <a:pt x="1655" y="1276"/>
                  </a:lnTo>
                  <a:lnTo>
                    <a:pt x="1648" y="1276"/>
                  </a:lnTo>
                  <a:lnTo>
                    <a:pt x="25" y="1276"/>
                  </a:lnTo>
                  <a:lnTo>
                    <a:pt x="17" y="1276"/>
                  </a:lnTo>
                  <a:lnTo>
                    <a:pt x="9" y="1272"/>
                  </a:lnTo>
                  <a:lnTo>
                    <a:pt x="4" y="1266"/>
                  </a:lnTo>
                  <a:lnTo>
                    <a:pt x="2" y="1261"/>
                  </a:lnTo>
                  <a:lnTo>
                    <a:pt x="0" y="1253"/>
                  </a:lnTo>
                  <a:lnTo>
                    <a:pt x="2" y="1245"/>
                  </a:lnTo>
                  <a:lnTo>
                    <a:pt x="4" y="1237"/>
                  </a:lnTo>
                  <a:lnTo>
                    <a:pt x="9" y="1233"/>
                  </a:lnTo>
                  <a:lnTo>
                    <a:pt x="17" y="1230"/>
                  </a:lnTo>
                  <a:lnTo>
                    <a:pt x="25" y="1228"/>
                  </a:lnTo>
                  <a:lnTo>
                    <a:pt x="364" y="1228"/>
                  </a:lnTo>
                  <a:lnTo>
                    <a:pt x="345" y="1197"/>
                  </a:lnTo>
                  <a:lnTo>
                    <a:pt x="337" y="1160"/>
                  </a:lnTo>
                  <a:lnTo>
                    <a:pt x="337" y="1123"/>
                  </a:lnTo>
                  <a:lnTo>
                    <a:pt x="407" y="760"/>
                  </a:lnTo>
                  <a:lnTo>
                    <a:pt x="419" y="727"/>
                  </a:lnTo>
                  <a:lnTo>
                    <a:pt x="438" y="700"/>
                  </a:lnTo>
                  <a:lnTo>
                    <a:pt x="463" y="677"/>
                  </a:lnTo>
                  <a:lnTo>
                    <a:pt x="494" y="661"/>
                  </a:lnTo>
                  <a:lnTo>
                    <a:pt x="671" y="603"/>
                  </a:lnTo>
                  <a:lnTo>
                    <a:pt x="676" y="601"/>
                  </a:lnTo>
                  <a:lnTo>
                    <a:pt x="680" y="601"/>
                  </a:lnTo>
                  <a:lnTo>
                    <a:pt x="680" y="551"/>
                  </a:lnTo>
                  <a:lnTo>
                    <a:pt x="659" y="520"/>
                  </a:lnTo>
                  <a:lnTo>
                    <a:pt x="641" y="487"/>
                  </a:lnTo>
                  <a:lnTo>
                    <a:pt x="632" y="448"/>
                  </a:lnTo>
                  <a:lnTo>
                    <a:pt x="628" y="410"/>
                  </a:lnTo>
                  <a:lnTo>
                    <a:pt x="628" y="359"/>
                  </a:lnTo>
                  <a:lnTo>
                    <a:pt x="607" y="348"/>
                  </a:lnTo>
                  <a:lnTo>
                    <a:pt x="591" y="332"/>
                  </a:lnTo>
                  <a:lnTo>
                    <a:pt x="579" y="311"/>
                  </a:lnTo>
                  <a:lnTo>
                    <a:pt x="576" y="286"/>
                  </a:lnTo>
                  <a:lnTo>
                    <a:pt x="576" y="156"/>
                  </a:lnTo>
                  <a:lnTo>
                    <a:pt x="579" y="127"/>
                  </a:lnTo>
                  <a:lnTo>
                    <a:pt x="591" y="102"/>
                  </a:lnTo>
                  <a:lnTo>
                    <a:pt x="609" y="81"/>
                  </a:lnTo>
                  <a:lnTo>
                    <a:pt x="632" y="65"/>
                  </a:lnTo>
                  <a:lnTo>
                    <a:pt x="657" y="56"/>
                  </a:lnTo>
                  <a:lnTo>
                    <a:pt x="669" y="33"/>
                  </a:lnTo>
                  <a:lnTo>
                    <a:pt x="684" y="15"/>
                  </a:lnTo>
                  <a:lnTo>
                    <a:pt x="705" y="5"/>
                  </a:lnTo>
                  <a:lnTo>
                    <a:pt x="7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9701CCE1-BCDD-4D34-AEBF-1F9D8093B7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13601" y="4387850"/>
              <a:ext cx="242888" cy="241300"/>
            </a:xfrm>
            <a:custGeom>
              <a:avLst/>
              <a:gdLst>
                <a:gd name="T0" fmla="*/ 75 w 153"/>
                <a:gd name="T1" fmla="*/ 48 h 152"/>
                <a:gd name="T2" fmla="*/ 68 w 153"/>
                <a:gd name="T3" fmla="*/ 50 h 152"/>
                <a:gd name="T4" fmla="*/ 60 w 153"/>
                <a:gd name="T5" fmla="*/ 54 h 152"/>
                <a:gd name="T6" fmla="*/ 54 w 153"/>
                <a:gd name="T7" fmla="*/ 60 h 152"/>
                <a:gd name="T8" fmla="*/ 50 w 153"/>
                <a:gd name="T9" fmla="*/ 67 h 152"/>
                <a:gd name="T10" fmla="*/ 48 w 153"/>
                <a:gd name="T11" fmla="*/ 75 h 152"/>
                <a:gd name="T12" fmla="*/ 50 w 153"/>
                <a:gd name="T13" fmla="*/ 85 h 152"/>
                <a:gd name="T14" fmla="*/ 54 w 153"/>
                <a:gd name="T15" fmla="*/ 92 h 152"/>
                <a:gd name="T16" fmla="*/ 60 w 153"/>
                <a:gd name="T17" fmla="*/ 98 h 152"/>
                <a:gd name="T18" fmla="*/ 68 w 153"/>
                <a:gd name="T19" fmla="*/ 102 h 152"/>
                <a:gd name="T20" fmla="*/ 75 w 153"/>
                <a:gd name="T21" fmla="*/ 104 h 152"/>
                <a:gd name="T22" fmla="*/ 85 w 153"/>
                <a:gd name="T23" fmla="*/ 102 h 152"/>
                <a:gd name="T24" fmla="*/ 93 w 153"/>
                <a:gd name="T25" fmla="*/ 98 h 152"/>
                <a:gd name="T26" fmla="*/ 99 w 153"/>
                <a:gd name="T27" fmla="*/ 92 h 152"/>
                <a:gd name="T28" fmla="*/ 103 w 153"/>
                <a:gd name="T29" fmla="*/ 85 h 152"/>
                <a:gd name="T30" fmla="*/ 104 w 153"/>
                <a:gd name="T31" fmla="*/ 75 h 152"/>
                <a:gd name="T32" fmla="*/ 103 w 153"/>
                <a:gd name="T33" fmla="*/ 67 h 152"/>
                <a:gd name="T34" fmla="*/ 99 w 153"/>
                <a:gd name="T35" fmla="*/ 60 h 152"/>
                <a:gd name="T36" fmla="*/ 93 w 153"/>
                <a:gd name="T37" fmla="*/ 54 h 152"/>
                <a:gd name="T38" fmla="*/ 85 w 153"/>
                <a:gd name="T39" fmla="*/ 50 h 152"/>
                <a:gd name="T40" fmla="*/ 75 w 153"/>
                <a:gd name="T41" fmla="*/ 48 h 152"/>
                <a:gd name="T42" fmla="*/ 75 w 153"/>
                <a:gd name="T43" fmla="*/ 0 h 152"/>
                <a:gd name="T44" fmla="*/ 101 w 153"/>
                <a:gd name="T45" fmla="*/ 4 h 152"/>
                <a:gd name="T46" fmla="*/ 122 w 153"/>
                <a:gd name="T47" fmla="*/ 13 h 152"/>
                <a:gd name="T48" fmla="*/ 137 w 153"/>
                <a:gd name="T49" fmla="*/ 31 h 152"/>
                <a:gd name="T50" fmla="*/ 149 w 153"/>
                <a:gd name="T51" fmla="*/ 52 h 152"/>
                <a:gd name="T52" fmla="*/ 153 w 153"/>
                <a:gd name="T53" fmla="*/ 75 h 152"/>
                <a:gd name="T54" fmla="*/ 149 w 153"/>
                <a:gd name="T55" fmla="*/ 100 h 152"/>
                <a:gd name="T56" fmla="*/ 137 w 153"/>
                <a:gd name="T57" fmla="*/ 121 h 152"/>
                <a:gd name="T58" fmla="*/ 122 w 153"/>
                <a:gd name="T59" fmla="*/ 137 h 152"/>
                <a:gd name="T60" fmla="*/ 101 w 153"/>
                <a:gd name="T61" fmla="*/ 149 h 152"/>
                <a:gd name="T62" fmla="*/ 75 w 153"/>
                <a:gd name="T63" fmla="*/ 152 h 152"/>
                <a:gd name="T64" fmla="*/ 52 w 153"/>
                <a:gd name="T65" fmla="*/ 149 h 152"/>
                <a:gd name="T66" fmla="*/ 31 w 153"/>
                <a:gd name="T67" fmla="*/ 137 h 152"/>
                <a:gd name="T68" fmla="*/ 13 w 153"/>
                <a:gd name="T69" fmla="*/ 121 h 152"/>
                <a:gd name="T70" fmla="*/ 4 w 153"/>
                <a:gd name="T71" fmla="*/ 100 h 152"/>
                <a:gd name="T72" fmla="*/ 0 w 153"/>
                <a:gd name="T73" fmla="*/ 75 h 152"/>
                <a:gd name="T74" fmla="*/ 4 w 153"/>
                <a:gd name="T75" fmla="*/ 52 h 152"/>
                <a:gd name="T76" fmla="*/ 13 w 153"/>
                <a:gd name="T77" fmla="*/ 31 h 152"/>
                <a:gd name="T78" fmla="*/ 31 w 153"/>
                <a:gd name="T79" fmla="*/ 13 h 152"/>
                <a:gd name="T80" fmla="*/ 52 w 153"/>
                <a:gd name="T81" fmla="*/ 4 h 152"/>
                <a:gd name="T82" fmla="*/ 75 w 153"/>
                <a:gd name="T8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3" h="152">
                  <a:moveTo>
                    <a:pt x="75" y="48"/>
                  </a:moveTo>
                  <a:lnTo>
                    <a:pt x="68" y="50"/>
                  </a:lnTo>
                  <a:lnTo>
                    <a:pt x="60" y="54"/>
                  </a:lnTo>
                  <a:lnTo>
                    <a:pt x="54" y="60"/>
                  </a:lnTo>
                  <a:lnTo>
                    <a:pt x="50" y="67"/>
                  </a:lnTo>
                  <a:lnTo>
                    <a:pt x="48" y="75"/>
                  </a:lnTo>
                  <a:lnTo>
                    <a:pt x="50" y="85"/>
                  </a:lnTo>
                  <a:lnTo>
                    <a:pt x="54" y="92"/>
                  </a:lnTo>
                  <a:lnTo>
                    <a:pt x="60" y="98"/>
                  </a:lnTo>
                  <a:lnTo>
                    <a:pt x="68" y="102"/>
                  </a:lnTo>
                  <a:lnTo>
                    <a:pt x="75" y="104"/>
                  </a:lnTo>
                  <a:lnTo>
                    <a:pt x="85" y="102"/>
                  </a:lnTo>
                  <a:lnTo>
                    <a:pt x="93" y="98"/>
                  </a:lnTo>
                  <a:lnTo>
                    <a:pt x="99" y="92"/>
                  </a:lnTo>
                  <a:lnTo>
                    <a:pt x="103" y="85"/>
                  </a:lnTo>
                  <a:lnTo>
                    <a:pt x="104" y="75"/>
                  </a:lnTo>
                  <a:lnTo>
                    <a:pt x="103" y="67"/>
                  </a:lnTo>
                  <a:lnTo>
                    <a:pt x="99" y="60"/>
                  </a:lnTo>
                  <a:lnTo>
                    <a:pt x="93" y="54"/>
                  </a:lnTo>
                  <a:lnTo>
                    <a:pt x="85" y="50"/>
                  </a:lnTo>
                  <a:lnTo>
                    <a:pt x="75" y="48"/>
                  </a:lnTo>
                  <a:close/>
                  <a:moveTo>
                    <a:pt x="75" y="0"/>
                  </a:moveTo>
                  <a:lnTo>
                    <a:pt x="101" y="4"/>
                  </a:lnTo>
                  <a:lnTo>
                    <a:pt x="122" y="13"/>
                  </a:lnTo>
                  <a:lnTo>
                    <a:pt x="137" y="31"/>
                  </a:lnTo>
                  <a:lnTo>
                    <a:pt x="149" y="52"/>
                  </a:lnTo>
                  <a:lnTo>
                    <a:pt x="153" y="75"/>
                  </a:lnTo>
                  <a:lnTo>
                    <a:pt x="149" y="100"/>
                  </a:lnTo>
                  <a:lnTo>
                    <a:pt x="137" y="121"/>
                  </a:lnTo>
                  <a:lnTo>
                    <a:pt x="122" y="137"/>
                  </a:lnTo>
                  <a:lnTo>
                    <a:pt x="101" y="149"/>
                  </a:lnTo>
                  <a:lnTo>
                    <a:pt x="75" y="152"/>
                  </a:lnTo>
                  <a:lnTo>
                    <a:pt x="52" y="149"/>
                  </a:lnTo>
                  <a:lnTo>
                    <a:pt x="31" y="137"/>
                  </a:lnTo>
                  <a:lnTo>
                    <a:pt x="13" y="121"/>
                  </a:lnTo>
                  <a:lnTo>
                    <a:pt x="4" y="100"/>
                  </a:lnTo>
                  <a:lnTo>
                    <a:pt x="0" y="75"/>
                  </a:lnTo>
                  <a:lnTo>
                    <a:pt x="4" y="52"/>
                  </a:lnTo>
                  <a:lnTo>
                    <a:pt x="13" y="31"/>
                  </a:lnTo>
                  <a:lnTo>
                    <a:pt x="31" y="13"/>
                  </a:lnTo>
                  <a:lnTo>
                    <a:pt x="52" y="4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AE5E751-F932-4C82-9E06-AE3BCF077C5E}"/>
              </a:ext>
            </a:extLst>
          </p:cNvPr>
          <p:cNvSpPr txBox="1"/>
          <p:nvPr/>
        </p:nvSpPr>
        <p:spPr>
          <a:xfrm>
            <a:off x="5615071" y="7674990"/>
            <a:ext cx="3318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625E5D"/>
                </a:solidFill>
              </a:rPr>
              <a:t>240</a:t>
            </a:r>
            <a:r>
              <a:rPr lang="en-US" dirty="0">
                <a:solidFill>
                  <a:srgbClr val="625E5D"/>
                </a:solidFill>
              </a:rPr>
              <a:t>  </a:t>
            </a:r>
            <a:r>
              <a:rPr lang="en-US" sz="1400" dirty="0">
                <a:solidFill>
                  <a:srgbClr val="625E5D"/>
                </a:solidFill>
              </a:rPr>
              <a:t>Development Hours</a:t>
            </a:r>
            <a:endParaRPr lang="en-IN" dirty="0">
              <a:solidFill>
                <a:srgbClr val="625E5D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3972DC-17C8-4CA8-A095-AA23786305A4}"/>
              </a:ext>
            </a:extLst>
          </p:cNvPr>
          <p:cNvSpPr txBox="1"/>
          <p:nvPr/>
        </p:nvSpPr>
        <p:spPr>
          <a:xfrm>
            <a:off x="2296699" y="7674990"/>
            <a:ext cx="3318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625E5D"/>
                </a:solidFill>
              </a:rPr>
              <a:t>19</a:t>
            </a:r>
            <a:r>
              <a:rPr lang="en-US" dirty="0">
                <a:solidFill>
                  <a:srgbClr val="625E5D"/>
                </a:solidFill>
              </a:rPr>
              <a:t>  </a:t>
            </a:r>
            <a:r>
              <a:rPr lang="en-US" sz="1400" dirty="0">
                <a:solidFill>
                  <a:srgbClr val="625E5D"/>
                </a:solidFill>
              </a:rPr>
              <a:t>Stories</a:t>
            </a:r>
            <a:endParaRPr lang="en-IN" dirty="0">
              <a:solidFill>
                <a:srgbClr val="625E5D"/>
              </a:solidFill>
            </a:endParaRP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E439A597-8538-4DA3-8029-8C7482C7E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071" y="8471476"/>
            <a:ext cx="683737" cy="7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Image result for Bug Fixing">
            <a:extLst>
              <a:ext uri="{FF2B5EF4-FFF2-40B4-BE49-F238E27FC236}">
                <a16:creationId xmlns:a16="http://schemas.microsoft.com/office/drawing/2014/main" id="{15A4E5A9-AA3D-42DC-8946-96442D731F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" b="9101"/>
          <a:stretch/>
        </p:blipFill>
        <p:spPr bwMode="auto">
          <a:xfrm>
            <a:off x="9895301" y="8358166"/>
            <a:ext cx="975846" cy="105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A25BDD9-0811-4DD3-97FA-2D762F4F0775}"/>
              </a:ext>
            </a:extLst>
          </p:cNvPr>
          <p:cNvSpPr txBox="1"/>
          <p:nvPr/>
        </p:nvSpPr>
        <p:spPr>
          <a:xfrm>
            <a:off x="8826014" y="7712256"/>
            <a:ext cx="3318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625E5D"/>
                </a:solidFill>
              </a:rPr>
              <a:t>18</a:t>
            </a:r>
            <a:r>
              <a:rPr lang="en-US" dirty="0">
                <a:solidFill>
                  <a:srgbClr val="625E5D"/>
                </a:solidFill>
              </a:rPr>
              <a:t>  </a:t>
            </a:r>
            <a:r>
              <a:rPr lang="en-US" sz="1400" dirty="0">
                <a:solidFill>
                  <a:srgbClr val="625E5D"/>
                </a:solidFill>
              </a:rPr>
              <a:t>Testing &amp; Fixing Hours</a:t>
            </a:r>
            <a:endParaRPr lang="en-IN" dirty="0">
              <a:solidFill>
                <a:srgbClr val="625E5D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FE1E3E9-CADE-45AA-875B-EDA0AC58A05E}"/>
              </a:ext>
            </a:extLst>
          </p:cNvPr>
          <p:cNvGrpSpPr/>
          <p:nvPr/>
        </p:nvGrpSpPr>
        <p:grpSpPr>
          <a:xfrm>
            <a:off x="0" y="9829274"/>
            <a:ext cx="5006340" cy="676353"/>
            <a:chOff x="-1285" y="3834687"/>
            <a:chExt cx="3343280" cy="830996"/>
          </a:xfrm>
          <a:solidFill>
            <a:srgbClr val="625E5D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E8B941A-7228-4F15-8BF5-83E8A2251E1E}"/>
                </a:ext>
              </a:extLst>
            </p:cNvPr>
            <p:cNvSpPr/>
            <p:nvPr/>
          </p:nvSpPr>
          <p:spPr>
            <a:xfrm>
              <a:off x="-1285" y="3834687"/>
              <a:ext cx="2621280" cy="8309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Sprint Health Check</a:t>
              </a:r>
              <a:endParaRPr lang="en-IN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ight Triangle 32">
              <a:extLst>
                <a:ext uri="{FF2B5EF4-FFF2-40B4-BE49-F238E27FC236}">
                  <a16:creationId xmlns:a16="http://schemas.microsoft.com/office/drawing/2014/main" id="{059BCA91-6B54-47C4-8E7D-D3F5F34E258B}"/>
                </a:ext>
              </a:extLst>
            </p:cNvPr>
            <p:cNvSpPr/>
            <p:nvPr/>
          </p:nvSpPr>
          <p:spPr>
            <a:xfrm>
              <a:off x="2616190" y="3834687"/>
              <a:ext cx="725805" cy="83099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26DD59E-D0F9-4B4A-8C6B-71BD71DF4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752193"/>
              </p:ext>
            </p:extLst>
          </p:nvPr>
        </p:nvGraphicFramePr>
        <p:xfrm>
          <a:off x="698015" y="11103895"/>
          <a:ext cx="812799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571533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3713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8498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Tasks/Stories/Bugs</a:t>
                      </a:r>
                      <a:endParaRPr lang="en-IN" sz="1600" dirty="0"/>
                    </a:p>
                  </a:txBody>
                  <a:tcPr>
                    <a:solidFill>
                      <a:srgbClr val="625E5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Number </a:t>
                      </a:r>
                      <a:endParaRPr lang="en-IN" sz="1600" dirty="0"/>
                    </a:p>
                  </a:txBody>
                  <a:tcPr>
                    <a:solidFill>
                      <a:srgbClr val="625E5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Status</a:t>
                      </a:r>
                      <a:endParaRPr lang="en-IN" sz="1600" dirty="0"/>
                    </a:p>
                  </a:txBody>
                  <a:tcPr>
                    <a:solidFill>
                      <a:srgbClr val="625E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562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Number of Stories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19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Done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60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Number of Bugs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95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Fixed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118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Delivery Documents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Done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77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Open Issue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NA-195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065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650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104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 Kapoor</dc:creator>
  <cp:lastModifiedBy>Prateek Kapoor</cp:lastModifiedBy>
  <cp:revision>30</cp:revision>
  <dcterms:created xsi:type="dcterms:W3CDTF">2018-08-08T11:55:01Z</dcterms:created>
  <dcterms:modified xsi:type="dcterms:W3CDTF">2018-08-08T12:58:00Z</dcterms:modified>
</cp:coreProperties>
</file>