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ay Sharma" initials="CS" lastIdx="4" clrIdx="0">
    <p:extLst>
      <p:ext uri="{19B8F6BF-5375-455C-9EA6-DF929625EA0E}">
        <p15:presenceInfo xmlns:p15="http://schemas.microsoft.com/office/powerpoint/2012/main" userId="de64cd3c20e0d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D5C"/>
    <a:srgbClr val="FB5A3F"/>
    <a:srgbClr val="3D84B8"/>
    <a:srgbClr val="F1A523"/>
    <a:srgbClr val="47B160"/>
    <a:srgbClr val="005DA2"/>
    <a:srgbClr val="605C5D"/>
    <a:srgbClr val="918E8F"/>
    <a:srgbClr val="2A679E"/>
    <a:srgbClr val="1B4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792" autoAdjust="0"/>
  </p:normalViewPr>
  <p:slideViewPr>
    <p:cSldViewPr snapToGrid="0">
      <p:cViewPr varScale="1">
        <p:scale>
          <a:sx n="75" d="100"/>
          <a:sy n="75" d="100"/>
        </p:scale>
        <p:origin x="564" y="54"/>
      </p:cViewPr>
      <p:guideLst/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A833A-5FA1-4C53-889C-9C201F6E1C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E7C47-85AB-4366-BF70-BC3C62A41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BCBE4-CDFF-420E-98ED-9E1F3B0AAED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7F734-ED97-4654-A4BD-E3CBBEAA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569655" y="4510777"/>
            <a:ext cx="7616606" cy="501217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200" i="1">
                <a:solidFill>
                  <a:srgbClr val="3D84B8"/>
                </a:solidFill>
              </a:defRPr>
            </a:lvl1pPr>
          </a:lstStyle>
          <a:p>
            <a:r>
              <a:rPr lang="en-US" noProof="0" dirty="0"/>
              <a:t>Click to edit Master subtitle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574888" y="3939277"/>
            <a:ext cx="7611373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 b="1">
                <a:solidFill>
                  <a:srgbClr val="605C5D"/>
                </a:solidFill>
              </a:defRPr>
            </a:lvl1pPr>
          </a:lstStyle>
          <a:p>
            <a:r>
              <a:rPr lang="en-US" noProof="0" dirty="0"/>
              <a:t>Click to edit Master title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711977" y="528638"/>
            <a:ext cx="9480023" cy="30988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522523"/>
            <a:ext cx="2667000" cy="3102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" y="6171881"/>
            <a:ext cx="1340524" cy="5120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7" y="6096407"/>
            <a:ext cx="1172477" cy="692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20" y="6096407"/>
            <a:ext cx="978006" cy="6922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12" y="6081762"/>
            <a:ext cx="966722" cy="6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with content bo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" y="6430482"/>
            <a:ext cx="871870" cy="331311"/>
          </a:xfrm>
          <a:prstGeom prst="rect">
            <a:avLst/>
          </a:prstGeom>
        </p:spPr>
      </p:pic>
      <p:sp>
        <p:nvSpPr>
          <p:cNvPr id="9" name="Shape 708"/>
          <p:cNvSpPr txBox="1"/>
          <p:nvPr userDrawn="1"/>
        </p:nvSpPr>
        <p:spPr>
          <a:xfrm>
            <a:off x="10413535" y="6516488"/>
            <a:ext cx="1761900" cy="1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&amp; Proprietary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295" y="6810804"/>
            <a:ext cx="2026511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037806" y="6810804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4064317" y="6810804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090828" y="6810804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117339" y="6810804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0143850" y="6810804"/>
            <a:ext cx="2026511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19667" y="305999"/>
            <a:ext cx="11091373" cy="802800"/>
          </a:xfrm>
          <a:prstGeom prst="rect">
            <a:avLst/>
          </a:prstGeom>
        </p:spPr>
        <p:txBody>
          <a:bodyPr tIns="126000" anchor="t" anchorCtr="0">
            <a:normAutofit/>
          </a:bodyPr>
          <a:lstStyle>
            <a:lvl1pPr>
              <a:lnSpc>
                <a:spcPct val="75000"/>
              </a:lnSpc>
              <a:defRPr sz="3200">
                <a:solidFill>
                  <a:srgbClr val="005DA2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738555"/>
            <a:ext cx="11081856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1800" b="0" i="0">
                <a:solidFill>
                  <a:srgbClr val="605C5D"/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-1" y="1125538"/>
            <a:ext cx="12170361" cy="45719"/>
          </a:xfrm>
          <a:prstGeom prst="rect">
            <a:avLst/>
          </a:prstGeom>
          <a:solidFill>
            <a:srgbClr val="605D5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138" y="1282700"/>
            <a:ext cx="11091862" cy="4852988"/>
          </a:xfrm>
        </p:spPr>
        <p:txBody>
          <a:bodyPr/>
          <a:lstStyle>
            <a:lvl1pPr>
              <a:buClr>
                <a:srgbClr val="005DA2"/>
              </a:buClr>
              <a:defRPr>
                <a:solidFill>
                  <a:srgbClr val="605C5D"/>
                </a:solidFill>
              </a:defRPr>
            </a:lvl1pPr>
            <a:lvl2pPr>
              <a:buClr>
                <a:srgbClr val="005DA2"/>
              </a:buClr>
              <a:defRPr>
                <a:solidFill>
                  <a:srgbClr val="605C5D"/>
                </a:solidFill>
              </a:defRPr>
            </a:lvl2pPr>
            <a:lvl3pPr>
              <a:buClr>
                <a:srgbClr val="005DA2"/>
              </a:buClr>
              <a:defRPr>
                <a:solidFill>
                  <a:srgbClr val="605C5D"/>
                </a:solidFill>
              </a:defRPr>
            </a:lvl3pPr>
            <a:lvl4pPr>
              <a:buClr>
                <a:srgbClr val="005DA2"/>
              </a:buClr>
              <a:defRPr>
                <a:solidFill>
                  <a:srgbClr val="605C5D"/>
                </a:solidFill>
              </a:defRPr>
            </a:lvl4pPr>
            <a:lvl5pPr>
              <a:buClr>
                <a:srgbClr val="005DA2"/>
              </a:buClr>
              <a:defRPr>
                <a:solidFill>
                  <a:srgbClr val="605C5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5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" y="6430482"/>
            <a:ext cx="871870" cy="331311"/>
          </a:xfrm>
          <a:prstGeom prst="rect">
            <a:avLst/>
          </a:prstGeom>
        </p:spPr>
      </p:pic>
      <p:sp>
        <p:nvSpPr>
          <p:cNvPr id="9" name="Shape 708"/>
          <p:cNvSpPr txBox="1"/>
          <p:nvPr userDrawn="1"/>
        </p:nvSpPr>
        <p:spPr>
          <a:xfrm>
            <a:off x="10306594" y="6516487"/>
            <a:ext cx="1868841" cy="245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&amp; Proprietary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295" y="6810804"/>
            <a:ext cx="2026511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037806" y="6810804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4064317" y="6810804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090828" y="6810804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117339" y="6810804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0143850" y="6810804"/>
            <a:ext cx="2026511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iwth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36131" y="1044805"/>
            <a:ext cx="3523821" cy="4764088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Shape 103"/>
          <p:cNvGrpSpPr/>
          <p:nvPr userDrawn="1"/>
        </p:nvGrpSpPr>
        <p:grpSpPr>
          <a:xfrm>
            <a:off x="3811489" y="2210927"/>
            <a:ext cx="8380499" cy="48396"/>
            <a:chOff x="5228421" y="2091705"/>
            <a:chExt cx="14236126" cy="46657"/>
          </a:xfrm>
        </p:grpSpPr>
        <p:pic>
          <p:nvPicPr>
            <p:cNvPr id="5" name="Shape 10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V="1">
              <a:off x="5228421" y="2091705"/>
              <a:ext cx="5629621" cy="46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0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V="1">
              <a:off x="13006949" y="2094286"/>
              <a:ext cx="6457598" cy="440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Shape 9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23" y="1780823"/>
            <a:ext cx="1033396" cy="90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49700" y="2451100"/>
            <a:ext cx="7924800" cy="19939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90540" y="5338993"/>
            <a:ext cx="3483960" cy="469900"/>
          </a:xfrm>
        </p:spPr>
        <p:txBody>
          <a:bodyPr>
            <a:normAutofit/>
          </a:bodyPr>
          <a:lstStyle>
            <a:lvl1pPr marL="0" indent="0" algn="r">
              <a:buNone/>
              <a:defRPr sz="2400" b="1" i="1" baseline="0"/>
            </a:lvl1pPr>
          </a:lstStyle>
          <a:p>
            <a:pPr lvl="0"/>
            <a:r>
              <a:rPr lang="en-US" dirty="0"/>
              <a:t>-Click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750424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03"/>
          <p:cNvGrpSpPr/>
          <p:nvPr userDrawn="1"/>
        </p:nvGrpSpPr>
        <p:grpSpPr>
          <a:xfrm>
            <a:off x="2014646" y="1349785"/>
            <a:ext cx="8380499" cy="48396"/>
            <a:chOff x="5228421" y="2091705"/>
            <a:chExt cx="14236126" cy="46657"/>
          </a:xfrm>
        </p:grpSpPr>
        <p:pic>
          <p:nvPicPr>
            <p:cNvPr id="5" name="Shape 10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V="1">
              <a:off x="5228421" y="2091705"/>
              <a:ext cx="5629621" cy="46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0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V="1">
              <a:off x="13006949" y="2094286"/>
              <a:ext cx="6457598" cy="440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Shape 9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80" y="919681"/>
            <a:ext cx="1033396" cy="908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8100" y="2286000"/>
            <a:ext cx="9569645" cy="20320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442200" y="4749800"/>
            <a:ext cx="3435350" cy="635000"/>
          </a:xfrm>
        </p:spPr>
        <p:txBody>
          <a:bodyPr>
            <a:normAutofit/>
          </a:bodyPr>
          <a:lstStyle>
            <a:lvl1pPr marL="0" indent="0" algn="r">
              <a:buNone/>
              <a:defRPr sz="2400" b="1" i="1" baseline="0"/>
            </a:lvl1pPr>
          </a:lstStyle>
          <a:p>
            <a:pPr lvl="0"/>
            <a:r>
              <a:rPr lang="en-US" dirty="0"/>
              <a:t>-Add Name here</a:t>
            </a:r>
          </a:p>
        </p:txBody>
      </p:sp>
    </p:spTree>
    <p:extLst>
      <p:ext uri="{BB962C8B-B14F-4D97-AF65-F5344CB8AC3E}">
        <p14:creationId xmlns:p14="http://schemas.microsoft.com/office/powerpoint/2010/main" val="26816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DEE3-155C-4E3E-A18C-0A20A985757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5BB5-54E8-4935-BAD1-E806BDBB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05C5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DA2"/>
        </a:buClr>
        <a:buFont typeface="Wingdings" panose="05000000000000000000" pitchFamily="2" charset="2"/>
        <a:buChar char="§"/>
        <a:defRPr sz="2800" kern="1200">
          <a:solidFill>
            <a:srgbClr val="605C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2400" kern="1200">
          <a:solidFill>
            <a:srgbClr val="605C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2000" kern="1200">
          <a:solidFill>
            <a:srgbClr val="605C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1800" kern="1200">
          <a:solidFill>
            <a:srgbClr val="605C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1800" kern="1200">
          <a:solidFill>
            <a:srgbClr val="605C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5B5BA8-E9AD-444C-B2D4-146430CF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00941"/>
              </p:ext>
            </p:extLst>
          </p:nvPr>
        </p:nvGraphicFramePr>
        <p:xfrm>
          <a:off x="1016000" y="1286934"/>
          <a:ext cx="4394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430827944"/>
                    </a:ext>
                  </a:extLst>
                </a:gridCol>
              </a:tblGrid>
              <a:tr h="270563">
                <a:tc>
                  <a:txBody>
                    <a:bodyPr/>
                    <a:lstStyle/>
                    <a:p>
                      <a:r>
                        <a:rPr lang="en-IN" sz="1600" dirty="0"/>
                        <a:t>Login, View Documents, Generate Credentials</a:t>
                      </a:r>
                    </a:p>
                  </a:txBody>
                  <a:tcPr>
                    <a:solidFill>
                      <a:srgbClr val="FB5A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175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Pooja Sharma – Track Lead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1653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Tushar Ojha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076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Ayush</a:t>
                      </a:r>
                      <a:r>
                        <a:rPr lang="en-IN" sz="1400" dirty="0"/>
                        <a:t> Jain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904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Juli</a:t>
                      </a:r>
                      <a:r>
                        <a:rPr lang="en-IN" sz="1400" dirty="0"/>
                        <a:t> Yadav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4815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Bhawana Sharma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06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8A510-5505-4917-9F94-A4CF2CCD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52592"/>
              </p:ext>
            </p:extLst>
          </p:nvPr>
        </p:nvGraphicFramePr>
        <p:xfrm>
          <a:off x="6692900" y="1286934"/>
          <a:ext cx="4394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430827944"/>
                    </a:ext>
                  </a:extLst>
                </a:gridCol>
              </a:tblGrid>
              <a:tr h="288057">
                <a:tc>
                  <a:txBody>
                    <a:bodyPr/>
                    <a:lstStyle/>
                    <a:p>
                      <a:r>
                        <a:rPr lang="en-IN" sz="1600" dirty="0"/>
                        <a:t>Report Generation Functionality</a:t>
                      </a:r>
                    </a:p>
                  </a:txBody>
                  <a:tcPr>
                    <a:solidFill>
                      <a:srgbClr val="F1A5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1757"/>
                  </a:ext>
                </a:extLst>
              </a:tr>
              <a:tr h="261870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Priyanka Chaudhary– Track Lead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16537"/>
                  </a:ext>
                </a:extLst>
              </a:tr>
              <a:tr h="261870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Shivangi Singh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076"/>
                  </a:ext>
                </a:extLst>
              </a:tr>
              <a:tr h="26187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Mahek</a:t>
                      </a:r>
                      <a:r>
                        <a:rPr lang="en-IN" sz="1400" dirty="0"/>
                        <a:t> Gupta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9047"/>
                  </a:ext>
                </a:extLst>
              </a:tr>
              <a:tr h="26187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Mannu</a:t>
                      </a:r>
                      <a:r>
                        <a:rPr lang="en-IN" sz="1400" dirty="0"/>
                        <a:t> Kumari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4815"/>
                  </a:ext>
                </a:extLst>
              </a:tr>
              <a:tr h="26187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Samridhi</a:t>
                      </a:r>
                      <a:endParaRPr lang="en-IN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0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170EEB-B9A4-4AB4-966E-D2D57599C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99206"/>
              </p:ext>
            </p:extLst>
          </p:nvPr>
        </p:nvGraphicFramePr>
        <p:xfrm>
          <a:off x="6692900" y="3831167"/>
          <a:ext cx="4394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430827944"/>
                    </a:ext>
                  </a:extLst>
                </a:gridCol>
              </a:tblGrid>
              <a:tr h="270563">
                <a:tc>
                  <a:txBody>
                    <a:bodyPr/>
                    <a:lstStyle/>
                    <a:p>
                      <a:r>
                        <a:rPr lang="en-IN" sz="1600" dirty="0"/>
                        <a:t>Dashboard, Upload Documents, FAQs</a:t>
                      </a:r>
                    </a:p>
                  </a:txBody>
                  <a:tcPr>
                    <a:solidFill>
                      <a:srgbClr val="3D84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175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Prateek Kapoor – Track Lead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1653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Shivanshu</a:t>
                      </a:r>
                      <a:r>
                        <a:rPr lang="en-IN" sz="1400" dirty="0"/>
                        <a:t> Garg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076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Abhishek Kamboj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904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Sarthak </a:t>
                      </a:r>
                      <a:r>
                        <a:rPr lang="en-IN" sz="1400" dirty="0" err="1"/>
                        <a:t>Bhutani</a:t>
                      </a:r>
                      <a:endParaRPr lang="en-IN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4815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Aman Raj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0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0368BB-5398-43FF-A88B-6A473C5D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63773"/>
              </p:ext>
            </p:extLst>
          </p:nvPr>
        </p:nvGraphicFramePr>
        <p:xfrm>
          <a:off x="1016000" y="3831167"/>
          <a:ext cx="4394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430827944"/>
                    </a:ext>
                  </a:extLst>
                </a:gridCol>
              </a:tblGrid>
              <a:tr h="270563">
                <a:tc>
                  <a:txBody>
                    <a:bodyPr/>
                    <a:lstStyle/>
                    <a:p>
                      <a:r>
                        <a:rPr lang="en-IN" sz="1600" dirty="0"/>
                        <a:t>Data Import Functionality</a:t>
                      </a:r>
                    </a:p>
                  </a:txBody>
                  <a:tcPr>
                    <a:solidFill>
                      <a:srgbClr val="47B1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175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Prateek Kapoor – Track Lead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16537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Pranjal</a:t>
                      </a:r>
                      <a:r>
                        <a:rPr lang="en-IN" sz="1400" dirty="0"/>
                        <a:t> Mani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076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Akash </a:t>
                      </a:r>
                      <a:r>
                        <a:rPr lang="en-IN" sz="1400" dirty="0" err="1"/>
                        <a:t>Dutt</a:t>
                      </a:r>
                      <a:endParaRPr lang="en-IN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93629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Sagun </a:t>
                      </a:r>
                      <a:r>
                        <a:rPr lang="en-IN" sz="1400" dirty="0" err="1"/>
                        <a:t>Saluja</a:t>
                      </a:r>
                      <a:endParaRPr lang="en-IN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90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4FFCF4-4E16-4602-AF2F-40BDDF9FE9AE}"/>
              </a:ext>
            </a:extLst>
          </p:cNvPr>
          <p:cNvSpPr txBox="1"/>
          <p:nvPr/>
        </p:nvSpPr>
        <p:spPr>
          <a:xfrm>
            <a:off x="3327400" y="406400"/>
            <a:ext cx="58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5D5C"/>
                </a:solidFill>
              </a:rPr>
              <a:t>Team Division – SCGJ/</a:t>
            </a:r>
            <a:r>
              <a:rPr lang="en-IN" sz="2400" b="1" dirty="0" err="1">
                <a:solidFill>
                  <a:srgbClr val="605D5C"/>
                </a:solidFill>
              </a:rPr>
              <a:t>Safai</a:t>
            </a:r>
            <a:r>
              <a:rPr lang="en-IN" sz="2400" b="1" dirty="0">
                <a:solidFill>
                  <a:srgbClr val="605D5C"/>
                </a:solidFill>
              </a:rPr>
              <a:t> </a:t>
            </a:r>
            <a:r>
              <a:rPr lang="en-IN" sz="2400" b="1" dirty="0" err="1">
                <a:solidFill>
                  <a:srgbClr val="605D5C"/>
                </a:solidFill>
              </a:rPr>
              <a:t>Karamchari</a:t>
            </a:r>
            <a:r>
              <a:rPr lang="en-IN" sz="2400" b="1" dirty="0">
                <a:solidFill>
                  <a:srgbClr val="605D5C"/>
                </a:solidFill>
              </a:rPr>
              <a:t> - App</a:t>
            </a:r>
          </a:p>
        </p:txBody>
      </p:sp>
    </p:spTree>
    <p:extLst>
      <p:ext uri="{BB962C8B-B14F-4D97-AF65-F5344CB8AC3E}">
        <p14:creationId xmlns:p14="http://schemas.microsoft.com/office/powerpoint/2010/main" val="14630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77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Pravek Saxena</dc:creator>
  <cp:lastModifiedBy>prateek kapoor</cp:lastModifiedBy>
  <cp:revision>349</cp:revision>
  <dcterms:created xsi:type="dcterms:W3CDTF">2016-08-03T06:26:37Z</dcterms:created>
  <dcterms:modified xsi:type="dcterms:W3CDTF">2018-06-29T09:52:04Z</dcterms:modified>
</cp:coreProperties>
</file>