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83" r:id="rId2"/>
    <p:sldId id="295" r:id="rId3"/>
    <p:sldId id="296" r:id="rId4"/>
    <p:sldId id="290" r:id="rId5"/>
    <p:sldId id="284" r:id="rId6"/>
    <p:sldId id="285" r:id="rId7"/>
    <p:sldId id="291" r:id="rId8"/>
    <p:sldId id="292" r:id="rId9"/>
    <p:sldId id="293" r:id="rId10"/>
    <p:sldId id="287" r:id="rId11"/>
    <p:sldId id="288" r:id="rId12"/>
    <p:sldId id="289" r:id="rId13"/>
    <p:sldId id="294" r:id="rId14"/>
    <p:sldId id="286" r:id="rId15"/>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CFC"/>
    <a:srgbClr val="FBFBFB"/>
    <a:srgbClr val="0090AF"/>
    <a:srgbClr val="4472C4"/>
    <a:srgbClr val="008BAC"/>
    <a:srgbClr val="E7E6E6"/>
    <a:srgbClr val="EEEEEE"/>
    <a:srgbClr val="00B0F0"/>
    <a:srgbClr val="866561"/>
    <a:srgbClr val="008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3837" autoAdjust="0"/>
  </p:normalViewPr>
  <p:slideViewPr>
    <p:cSldViewPr snapToGrid="0">
      <p:cViewPr varScale="1">
        <p:scale>
          <a:sx n="54" d="100"/>
          <a:sy n="54" d="100"/>
        </p:scale>
        <p:origin x="11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18-02-2019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484139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12</a:t>
            </a:fld>
            <a:endParaRPr lang="en-IN"/>
          </a:p>
        </p:txBody>
      </p:sp>
    </p:spTree>
    <p:extLst>
      <p:ext uri="{BB962C8B-B14F-4D97-AF65-F5344CB8AC3E}">
        <p14:creationId xmlns:p14="http://schemas.microsoft.com/office/powerpoint/2010/main" val="93840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3378848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2785980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216768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18-02-2019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18-02-2019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18-02-2019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18-02-2019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18-02-2019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18-02-2019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18-02-2019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5.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tiff"/><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tif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jpe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smtClean="0">
                <a:solidFill>
                  <a:schemeClr val="bg2">
                    <a:lumMod val="50000"/>
                  </a:schemeClr>
                </a:solidFill>
              </a:rPr>
              <a:t>Attendance Upload</a:t>
            </a:r>
            <a:endParaRPr lang="en-IN" sz="2200" b="1" dirty="0">
              <a:solidFill>
                <a:schemeClr val="bg2">
                  <a:lumMod val="50000"/>
                </a:schemeClr>
              </a:solidFill>
            </a:endParaRP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954226" y="3282445"/>
            <a:ext cx="625684" cy="369332"/>
          </a:xfrm>
          <a:prstGeom prst="rect">
            <a:avLst/>
          </a:prstGeom>
          <a:noFill/>
        </p:spPr>
        <p:txBody>
          <a:bodyPr wrap="none" rtlCol="0">
            <a:spAutoFit/>
          </a:bodyPr>
          <a:lstStyle/>
          <a:p>
            <a:pPr algn="ctr"/>
            <a:r>
              <a:rPr lang="en-US" dirty="0" smtClean="0"/>
              <a:t>Date</a:t>
            </a:r>
            <a:endParaRPr lang="en-US" dirty="0"/>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886258" y="4467243"/>
            <a:ext cx="761619" cy="369332"/>
          </a:xfrm>
          <a:prstGeom prst="rect">
            <a:avLst/>
          </a:prstGeom>
          <a:noFill/>
        </p:spPr>
        <p:txBody>
          <a:bodyPr wrap="none" rtlCol="0">
            <a:spAutoFit/>
          </a:bodyPr>
          <a:lstStyle/>
          <a:p>
            <a:pPr algn="ctr"/>
            <a:r>
              <a:rPr lang="en-US" dirty="0" smtClean="0"/>
              <a:t>Status</a:t>
            </a:r>
            <a:endParaRPr lang="en-US" dirty="0"/>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075615" y="584397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Submit</a:t>
            </a:r>
            <a:endParaRPr lang="en-IN" sz="1646" dirty="0"/>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2" name="Picture 1"/>
          <p:cNvPicPr>
            <a:picLocks noChangeAspect="1"/>
          </p:cNvPicPr>
          <p:nvPr/>
        </p:nvPicPr>
        <p:blipFill>
          <a:blip r:embed="rId11"/>
          <a:stretch>
            <a:fillRect/>
          </a:stretch>
        </p:blipFill>
        <p:spPr>
          <a:xfrm>
            <a:off x="2553482" y="1026094"/>
            <a:ext cx="10337765" cy="5901493"/>
          </a:xfrm>
          <a:prstGeom prst="rect">
            <a:avLst/>
          </a:prstGeom>
        </p:spPr>
      </p:pic>
      <p:pic>
        <p:nvPicPr>
          <p:cNvPr id="47" name="Picture 4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8" name="TextBox 47">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374278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 name="Picture 3"/>
          <p:cNvPicPr>
            <a:picLocks noChangeAspect="1"/>
          </p:cNvPicPr>
          <p:nvPr/>
        </p:nvPicPr>
        <p:blipFill>
          <a:blip r:embed="rId11"/>
          <a:stretch>
            <a:fillRect/>
          </a:stretch>
        </p:blipFill>
        <p:spPr>
          <a:xfrm>
            <a:off x="2586560" y="1026094"/>
            <a:ext cx="10029825" cy="5858740"/>
          </a:xfrm>
          <a:prstGeom prst="rect">
            <a:avLst/>
          </a:prstGeom>
        </p:spPr>
      </p:pic>
      <p:pic>
        <p:nvPicPr>
          <p:cNvPr id="43" name="Picture 42">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4" name="TextBox 43">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277791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2" name="Picture 1"/>
          <p:cNvPicPr>
            <a:picLocks noChangeAspect="1"/>
          </p:cNvPicPr>
          <p:nvPr/>
        </p:nvPicPr>
        <p:blipFill>
          <a:blip r:embed="rId11"/>
          <a:stretch>
            <a:fillRect/>
          </a:stretch>
        </p:blipFill>
        <p:spPr>
          <a:xfrm>
            <a:off x="2949113" y="1019637"/>
            <a:ext cx="9592020" cy="5907949"/>
          </a:xfrm>
          <a:prstGeom prst="rect">
            <a:avLst/>
          </a:prstGeom>
        </p:spPr>
      </p:pic>
      <p:pic>
        <p:nvPicPr>
          <p:cNvPr id="41" name="Picture 40">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3" name="TextBox 42">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420026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smtClean="0">
                <a:solidFill>
                  <a:schemeClr val="bg2">
                    <a:lumMod val="50000"/>
                  </a:schemeClr>
                </a:solidFill>
              </a:rPr>
              <a:t>Alert Trainee</a:t>
            </a:r>
            <a:endParaRPr lang="en-IN" sz="2200" b="1" dirty="0">
              <a:solidFill>
                <a:schemeClr val="bg2">
                  <a:lumMod val="50000"/>
                </a:schemeClr>
              </a:solidFill>
            </a:endParaRP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smtClean="0"/>
              <a:t>Course ID</a:t>
            </a:r>
            <a:endParaRPr lang="en-US" dirty="0"/>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smtClean="0"/>
              <a:t>Test No.</a:t>
            </a:r>
            <a:endParaRPr lang="en-US" dirty="0"/>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996457" y="672452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Send SMS</a:t>
            </a:r>
            <a:endParaRPr lang="en-IN" sz="1646" dirty="0"/>
          </a:p>
        </p:txBody>
      </p:sp>
      <p:pic>
        <p:nvPicPr>
          <p:cNvPr id="3" name="Picture 2"/>
          <p:cNvPicPr>
            <a:picLocks noChangeAspect="1"/>
          </p:cNvPicPr>
          <p:nvPr/>
        </p:nvPicPr>
        <p:blipFill>
          <a:blip r:embed="rId11"/>
          <a:stretch>
            <a:fillRect/>
          </a:stretch>
        </p:blipFill>
        <p:spPr>
          <a:xfrm>
            <a:off x="4732150" y="5197676"/>
            <a:ext cx="4341988" cy="1314450"/>
          </a:xfrm>
          <a:prstGeom prst="rect">
            <a:avLst/>
          </a:prstGeom>
        </p:spPr>
      </p:pic>
      <p:pic>
        <p:nvPicPr>
          <p:cNvPr id="56" name="Picture 55">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7" name="TextBox 56">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87609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9819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smtClean="0">
                <a:solidFill>
                  <a:schemeClr val="bg2">
                    <a:lumMod val="50000"/>
                  </a:schemeClr>
                </a:solidFill>
              </a:rPr>
              <a:t>Course Work Addition for Trainee</a:t>
            </a:r>
            <a:endParaRPr lang="en-IN" sz="2200" b="1" dirty="0">
              <a:solidFill>
                <a:schemeClr val="bg2">
                  <a:lumMod val="50000"/>
                </a:schemeClr>
              </a:solidFill>
            </a:endParaRP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6" y="3282445"/>
            <a:ext cx="1086388" cy="369332"/>
          </a:xfrm>
          <a:prstGeom prst="rect">
            <a:avLst/>
          </a:prstGeom>
          <a:noFill/>
        </p:spPr>
        <p:txBody>
          <a:bodyPr wrap="none" rtlCol="0">
            <a:spAutoFit/>
          </a:bodyPr>
          <a:lstStyle/>
          <a:p>
            <a:pPr algn="ctr"/>
            <a:r>
              <a:rPr lang="en-US" dirty="0" smtClean="0"/>
              <a:t>Course ID</a:t>
            </a:r>
            <a:endParaRPr lang="en-US" dirty="0"/>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60237" y="4476755"/>
            <a:ext cx="1179105" cy="369332"/>
          </a:xfrm>
          <a:prstGeom prst="rect">
            <a:avLst/>
          </a:prstGeom>
          <a:noFill/>
        </p:spPr>
        <p:txBody>
          <a:bodyPr wrap="none" rtlCol="0">
            <a:spAutoFit/>
          </a:bodyPr>
          <a:lstStyle/>
          <a:p>
            <a:pPr algn="ctr"/>
            <a:r>
              <a:rPr lang="en-US" dirty="0" smtClean="0"/>
              <a:t>Start Date </a:t>
            </a:r>
            <a:endParaRPr lang="en-US" dirty="0"/>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075615" y="584397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Submit</a:t>
            </a:r>
            <a:endParaRPr lang="en-IN" sz="1646" dirty="0"/>
          </a:p>
        </p:txBody>
      </p:sp>
      <p:pic>
        <p:nvPicPr>
          <p:cNvPr id="54" name="Picture 5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5" name="TextBox 5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32325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smtClean="0">
                <a:solidFill>
                  <a:schemeClr val="bg2">
                    <a:lumMod val="50000"/>
                  </a:schemeClr>
                </a:solidFill>
              </a:rPr>
              <a:t>Course Work Progress for Trainee</a:t>
            </a:r>
            <a:endParaRPr lang="en-IN" sz="2200" b="1" dirty="0">
              <a:solidFill>
                <a:schemeClr val="bg2">
                  <a:lumMod val="50000"/>
                </a:schemeClr>
              </a:solidFill>
            </a:endParaRP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6" y="3282445"/>
            <a:ext cx="1086388" cy="369332"/>
          </a:xfrm>
          <a:prstGeom prst="rect">
            <a:avLst/>
          </a:prstGeom>
          <a:noFill/>
        </p:spPr>
        <p:txBody>
          <a:bodyPr wrap="none" rtlCol="0">
            <a:spAutoFit/>
          </a:bodyPr>
          <a:lstStyle/>
          <a:p>
            <a:pPr algn="ctr"/>
            <a:r>
              <a:rPr lang="en-US" dirty="0" smtClean="0"/>
              <a:t>Course ID</a:t>
            </a:r>
            <a:endParaRPr lang="en-US" dirty="0"/>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60237" y="4476755"/>
            <a:ext cx="1179105" cy="369332"/>
          </a:xfrm>
          <a:prstGeom prst="rect">
            <a:avLst/>
          </a:prstGeom>
          <a:noFill/>
        </p:spPr>
        <p:txBody>
          <a:bodyPr wrap="none" rtlCol="0">
            <a:spAutoFit/>
          </a:bodyPr>
          <a:lstStyle/>
          <a:p>
            <a:pPr algn="ctr"/>
            <a:r>
              <a:rPr lang="en-US" dirty="0" smtClean="0"/>
              <a:t>Start Date </a:t>
            </a:r>
            <a:endParaRPr lang="en-US" dirty="0"/>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075615" y="627380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Submit</a:t>
            </a:r>
            <a:endParaRPr lang="en-IN" sz="1646" dirty="0"/>
          </a:p>
        </p:txBody>
      </p:sp>
      <p:sp>
        <p:nvSpPr>
          <p:cNvPr id="54" name="Rectangle 53">
            <a:extLst>
              <a:ext uri="{FF2B5EF4-FFF2-40B4-BE49-F238E27FC236}">
                <a16:creationId xmlns:a16="http://schemas.microsoft.com/office/drawing/2014/main" id="{5CCF21A6-3573-F543-95AF-2A9029C46D51}"/>
              </a:ext>
            </a:extLst>
          </p:cNvPr>
          <p:cNvSpPr/>
          <p:nvPr/>
        </p:nvSpPr>
        <p:spPr>
          <a:xfrm>
            <a:off x="2975207" y="531121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376460" y="545271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6" name="Rectangle: Rounded Corners 65">
            <a:extLst>
              <a:ext uri="{FF2B5EF4-FFF2-40B4-BE49-F238E27FC236}">
                <a16:creationId xmlns:a16="http://schemas.microsoft.com/office/drawing/2014/main" id="{05EAECDE-3B6D-E24E-8243-B8611089B202}"/>
              </a:ext>
            </a:extLst>
          </p:cNvPr>
          <p:cNvSpPr/>
          <p:nvPr/>
        </p:nvSpPr>
        <p:spPr>
          <a:xfrm>
            <a:off x="8860420" y="542307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806114" y="5488394"/>
            <a:ext cx="1087349" cy="369332"/>
          </a:xfrm>
          <a:prstGeom prst="rect">
            <a:avLst/>
          </a:prstGeom>
          <a:noFill/>
        </p:spPr>
        <p:txBody>
          <a:bodyPr wrap="none" rtlCol="0">
            <a:spAutoFit/>
          </a:bodyPr>
          <a:lstStyle/>
          <a:p>
            <a:pPr algn="ctr"/>
            <a:r>
              <a:rPr lang="en-US" dirty="0" smtClean="0"/>
              <a:t>End Date </a:t>
            </a:r>
            <a:endParaRPr lang="en-US" dirty="0"/>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278731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307067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10"/>
          <a:stretch>
            <a:fillRect/>
          </a:stretch>
        </p:blipFill>
        <p:spPr>
          <a:xfrm>
            <a:off x="2375401" y="995723"/>
            <a:ext cx="10718362" cy="5925025"/>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1"/>
          <a:stretch>
            <a:fillRect/>
          </a:stretch>
        </p:blipFill>
        <p:spPr>
          <a:xfrm>
            <a:off x="180257" y="198363"/>
            <a:ext cx="1474367" cy="618075"/>
          </a:xfrm>
          <a:prstGeom prst="rect">
            <a:avLst/>
          </a:prstGeom>
        </p:spPr>
      </p:pic>
      <p:pic>
        <p:nvPicPr>
          <p:cNvPr id="40" name="Picture 39">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1" name="TextBox 40">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9872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88223" y="107305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41733" y="105100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714625" y="1358350"/>
            <a:ext cx="8014191" cy="430887"/>
          </a:xfrm>
          <a:prstGeom prst="rect">
            <a:avLst/>
          </a:prstGeom>
          <a:noFill/>
        </p:spPr>
        <p:txBody>
          <a:bodyPr wrap="square" rtlCol="0">
            <a:spAutoFit/>
          </a:bodyPr>
          <a:lstStyle/>
          <a:p>
            <a:pPr algn="ctr"/>
            <a:r>
              <a:rPr lang="en-IN" sz="2200" dirty="0" smtClean="0">
                <a:solidFill>
                  <a:schemeClr val="bg2">
                    <a:lumMod val="50000"/>
                  </a:schemeClr>
                </a:solidFill>
              </a:rPr>
              <a:t>Employee Attendance </a:t>
            </a:r>
            <a:endParaRPr lang="en-IN" sz="2200" dirty="0">
              <a:solidFill>
                <a:schemeClr val="bg2">
                  <a:lumMod val="50000"/>
                </a:schemeClr>
              </a:solidFill>
            </a:endParaRPr>
          </a:p>
        </p:txBody>
      </p:sp>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3"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6" name="TextBox 45">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pic>
        <p:nvPicPr>
          <p:cNvPr id="47" name="Picture 4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8" name="TextBox 47">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Tree>
    <p:extLst>
      <p:ext uri="{BB962C8B-B14F-4D97-AF65-F5344CB8AC3E}">
        <p14:creationId xmlns:p14="http://schemas.microsoft.com/office/powerpoint/2010/main" val="163240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88223" y="107305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smtClean="0">
                <a:solidFill>
                  <a:schemeClr val="bg2">
                    <a:lumMod val="50000"/>
                  </a:schemeClr>
                </a:solidFill>
              </a:rPr>
              <a:t>Latest Updates</a:t>
            </a:r>
            <a:endParaRPr lang="en-IN" sz="2200" dirty="0">
              <a:solidFill>
                <a:schemeClr val="bg2">
                  <a:lumMod val="50000"/>
                </a:schemeClr>
              </a:solidFill>
            </a:endParaRP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pic>
        <p:nvPicPr>
          <p:cNvPr id="3" name="Picture 2"/>
          <p:cNvPicPr>
            <a:picLocks noChangeAspect="1"/>
          </p:cNvPicPr>
          <p:nvPr/>
        </p:nvPicPr>
        <p:blipFill>
          <a:blip r:embed="rId11"/>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8766189" y="621702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Documentation</a:t>
            </a:r>
            <a:endParaRPr lang="en-IN" sz="1646" dirty="0"/>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14260" y="6213034"/>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Latest Video Lectures</a:t>
            </a:r>
            <a:endParaRPr lang="en-IN" sz="1646" dirty="0"/>
          </a:p>
        </p:txBody>
      </p:sp>
    </p:spTree>
    <p:extLst>
      <p:ext uri="{BB962C8B-B14F-4D97-AF65-F5344CB8AC3E}">
        <p14:creationId xmlns:p14="http://schemas.microsoft.com/office/powerpoint/2010/main" val="9281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88223" y="107305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smtClean="0">
                <a:solidFill>
                  <a:schemeClr val="bg2">
                    <a:lumMod val="50000"/>
                  </a:schemeClr>
                </a:solidFill>
              </a:rPr>
              <a:t>Latest Video Lectures</a:t>
            </a:r>
            <a:endParaRPr lang="en-IN" sz="2200" dirty="0">
              <a:solidFill>
                <a:schemeClr val="bg2">
                  <a:lumMod val="50000"/>
                </a:schemeClr>
              </a:solidFill>
            </a:endParaRP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
        <p:nvSpPr>
          <p:cNvPr id="50" name="Rectangle: Rounded Corners 65">
            <a:extLst>
              <a:ext uri="{FF2B5EF4-FFF2-40B4-BE49-F238E27FC236}">
                <a16:creationId xmlns:a16="http://schemas.microsoft.com/office/drawing/2014/main" id="{05EAECDE-3B6D-E24E-8243-B8611089B202}"/>
              </a:ext>
            </a:extLst>
          </p:cNvPr>
          <p:cNvSpPr/>
          <p:nvPr/>
        </p:nvSpPr>
        <p:spPr>
          <a:xfrm>
            <a:off x="9147473" y="644838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Documentation</a:t>
            </a:r>
            <a:endParaRPr lang="en-IN" sz="1646" dirty="0"/>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38710" y="6464213"/>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Latest News</a:t>
            </a:r>
            <a:endParaRPr lang="en-IN" sz="1646" dirty="0"/>
          </a:p>
        </p:txBody>
      </p:sp>
      <p:pic>
        <p:nvPicPr>
          <p:cNvPr id="4" name="Picture 3"/>
          <p:cNvPicPr>
            <a:picLocks noChangeAspect="1"/>
          </p:cNvPicPr>
          <p:nvPr/>
        </p:nvPicPr>
        <p:blipFill>
          <a:blip r:embed="rId11"/>
          <a:stretch>
            <a:fillRect/>
          </a:stretch>
        </p:blipFill>
        <p:spPr>
          <a:xfrm>
            <a:off x="3665817" y="1814571"/>
            <a:ext cx="8090819" cy="4010025"/>
          </a:xfrm>
          <a:prstGeom prst="rect">
            <a:avLst/>
          </a:prstGeom>
        </p:spPr>
      </p:pic>
    </p:spTree>
    <p:extLst>
      <p:ext uri="{BB962C8B-B14F-4D97-AF65-F5344CB8AC3E}">
        <p14:creationId xmlns:p14="http://schemas.microsoft.com/office/powerpoint/2010/main" val="258377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551334"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88223" y="107305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smtClean="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smtClean="0">
                <a:solidFill>
                  <a:schemeClr val="bg2">
                    <a:lumMod val="50000"/>
                  </a:schemeClr>
                </a:solidFill>
              </a:rPr>
              <a:t>Latest Documentation</a:t>
            </a:r>
            <a:endParaRPr lang="en-IN" sz="2200" dirty="0">
              <a:solidFill>
                <a:schemeClr val="bg2">
                  <a:lumMod val="50000"/>
                </a:schemeClr>
              </a:solidFill>
            </a:endParaRP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smtClean="0">
                <a:solidFill>
                  <a:schemeClr val="bg1"/>
                </a:solidFill>
              </a:rPr>
              <a:t>Latest Updates</a:t>
            </a:r>
            <a:endParaRPr lang="en-IN" sz="1280" dirty="0">
              <a:solidFill>
                <a:schemeClr val="bg1"/>
              </a:solidFill>
            </a:endParaRPr>
          </a:p>
        </p:txBody>
      </p:sp>
      <p:sp>
        <p:nvSpPr>
          <p:cNvPr id="50" name="Rectangle: Rounded Corners 65">
            <a:extLst>
              <a:ext uri="{FF2B5EF4-FFF2-40B4-BE49-F238E27FC236}">
                <a16:creationId xmlns:a16="http://schemas.microsoft.com/office/drawing/2014/main" id="{05EAECDE-3B6D-E24E-8243-B8611089B202}"/>
              </a:ext>
            </a:extLst>
          </p:cNvPr>
          <p:cNvSpPr/>
          <p:nvPr/>
        </p:nvSpPr>
        <p:spPr>
          <a:xfrm>
            <a:off x="9147473" y="644838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Latest Video Lectures</a:t>
            </a:r>
            <a:endParaRPr lang="en-IN" sz="1646" dirty="0"/>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3438710" y="6464213"/>
            <a:ext cx="2103150"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smtClean="0"/>
              <a:t>Latest News</a:t>
            </a:r>
            <a:endParaRPr lang="en-IN" sz="1646" dirty="0"/>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smtClean="0">
                <a:solidFill>
                  <a:schemeClr val="bg1"/>
                </a:solidFill>
              </a:rPr>
              <a:t>5 Technologies Now Changing Manufacturing</a:t>
            </a:r>
          </a:p>
          <a:p>
            <a:r>
              <a:rPr lang="en-US" sz="1600" b="1" dirty="0" smtClean="0">
                <a:solidFill>
                  <a:schemeClr val="bg1"/>
                </a:solidFill>
              </a:rPr>
              <a:t>These technologies are having a disruptive impact on the factories of the future</a:t>
            </a:r>
          </a:p>
          <a:p>
            <a:r>
              <a:rPr lang="en-US" sz="1600" dirty="0" smtClean="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smtClean="0">
                <a:solidFill>
                  <a:schemeClr val="bg1"/>
                </a:solidFill>
              </a:rPr>
              <a:t>1) Ultrafast 3D printing</a:t>
            </a:r>
            <a:endParaRPr lang="en-US" sz="1600" dirty="0" smtClean="0">
              <a:solidFill>
                <a:schemeClr val="bg1"/>
              </a:solidFill>
            </a:endParaRPr>
          </a:p>
          <a:p>
            <a:r>
              <a:rPr lang="en-US" sz="1600" dirty="0" smtClean="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smtClean="0">
                <a:solidFill>
                  <a:schemeClr val="bg1"/>
                </a:solidFill>
              </a:rPr>
              <a:t>moulding</a:t>
            </a:r>
            <a:r>
              <a:rPr lang="en-US" sz="1600" dirty="0" smtClean="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0635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5589</TotalTime>
  <Words>825</Words>
  <Application>Microsoft Office PowerPoint</Application>
  <PresentationFormat>Custom</PresentationFormat>
  <Paragraphs>242</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Shivay Lamba</cp:lastModifiedBy>
  <cp:revision>381</cp:revision>
  <dcterms:created xsi:type="dcterms:W3CDTF">2018-04-10T06:27:35Z</dcterms:created>
  <dcterms:modified xsi:type="dcterms:W3CDTF">2019-02-18T15:37:54Z</dcterms:modified>
</cp:coreProperties>
</file>