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83" r:id="rId2"/>
    <p:sldId id="295" r:id="rId3"/>
    <p:sldId id="299" r:id="rId4"/>
    <p:sldId id="296" r:id="rId5"/>
    <p:sldId id="284" r:id="rId6"/>
    <p:sldId id="291" r:id="rId7"/>
    <p:sldId id="292" r:id="rId8"/>
    <p:sldId id="293" r:id="rId9"/>
    <p:sldId id="294" r:id="rId10"/>
    <p:sldId id="288" r:id="rId11"/>
    <p:sldId id="290" r:id="rId12"/>
    <p:sldId id="297" r:id="rId13"/>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F"/>
    <a:srgbClr val="00B0F0"/>
    <a:srgbClr val="FDFCFC"/>
    <a:srgbClr val="FBFBFB"/>
    <a:srgbClr val="4472C4"/>
    <a:srgbClr val="008BAC"/>
    <a:srgbClr val="E7E6E6"/>
    <a:srgbClr val="EEEEEE"/>
    <a:srgbClr val="866561"/>
    <a:srgbClr val="008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6" autoAdjust="0"/>
    <p:restoredTop sz="93837" autoAdjust="0"/>
  </p:normalViewPr>
  <p:slideViewPr>
    <p:cSldViewPr snapToGrid="0">
      <p:cViewPr>
        <p:scale>
          <a:sx n="78" d="100"/>
          <a:sy n="78" d="100"/>
        </p:scale>
        <p:origin x="2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20/02/19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20/02/19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20/02/19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20/02/19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20/02/19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20/02/19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20/02/19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20/02/19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8.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Tree>
    <p:extLst>
      <p:ext uri="{BB962C8B-B14F-4D97-AF65-F5344CB8AC3E}">
        <p14:creationId xmlns:p14="http://schemas.microsoft.com/office/powerpoint/2010/main" val="277791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8243455"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9175857" y="215539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9192225" y="333974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496909" y="3406590"/>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9212545" y="445922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9" name="TextBox 58">
            <a:extLst>
              <a:ext uri="{FF2B5EF4-FFF2-40B4-BE49-F238E27FC236}">
                <a16:creationId xmlns:a16="http://schemas.microsoft.com/office/drawing/2014/main" id="{21A65F48-94AD-7449-B09D-FDB97C9B906F}"/>
              </a:ext>
            </a:extLst>
          </p:cNvPr>
          <p:cNvSpPr txBox="1"/>
          <p:nvPr/>
        </p:nvSpPr>
        <p:spPr>
          <a:xfrm>
            <a:off x="4111596" y="453316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today</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11"/>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496591" y="2691138"/>
            <a:ext cx="1448720" cy="369332"/>
          </a:xfrm>
          <a:prstGeom prst="rect">
            <a:avLst/>
          </a:prstGeom>
          <a:noFill/>
        </p:spPr>
        <p:txBody>
          <a:bodyPr wrap="square" rtlCol="0">
            <a:spAutoFit/>
          </a:bodyPr>
          <a:lstStyle/>
          <a:p>
            <a:pPr algn="ctr"/>
            <a:r>
              <a:rPr lang="en-US" dirty="0"/>
              <a:t>Filter </a:t>
            </a:r>
          </a:p>
        </p:txBody>
      </p:sp>
      <p:pic>
        <p:nvPicPr>
          <p:cNvPr id="7" name="Picture 6"/>
          <p:cNvPicPr>
            <a:picLocks noChangeAspect="1"/>
          </p:cNvPicPr>
          <p:nvPr/>
        </p:nvPicPr>
        <p:blipFill>
          <a:blip r:embed="rId12"/>
          <a:stretch>
            <a:fillRect/>
          </a:stretch>
        </p:blipFill>
        <p:spPr>
          <a:xfrm>
            <a:off x="3257340" y="3182601"/>
            <a:ext cx="8706761" cy="2809852"/>
          </a:xfrm>
          <a:prstGeom prst="rect">
            <a:avLst/>
          </a:prstGeom>
        </p:spPr>
      </p:pic>
      <p:pic>
        <p:nvPicPr>
          <p:cNvPr id="8" name="Picture 7"/>
          <p:cNvPicPr>
            <a:picLocks noChangeAspect="1"/>
          </p:cNvPicPr>
          <p:nvPr/>
        </p:nvPicPr>
        <p:blipFill rotWithShape="1">
          <a:blip r:embed="rId13"/>
          <a:srcRect r="9276" b="-318"/>
          <a:stretch/>
        </p:blipFill>
        <p:spPr>
          <a:xfrm>
            <a:off x="2949113" y="3853394"/>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12"/>
          <a:srcRect l="11986" r="79135" b="83150"/>
          <a:stretch/>
        </p:blipFill>
        <p:spPr>
          <a:xfrm>
            <a:off x="2949113" y="3185476"/>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14"/>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2891548" y="2706755"/>
            <a:ext cx="1789849" cy="369332"/>
          </a:xfrm>
          <a:prstGeom prst="rect">
            <a:avLst/>
          </a:prstGeom>
          <a:noFill/>
        </p:spPr>
        <p:txBody>
          <a:bodyPr wrap="none" rtlCol="0">
            <a:spAutoFit/>
          </a:bodyPr>
          <a:lstStyle/>
          <a:p>
            <a:r>
              <a:rPr lang="en-US" dirty="0"/>
              <a:t>Search Employee</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4714801" y="265010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Employee ID</a:t>
            </a:r>
          </a:p>
        </p:txBody>
      </p:sp>
      <p:sp>
        <p:nvSpPr>
          <p:cNvPr id="10" name="TextBox 9">
            <a:extLst>
              <a:ext uri="{FF2B5EF4-FFF2-40B4-BE49-F238E27FC236}">
                <a16:creationId xmlns:a16="http://schemas.microsoft.com/office/drawing/2014/main" id="{106AE7E5-B177-AD45-BE83-1EBAE8DBF6FA}"/>
              </a:ext>
            </a:extLst>
          </p:cNvPr>
          <p:cNvSpPr txBox="1"/>
          <p:nvPr/>
        </p:nvSpPr>
        <p:spPr>
          <a:xfrm>
            <a:off x="3497928" y="6097648"/>
            <a:ext cx="830677" cy="369332"/>
          </a:xfrm>
          <a:prstGeom prst="rect">
            <a:avLst/>
          </a:prstGeom>
          <a:noFill/>
        </p:spPr>
        <p:txBody>
          <a:bodyPr wrap="none" rtlCol="0">
            <a:spAutoFit/>
          </a:bodyPr>
          <a:lstStyle/>
          <a:p>
            <a:r>
              <a:rPr lang="en-US" dirty="0"/>
              <a:t>Add all</a:t>
            </a:r>
          </a:p>
        </p:txBody>
      </p:sp>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 name="Rectangle 3">
            <a:extLst>
              <a:ext uri="{FF2B5EF4-FFF2-40B4-BE49-F238E27FC236}">
                <a16:creationId xmlns:a16="http://schemas.microsoft.com/office/drawing/2014/main" id="{0ADBAF9C-93A1-A14D-BE46-8EF0C223DDC7}"/>
              </a:ext>
            </a:extLst>
          </p:cNvPr>
          <p:cNvSpPr/>
          <p:nvPr/>
        </p:nvSpPr>
        <p:spPr>
          <a:xfrm>
            <a:off x="9123826" y="2922914"/>
            <a:ext cx="2888749" cy="2529444"/>
          </a:xfrm>
          <a:prstGeom prst="rect">
            <a:avLst/>
          </a:prstGeom>
          <a:solidFill>
            <a:srgbClr val="0090A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dirty="0"/>
              <a:t>35%</a:t>
            </a:r>
          </a:p>
          <a:p>
            <a:pPr algn="ctr"/>
            <a:r>
              <a:rPr lang="en-US" sz="1600" dirty="0"/>
              <a:t>//can be a pie chart here</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11"/>
          <a:stretch>
            <a:fillRect/>
          </a:stretch>
        </p:blipFill>
        <p:spPr>
          <a:xfrm>
            <a:off x="5146861" y="2970636"/>
            <a:ext cx="1466059" cy="539399"/>
          </a:xfrm>
          <a:prstGeom prst="rect">
            <a:avLst/>
          </a:prstGeom>
        </p:spPr>
      </p:pic>
      <p:sp>
        <p:nvSpPr>
          <p:cNvPr id="3" name="TextBox 2">
            <a:extLst>
              <a:ext uri="{FF2B5EF4-FFF2-40B4-BE49-F238E27FC236}">
                <a16:creationId xmlns:a16="http://schemas.microsoft.com/office/drawing/2014/main" id="{55699F39-74BD-0649-ACB4-3E8108DCB446}"/>
              </a:ext>
            </a:extLst>
          </p:cNvPr>
          <p:cNvSpPr txBox="1"/>
          <p:nvPr/>
        </p:nvSpPr>
        <p:spPr>
          <a:xfrm>
            <a:off x="5146861" y="7099408"/>
            <a:ext cx="2005677" cy="369332"/>
          </a:xfrm>
          <a:prstGeom prst="rect">
            <a:avLst/>
          </a:prstGeom>
          <a:noFill/>
        </p:spPr>
        <p:txBody>
          <a:bodyPr wrap="none" rtlCol="0">
            <a:spAutoFit/>
          </a:bodyPr>
          <a:lstStyle/>
          <a:p>
            <a:r>
              <a:rPr lang="en-US" dirty="0"/>
              <a:t>//Common Module</a:t>
            </a:r>
          </a:p>
        </p:txBody>
      </p:sp>
      <p:sp>
        <p:nvSpPr>
          <p:cNvPr id="61" name="TextBox 60">
            <a:extLst>
              <a:ext uri="{FF2B5EF4-FFF2-40B4-BE49-F238E27FC236}">
                <a16:creationId xmlns:a16="http://schemas.microsoft.com/office/drawing/2014/main" id="{9595503B-F8E6-C54C-98D4-D2293C88D7DA}"/>
              </a:ext>
            </a:extLst>
          </p:cNvPr>
          <p:cNvSpPr txBox="1"/>
          <p:nvPr/>
        </p:nvSpPr>
        <p:spPr>
          <a:xfrm>
            <a:off x="3422830" y="5636775"/>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5114855" y="5621976"/>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6065</TotalTime>
  <Words>860</Words>
  <Application>Microsoft Macintosh PowerPoint</Application>
  <PresentationFormat>Custom</PresentationFormat>
  <Paragraphs>246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399</cp:revision>
  <dcterms:created xsi:type="dcterms:W3CDTF">2018-04-10T06:27:35Z</dcterms:created>
  <dcterms:modified xsi:type="dcterms:W3CDTF">2019-02-20T10:12:01Z</dcterms:modified>
</cp:coreProperties>
</file>