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3" r:id="rId2"/>
    <p:sldId id="295" r:id="rId3"/>
    <p:sldId id="299" r:id="rId4"/>
    <p:sldId id="296" r:id="rId5"/>
    <p:sldId id="284" r:id="rId6"/>
    <p:sldId id="291" r:id="rId7"/>
    <p:sldId id="292" r:id="rId8"/>
    <p:sldId id="293" r:id="rId9"/>
    <p:sldId id="294" r:id="rId10"/>
    <p:sldId id="288" r:id="rId11"/>
    <p:sldId id="290" r:id="rId12"/>
    <p:sldId id="302" r:id="rId13"/>
    <p:sldId id="313" r:id="rId14"/>
    <p:sldId id="308" r:id="rId15"/>
    <p:sldId id="309" r:id="rId16"/>
    <p:sldId id="310" r:id="rId17"/>
    <p:sldId id="314" r:id="rId18"/>
    <p:sldId id="315" r:id="rId19"/>
    <p:sldId id="297" r:id="rId20"/>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AA"/>
    <a:srgbClr val="007600"/>
    <a:srgbClr val="76D5D6"/>
    <a:srgbClr val="B3F6F4"/>
    <a:srgbClr val="78A779"/>
    <a:srgbClr val="3DAAD6"/>
    <a:srgbClr val="00A500"/>
    <a:srgbClr val="00D142"/>
    <a:srgbClr val="14AD5B"/>
    <a:srgbClr val="407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3837" autoAdjust="0"/>
  </p:normalViewPr>
  <p:slideViewPr>
    <p:cSldViewPr snapToGrid="0">
      <p:cViewPr varScale="1">
        <p:scale>
          <a:sx n="77" d="100"/>
          <a:sy n="77" d="100"/>
        </p:scale>
        <p:origin x="10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21/02/19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262021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14</a:t>
            </a:fld>
            <a:endParaRPr lang="en-IN"/>
          </a:p>
        </p:txBody>
      </p:sp>
    </p:spTree>
    <p:extLst>
      <p:ext uri="{BB962C8B-B14F-4D97-AF65-F5344CB8AC3E}">
        <p14:creationId xmlns:p14="http://schemas.microsoft.com/office/powerpoint/2010/main" val="390566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15</a:t>
            </a:fld>
            <a:endParaRPr lang="en-IN"/>
          </a:p>
        </p:txBody>
      </p:sp>
    </p:spTree>
    <p:extLst>
      <p:ext uri="{BB962C8B-B14F-4D97-AF65-F5344CB8AC3E}">
        <p14:creationId xmlns:p14="http://schemas.microsoft.com/office/powerpoint/2010/main" val="160321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16</a:t>
            </a:fld>
            <a:endParaRPr lang="en-IN"/>
          </a:p>
        </p:txBody>
      </p:sp>
    </p:spTree>
    <p:extLst>
      <p:ext uri="{BB962C8B-B14F-4D97-AF65-F5344CB8AC3E}">
        <p14:creationId xmlns:p14="http://schemas.microsoft.com/office/powerpoint/2010/main" val="183725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17</a:t>
            </a:fld>
            <a:endParaRPr lang="en-IN"/>
          </a:p>
        </p:txBody>
      </p:sp>
    </p:spTree>
    <p:extLst>
      <p:ext uri="{BB962C8B-B14F-4D97-AF65-F5344CB8AC3E}">
        <p14:creationId xmlns:p14="http://schemas.microsoft.com/office/powerpoint/2010/main" val="399218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18</a:t>
            </a:fld>
            <a:endParaRPr lang="en-IN"/>
          </a:p>
        </p:txBody>
      </p:sp>
    </p:spTree>
    <p:extLst>
      <p:ext uri="{BB962C8B-B14F-4D97-AF65-F5344CB8AC3E}">
        <p14:creationId xmlns:p14="http://schemas.microsoft.com/office/powerpoint/2010/main" val="143871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33788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21/02/19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21/02/19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21/02/19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21/02/19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tif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8.jpe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477456"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71965" y="2998037"/>
            <a:ext cx="1437831" cy="369332"/>
          </a:xfrm>
          <a:prstGeom prst="rect">
            <a:avLst/>
          </a:prstGeom>
          <a:noFill/>
        </p:spPr>
        <p:txBody>
          <a:bodyPr wrap="none" rtlCol="0">
            <a:spAutoFit/>
          </a:bodyPr>
          <a:lstStyle/>
          <a:p>
            <a:pPr algn="ctr"/>
            <a:r>
              <a:rPr lang="en-US" dirty="0"/>
              <a:t>Attendance :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8809790" y="213772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a:extLst>
              <a:ext uri="{FF2B5EF4-FFF2-40B4-BE49-F238E27FC236}">
                <a16:creationId xmlns:a16="http://schemas.microsoft.com/office/drawing/2014/main" id="{DC2AB429-EB4C-9A43-9E6A-483E1945875B}"/>
              </a:ext>
            </a:extLst>
          </p:cNvPr>
          <p:cNvPicPr>
            <a:picLocks noChangeAspect="1"/>
          </p:cNvPicPr>
          <p:nvPr/>
        </p:nvPicPr>
        <p:blipFill rotWithShape="1">
          <a:blip r:embed="rId11"/>
          <a:srcRect r="69159" b="35772"/>
          <a:stretch/>
        </p:blipFill>
        <p:spPr>
          <a:xfrm>
            <a:off x="5270651" y="2743849"/>
            <a:ext cx="493518" cy="946211"/>
          </a:xfrm>
          <a:prstGeom prst="rect">
            <a:avLst/>
          </a:prstGeom>
        </p:spPr>
      </p:pic>
      <p:sp>
        <p:nvSpPr>
          <p:cNvPr id="4" name="TextBox 3">
            <a:extLst>
              <a:ext uri="{FF2B5EF4-FFF2-40B4-BE49-F238E27FC236}">
                <a16:creationId xmlns:a16="http://schemas.microsoft.com/office/drawing/2014/main" id="{12E97343-7712-1242-BF43-72DE51C18A66}"/>
              </a:ext>
            </a:extLst>
          </p:cNvPr>
          <p:cNvSpPr txBox="1"/>
          <p:nvPr/>
        </p:nvSpPr>
        <p:spPr>
          <a:xfrm>
            <a:off x="5694156" y="2842329"/>
            <a:ext cx="897682" cy="369332"/>
          </a:xfrm>
          <a:prstGeom prst="rect">
            <a:avLst/>
          </a:prstGeom>
          <a:noFill/>
        </p:spPr>
        <p:txBody>
          <a:bodyPr wrap="none" rtlCol="0">
            <a:spAutoFit/>
          </a:bodyPr>
          <a:lstStyle/>
          <a:p>
            <a:r>
              <a:rPr lang="en-US" dirty="0"/>
              <a:t>Present</a:t>
            </a:r>
          </a:p>
        </p:txBody>
      </p:sp>
      <p:sp>
        <p:nvSpPr>
          <p:cNvPr id="5" name="TextBox 4">
            <a:extLst>
              <a:ext uri="{FF2B5EF4-FFF2-40B4-BE49-F238E27FC236}">
                <a16:creationId xmlns:a16="http://schemas.microsoft.com/office/drawing/2014/main" id="{3803E830-1CB5-3D42-B45A-9A2921D94E33}"/>
              </a:ext>
            </a:extLst>
          </p:cNvPr>
          <p:cNvSpPr txBox="1"/>
          <p:nvPr/>
        </p:nvSpPr>
        <p:spPr>
          <a:xfrm>
            <a:off x="5705102" y="3322285"/>
            <a:ext cx="840230" cy="369332"/>
          </a:xfrm>
          <a:prstGeom prst="rect">
            <a:avLst/>
          </a:prstGeom>
          <a:noFill/>
        </p:spPr>
        <p:txBody>
          <a:bodyPr wrap="none" rtlCol="0">
            <a:spAutoFit/>
          </a:bodyPr>
          <a:lstStyle/>
          <a:p>
            <a:r>
              <a:rPr lang="en-US" dirty="0"/>
              <a:t>Absent</a:t>
            </a:r>
          </a:p>
        </p:txBody>
      </p:sp>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3" name="Picture 42">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4" name="TextBox 43">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Tree>
    <p:extLst>
      <p:ext uri="{BB962C8B-B14F-4D97-AF65-F5344CB8AC3E}">
        <p14:creationId xmlns:p14="http://schemas.microsoft.com/office/powerpoint/2010/main" val="277791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07067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5BC4-E49E-5846-8355-B7410EA74208}"/>
              </a:ext>
            </a:extLst>
          </p:cNvPr>
          <p:cNvSpPr>
            <a:spLocks noGrp="1"/>
          </p:cNvSpPr>
          <p:nvPr>
            <p:ph type="title"/>
          </p:nvPr>
        </p:nvSpPr>
        <p:spPr>
          <a:xfrm>
            <a:off x="1200105" y="3031721"/>
            <a:ext cx="11301532" cy="1590676"/>
          </a:xfrm>
        </p:spPr>
        <p:txBody>
          <a:bodyPr>
            <a:normAutofit/>
          </a:bodyPr>
          <a:lstStyle/>
          <a:p>
            <a:pPr algn="ctr"/>
            <a:r>
              <a:rPr lang="en-US" sz="7200" dirty="0"/>
              <a:t>ADMIN MODULES</a:t>
            </a:r>
          </a:p>
        </p:txBody>
      </p:sp>
    </p:spTree>
    <p:extLst>
      <p:ext uri="{BB962C8B-B14F-4D97-AF65-F5344CB8AC3E}">
        <p14:creationId xmlns:p14="http://schemas.microsoft.com/office/powerpoint/2010/main" val="1727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Tree>
    <p:extLst>
      <p:ext uri="{BB962C8B-B14F-4D97-AF65-F5344CB8AC3E}">
        <p14:creationId xmlns:p14="http://schemas.microsoft.com/office/powerpoint/2010/main" val="317599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2616628" y="1269091"/>
            <a:ext cx="2650926" cy="400110"/>
          </a:xfrm>
          <a:prstGeom prst="rect">
            <a:avLst/>
          </a:prstGeom>
          <a:noFill/>
        </p:spPr>
        <p:txBody>
          <a:bodyPr wrap="square" rtlCol="0">
            <a:spAutoFit/>
          </a:bodyPr>
          <a:lstStyle/>
          <a:p>
            <a:pPr algn="ctr"/>
            <a:r>
              <a:rPr lang="en-IN" sz="2000" b="1" dirty="0">
                <a:solidFill>
                  <a:schemeClr val="bg2">
                    <a:lumMod val="50000"/>
                  </a:schemeClr>
                </a:solidFill>
              </a:rPr>
              <a:t>Employee Addition</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51301" y="1792383"/>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3000219" y="1797698"/>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5146" y="2395565"/>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7127" y="2400880"/>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5146" y="2971898"/>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7126" y="2977214"/>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51300" y="3563392"/>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8148" y="3568708"/>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4599" y="1792383"/>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6580" y="1797698"/>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62505" y="2401266"/>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4485" y="2406581"/>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2933" y="297861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4914" y="298393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42835" y="3558587"/>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8340" y="356390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5332" y="4737632"/>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7240" y="4062386"/>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8847" y="4082941"/>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21493" y="4143619"/>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8340" y="4148934"/>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5905386" y="5542260"/>
            <a:ext cx="3599439" cy="323165"/>
          </a:xfrm>
          <a:prstGeom prst="rect">
            <a:avLst/>
          </a:prstGeom>
          <a:noFill/>
        </p:spPr>
        <p:txBody>
          <a:bodyPr wrap="square" rtlCol="0">
            <a:spAutoFit/>
          </a:bodyPr>
          <a:lstStyle/>
          <a:p>
            <a:r>
              <a:rPr lang="en-US" sz="1500" dirty="0">
                <a:solidFill>
                  <a:srgbClr val="007600"/>
                </a:solidFill>
              </a:rPr>
              <a:t>Employee ID : MANF00323 generated!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5332" y="5255702"/>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Tree>
    <p:extLst>
      <p:ext uri="{BB962C8B-B14F-4D97-AF65-F5344CB8AC3E}">
        <p14:creationId xmlns:p14="http://schemas.microsoft.com/office/powerpoint/2010/main" val="299639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Update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2219" y="3052016"/>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4200" y="3057331"/>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2219" y="3628349"/>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4199" y="3633665"/>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48373" y="4219843"/>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5221" y="4225159"/>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1672" y="2448834"/>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3653" y="2454149"/>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59578" y="3057717"/>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1558" y="3063032"/>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0006" y="3635068"/>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1987" y="3640383"/>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39908" y="4215038"/>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5413" y="4220353"/>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2405" y="5394083"/>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4313" y="4718837"/>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5920" y="4739392"/>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18566" y="4800070"/>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5413" y="4805385"/>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6420619" y="6244010"/>
            <a:ext cx="3599439" cy="323165"/>
          </a:xfrm>
          <a:prstGeom prst="rect">
            <a:avLst/>
          </a:prstGeom>
          <a:noFill/>
        </p:spPr>
        <p:txBody>
          <a:bodyPr wrap="square" rtlCol="0">
            <a:spAutoFit/>
          </a:bodyPr>
          <a:lstStyle/>
          <a:p>
            <a:r>
              <a:rPr lang="en-US" sz="1500" dirty="0">
                <a:solidFill>
                  <a:srgbClr val="007600"/>
                </a:solidFill>
              </a:rPr>
              <a:t>Employee details updated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2405" y="5912153"/>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6970524" y="1702184"/>
            <a:ext cx="2103787" cy="3694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5330401" y="1723770"/>
            <a:ext cx="1436970" cy="353943"/>
          </a:xfrm>
          <a:prstGeom prst="rect">
            <a:avLst/>
          </a:prstGeom>
          <a:noFill/>
        </p:spPr>
        <p:txBody>
          <a:bodyPr wrap="square" rtlCol="0">
            <a:spAutoFit/>
          </a:bodyPr>
          <a:lstStyle/>
          <a:p>
            <a:r>
              <a:rPr lang="en-US" sz="1700" dirty="0"/>
              <a:t>Employee ID</a:t>
            </a:r>
          </a:p>
        </p:txBody>
      </p:sp>
    </p:spTree>
    <p:extLst>
      <p:ext uri="{BB962C8B-B14F-4D97-AF65-F5344CB8AC3E}">
        <p14:creationId xmlns:p14="http://schemas.microsoft.com/office/powerpoint/2010/main" val="92228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Delete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4750887" y="303246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3012868" y="303778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4756746" y="3513111"/>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6" name="TextBox 55">
            <a:extLst>
              <a:ext uri="{FF2B5EF4-FFF2-40B4-BE49-F238E27FC236}">
                <a16:creationId xmlns:a16="http://schemas.microsoft.com/office/drawing/2014/main" id="{CE78AD10-E7A3-CB49-822B-48AAF68C87BA}"/>
              </a:ext>
            </a:extLst>
          </p:cNvPr>
          <p:cNvSpPr txBox="1"/>
          <p:nvPr/>
        </p:nvSpPr>
        <p:spPr>
          <a:xfrm>
            <a:off x="2986294" y="354155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7685518" y="456414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
        <p:nvSpPr>
          <p:cNvPr id="64" name="TextBox 63">
            <a:extLst>
              <a:ext uri="{FF2B5EF4-FFF2-40B4-BE49-F238E27FC236}">
                <a16:creationId xmlns:a16="http://schemas.microsoft.com/office/drawing/2014/main" id="{0C3B5A02-10E3-804E-9414-A975767BD0EF}"/>
              </a:ext>
            </a:extLst>
          </p:cNvPr>
          <p:cNvSpPr txBox="1"/>
          <p:nvPr/>
        </p:nvSpPr>
        <p:spPr>
          <a:xfrm>
            <a:off x="7266788" y="5066306"/>
            <a:ext cx="3599439" cy="323165"/>
          </a:xfrm>
          <a:prstGeom prst="rect">
            <a:avLst/>
          </a:prstGeom>
          <a:noFill/>
        </p:spPr>
        <p:txBody>
          <a:bodyPr wrap="square" rtlCol="0">
            <a:spAutoFit/>
          </a:bodyPr>
          <a:lstStyle/>
          <a:p>
            <a:r>
              <a:rPr lang="en-US" sz="1500" dirty="0">
                <a:solidFill>
                  <a:srgbClr val="007600"/>
                </a:solidFill>
              </a:rPr>
              <a:t>Employee </a:t>
            </a:r>
            <a:r>
              <a:rPr lang="en-US" sz="1500" dirty="0">
                <a:solidFill>
                  <a:srgbClr val="FF0000"/>
                </a:solidFill>
              </a:rPr>
              <a:t>deleted</a:t>
            </a:r>
            <a:r>
              <a:rPr lang="en-US" sz="1500" dirty="0">
                <a:solidFill>
                  <a:srgbClr val="007600"/>
                </a:solidFill>
              </a:rPr>
              <a:t> from database</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4748374" y="4556251"/>
            <a:ext cx="2089331" cy="3571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2917568" y="4583657"/>
            <a:ext cx="1436970" cy="353943"/>
          </a:xfrm>
          <a:prstGeom prst="rect">
            <a:avLst/>
          </a:prstGeom>
          <a:noFill/>
        </p:spPr>
        <p:txBody>
          <a:bodyPr wrap="square" rtlCol="0">
            <a:spAutoFit/>
          </a:bodyPr>
          <a:lstStyle/>
          <a:p>
            <a:r>
              <a:rPr lang="en-US" sz="1700" dirty="0"/>
              <a:t>Employee ID</a:t>
            </a:r>
          </a:p>
        </p:txBody>
      </p:sp>
      <p:sp>
        <p:nvSpPr>
          <p:cNvPr id="58" name="Rectangle: Rounded Corners 65">
            <a:extLst>
              <a:ext uri="{FF2B5EF4-FFF2-40B4-BE49-F238E27FC236}">
                <a16:creationId xmlns:a16="http://schemas.microsoft.com/office/drawing/2014/main" id="{3088799B-0E59-7C4D-8A24-DCA04C0F260B}"/>
              </a:ext>
            </a:extLst>
          </p:cNvPr>
          <p:cNvSpPr/>
          <p:nvPr/>
        </p:nvSpPr>
        <p:spPr>
          <a:xfrm>
            <a:off x="7685517" y="2866737"/>
            <a:ext cx="1807973" cy="413536"/>
          </a:xfrm>
          <a:prstGeom prst="roundRect">
            <a:avLst/>
          </a:prstGeom>
          <a:solidFill>
            <a:srgbClr val="00A8AA"/>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Get ID</a:t>
            </a:r>
          </a:p>
        </p:txBody>
      </p:sp>
      <p:sp>
        <p:nvSpPr>
          <p:cNvPr id="63" name="TextBox 62">
            <a:extLst>
              <a:ext uri="{FF2B5EF4-FFF2-40B4-BE49-F238E27FC236}">
                <a16:creationId xmlns:a16="http://schemas.microsoft.com/office/drawing/2014/main" id="{01068D51-DA85-EB46-A2D4-2C8ABCA9776B}"/>
              </a:ext>
            </a:extLst>
          </p:cNvPr>
          <p:cNvSpPr txBox="1"/>
          <p:nvPr/>
        </p:nvSpPr>
        <p:spPr>
          <a:xfrm>
            <a:off x="7847761" y="3321741"/>
            <a:ext cx="3599439" cy="323165"/>
          </a:xfrm>
          <a:prstGeom prst="rect">
            <a:avLst/>
          </a:prstGeom>
          <a:noFill/>
        </p:spPr>
        <p:txBody>
          <a:bodyPr wrap="square" rtlCol="0">
            <a:spAutoFit/>
          </a:bodyPr>
          <a:lstStyle/>
          <a:p>
            <a:r>
              <a:rPr lang="en-US" sz="1500" dirty="0">
                <a:solidFill>
                  <a:srgbClr val="007600"/>
                </a:solidFill>
              </a:rPr>
              <a:t>ID :  MANF7263</a:t>
            </a:r>
          </a:p>
        </p:txBody>
      </p:sp>
    </p:spTree>
    <p:extLst>
      <p:ext uri="{BB962C8B-B14F-4D97-AF65-F5344CB8AC3E}">
        <p14:creationId xmlns:p14="http://schemas.microsoft.com/office/powerpoint/2010/main" val="398746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7" name="TextBox 26">
            <a:extLst>
              <a:ext uri="{FF2B5EF4-FFF2-40B4-BE49-F238E27FC236}">
                <a16:creationId xmlns:a16="http://schemas.microsoft.com/office/drawing/2014/main" id="{59E87CC0-8C51-AC46-AFE6-50EF13B2AB2F}"/>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Trainer Account Addition</a:t>
            </a:r>
          </a:p>
        </p:txBody>
      </p:sp>
      <p:sp>
        <p:nvSpPr>
          <p:cNvPr id="28" name="Rectangle: Rounded Corners 55">
            <a:extLst>
              <a:ext uri="{FF2B5EF4-FFF2-40B4-BE49-F238E27FC236}">
                <a16:creationId xmlns:a16="http://schemas.microsoft.com/office/drawing/2014/main" id="{A5B76E0E-9E3E-BD4E-9D20-F57224AEC1E4}"/>
              </a:ext>
            </a:extLst>
          </p:cNvPr>
          <p:cNvSpPr/>
          <p:nvPr/>
        </p:nvSpPr>
        <p:spPr>
          <a:xfrm>
            <a:off x="3647750" y="1928766"/>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29" name="TextBox 28">
            <a:extLst>
              <a:ext uri="{FF2B5EF4-FFF2-40B4-BE49-F238E27FC236}">
                <a16:creationId xmlns:a16="http://schemas.microsoft.com/office/drawing/2014/main" id="{38A2DDD6-9922-1146-99EE-22BC28FC5700}"/>
              </a:ext>
            </a:extLst>
          </p:cNvPr>
          <p:cNvSpPr txBox="1"/>
          <p:nvPr/>
        </p:nvSpPr>
        <p:spPr>
          <a:xfrm>
            <a:off x="3012868" y="1932803"/>
            <a:ext cx="1465054" cy="323165"/>
          </a:xfrm>
          <a:prstGeom prst="rect">
            <a:avLst/>
          </a:prstGeom>
          <a:noFill/>
        </p:spPr>
        <p:txBody>
          <a:bodyPr wrap="square" rtlCol="0">
            <a:spAutoFit/>
          </a:bodyPr>
          <a:lstStyle/>
          <a:p>
            <a:r>
              <a:rPr lang="en-US" sz="1500" dirty="0"/>
              <a:t>Name</a:t>
            </a:r>
          </a:p>
        </p:txBody>
      </p:sp>
      <p:sp>
        <p:nvSpPr>
          <p:cNvPr id="31" name="TextBox 30">
            <a:extLst>
              <a:ext uri="{FF2B5EF4-FFF2-40B4-BE49-F238E27FC236}">
                <a16:creationId xmlns:a16="http://schemas.microsoft.com/office/drawing/2014/main" id="{5DB729E4-36EC-A144-9480-17928249A399}"/>
              </a:ext>
            </a:extLst>
          </p:cNvPr>
          <p:cNvSpPr txBox="1"/>
          <p:nvPr/>
        </p:nvSpPr>
        <p:spPr>
          <a:xfrm>
            <a:off x="3014720" y="2553470"/>
            <a:ext cx="1448146" cy="323165"/>
          </a:xfrm>
          <a:prstGeom prst="rect">
            <a:avLst/>
          </a:prstGeom>
          <a:noFill/>
        </p:spPr>
        <p:txBody>
          <a:bodyPr wrap="square" rtlCol="0">
            <a:spAutoFit/>
          </a:bodyPr>
          <a:lstStyle/>
          <a:p>
            <a:r>
              <a:rPr lang="en-US" sz="1500" dirty="0"/>
              <a:t>Email ID</a:t>
            </a:r>
          </a:p>
        </p:txBody>
      </p:sp>
      <p:sp>
        <p:nvSpPr>
          <p:cNvPr id="33" name="TextBox 32">
            <a:extLst>
              <a:ext uri="{FF2B5EF4-FFF2-40B4-BE49-F238E27FC236}">
                <a16:creationId xmlns:a16="http://schemas.microsoft.com/office/drawing/2014/main" id="{E1DEF075-6C8B-C347-8C95-0E17F5F8FBBB}"/>
              </a:ext>
            </a:extLst>
          </p:cNvPr>
          <p:cNvSpPr txBox="1"/>
          <p:nvPr/>
        </p:nvSpPr>
        <p:spPr>
          <a:xfrm>
            <a:off x="9165335" y="1928843"/>
            <a:ext cx="1175287" cy="323165"/>
          </a:xfrm>
          <a:prstGeom prst="rect">
            <a:avLst/>
          </a:prstGeom>
          <a:noFill/>
        </p:spPr>
        <p:txBody>
          <a:bodyPr wrap="square" rtlCol="0">
            <a:spAutoFit/>
          </a:bodyPr>
          <a:lstStyle/>
          <a:p>
            <a:r>
              <a:rPr lang="en-US" sz="1500" dirty="0"/>
              <a:t> </a:t>
            </a:r>
          </a:p>
        </p:txBody>
      </p:sp>
      <p:sp>
        <p:nvSpPr>
          <p:cNvPr id="45" name="Rectangle: Rounded Corners 65">
            <a:extLst>
              <a:ext uri="{FF2B5EF4-FFF2-40B4-BE49-F238E27FC236}">
                <a16:creationId xmlns:a16="http://schemas.microsoft.com/office/drawing/2014/main" id="{B109017A-0F4E-C543-AB04-D920D8F0D123}"/>
              </a:ext>
            </a:extLst>
          </p:cNvPr>
          <p:cNvSpPr/>
          <p:nvPr/>
        </p:nvSpPr>
        <p:spPr>
          <a:xfrm>
            <a:off x="6557981" y="3164688"/>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 &amp; Email</a:t>
            </a:r>
          </a:p>
        </p:txBody>
      </p:sp>
      <p:sp>
        <p:nvSpPr>
          <p:cNvPr id="47" name="TextBox 46">
            <a:extLst>
              <a:ext uri="{FF2B5EF4-FFF2-40B4-BE49-F238E27FC236}">
                <a16:creationId xmlns:a16="http://schemas.microsoft.com/office/drawing/2014/main" id="{B7B1E2EC-6ADF-774C-B9A6-E2D78712BD83}"/>
              </a:ext>
            </a:extLst>
          </p:cNvPr>
          <p:cNvSpPr txBox="1"/>
          <p:nvPr/>
        </p:nvSpPr>
        <p:spPr>
          <a:xfrm>
            <a:off x="8042534" y="2533780"/>
            <a:ext cx="1339316" cy="323165"/>
          </a:xfrm>
          <a:prstGeom prst="rect">
            <a:avLst/>
          </a:prstGeom>
          <a:noFill/>
        </p:spPr>
        <p:txBody>
          <a:bodyPr wrap="square" rtlCol="0">
            <a:spAutoFit/>
          </a:bodyPr>
          <a:lstStyle/>
          <a:p>
            <a:r>
              <a:rPr lang="en-US" sz="1500" dirty="0"/>
              <a:t>Password</a:t>
            </a:r>
          </a:p>
        </p:txBody>
      </p:sp>
      <p:sp>
        <p:nvSpPr>
          <p:cNvPr id="50" name="TextBox 49">
            <a:extLst>
              <a:ext uri="{FF2B5EF4-FFF2-40B4-BE49-F238E27FC236}">
                <a16:creationId xmlns:a16="http://schemas.microsoft.com/office/drawing/2014/main" id="{CC680C3B-7709-DD4C-ACF3-B09255C7505C}"/>
              </a:ext>
            </a:extLst>
          </p:cNvPr>
          <p:cNvSpPr txBox="1"/>
          <p:nvPr/>
        </p:nvSpPr>
        <p:spPr>
          <a:xfrm>
            <a:off x="6086020" y="3835197"/>
            <a:ext cx="3599439" cy="323165"/>
          </a:xfrm>
          <a:prstGeom prst="rect">
            <a:avLst/>
          </a:prstGeom>
          <a:noFill/>
        </p:spPr>
        <p:txBody>
          <a:bodyPr wrap="square" rtlCol="0">
            <a:spAutoFit/>
          </a:bodyPr>
          <a:lstStyle/>
          <a:p>
            <a:r>
              <a:rPr lang="en-US" sz="1500" dirty="0">
                <a:solidFill>
                  <a:srgbClr val="007600"/>
                </a:solidFill>
              </a:rPr>
              <a:t>Trainer Account successfully generated</a:t>
            </a:r>
          </a:p>
        </p:txBody>
      </p:sp>
      <p:sp>
        <p:nvSpPr>
          <p:cNvPr id="51" name="TextBox 50">
            <a:extLst>
              <a:ext uri="{FF2B5EF4-FFF2-40B4-BE49-F238E27FC236}">
                <a16:creationId xmlns:a16="http://schemas.microsoft.com/office/drawing/2014/main" id="{D4D01409-0B10-7740-9EC7-FC34AA817F68}"/>
              </a:ext>
            </a:extLst>
          </p:cNvPr>
          <p:cNvSpPr txBox="1"/>
          <p:nvPr/>
        </p:nvSpPr>
        <p:spPr>
          <a:xfrm>
            <a:off x="6557981" y="3591318"/>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54" name="Rectangle: Rounded Corners 55">
            <a:extLst>
              <a:ext uri="{FF2B5EF4-FFF2-40B4-BE49-F238E27FC236}">
                <a16:creationId xmlns:a16="http://schemas.microsoft.com/office/drawing/2014/main" id="{77DFFFFC-89F9-7A4C-9E82-D1928FA1FCC4}"/>
              </a:ext>
            </a:extLst>
          </p:cNvPr>
          <p:cNvSpPr/>
          <p:nvPr/>
        </p:nvSpPr>
        <p:spPr>
          <a:xfrm>
            <a:off x="10200780" y="1915113"/>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5" name="TextBox 54">
            <a:extLst>
              <a:ext uri="{FF2B5EF4-FFF2-40B4-BE49-F238E27FC236}">
                <a16:creationId xmlns:a16="http://schemas.microsoft.com/office/drawing/2014/main" id="{78EE6843-2951-AA4D-8F52-BEBB9AF5A042}"/>
              </a:ext>
            </a:extLst>
          </p:cNvPr>
          <p:cNvSpPr txBox="1"/>
          <p:nvPr/>
        </p:nvSpPr>
        <p:spPr>
          <a:xfrm>
            <a:off x="9118284" y="1951627"/>
            <a:ext cx="1134350" cy="323165"/>
          </a:xfrm>
          <a:prstGeom prst="rect">
            <a:avLst/>
          </a:prstGeom>
          <a:noFill/>
        </p:spPr>
        <p:txBody>
          <a:bodyPr wrap="square" rtlCol="0">
            <a:spAutoFit/>
          </a:bodyPr>
          <a:lstStyle/>
          <a:p>
            <a:r>
              <a:rPr lang="en-US" sz="1500" dirty="0"/>
              <a:t>Department</a:t>
            </a:r>
          </a:p>
        </p:txBody>
      </p:sp>
      <p:sp>
        <p:nvSpPr>
          <p:cNvPr id="58" name="TextBox 57">
            <a:extLst>
              <a:ext uri="{FF2B5EF4-FFF2-40B4-BE49-F238E27FC236}">
                <a16:creationId xmlns:a16="http://schemas.microsoft.com/office/drawing/2014/main" id="{C4279356-ADEF-3A4D-8760-65DA34BD5677}"/>
              </a:ext>
            </a:extLst>
          </p:cNvPr>
          <p:cNvSpPr txBox="1"/>
          <p:nvPr/>
        </p:nvSpPr>
        <p:spPr>
          <a:xfrm>
            <a:off x="5856050" y="1943188"/>
            <a:ext cx="1098600" cy="323165"/>
          </a:xfrm>
          <a:prstGeom prst="rect">
            <a:avLst/>
          </a:prstGeom>
          <a:noFill/>
        </p:spPr>
        <p:txBody>
          <a:bodyPr wrap="square" rtlCol="0">
            <a:spAutoFit/>
          </a:bodyPr>
          <a:lstStyle/>
          <a:p>
            <a:r>
              <a:rPr lang="en-US" sz="1500" dirty="0"/>
              <a:t>Contact No.</a:t>
            </a:r>
          </a:p>
        </p:txBody>
      </p:sp>
      <p:sp>
        <p:nvSpPr>
          <p:cNvPr id="59" name="Rectangle: Rounded Corners 55">
            <a:extLst>
              <a:ext uri="{FF2B5EF4-FFF2-40B4-BE49-F238E27FC236}">
                <a16:creationId xmlns:a16="http://schemas.microsoft.com/office/drawing/2014/main" id="{933839C2-E8C4-D647-8DDF-BAC1D8E4CC1B}"/>
              </a:ext>
            </a:extLst>
          </p:cNvPr>
          <p:cNvSpPr/>
          <p:nvPr/>
        </p:nvSpPr>
        <p:spPr>
          <a:xfrm>
            <a:off x="6894743" y="1932715"/>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Rectangle: Rounded Corners 55">
            <a:extLst>
              <a:ext uri="{FF2B5EF4-FFF2-40B4-BE49-F238E27FC236}">
                <a16:creationId xmlns:a16="http://schemas.microsoft.com/office/drawing/2014/main" id="{B4494A7A-BBD7-3140-B92D-8622041B3CA6}"/>
              </a:ext>
            </a:extLst>
          </p:cNvPr>
          <p:cNvSpPr/>
          <p:nvPr/>
        </p:nvSpPr>
        <p:spPr>
          <a:xfrm>
            <a:off x="3935348" y="2523792"/>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1" name="Rectangle: Rounded Corners 55">
            <a:extLst>
              <a:ext uri="{FF2B5EF4-FFF2-40B4-BE49-F238E27FC236}">
                <a16:creationId xmlns:a16="http://schemas.microsoft.com/office/drawing/2014/main" id="{0D2029D9-B68D-764D-919B-F1888D80BC9B}"/>
              </a:ext>
            </a:extLst>
          </p:cNvPr>
          <p:cNvSpPr/>
          <p:nvPr/>
        </p:nvSpPr>
        <p:spPr>
          <a:xfrm>
            <a:off x="9118284" y="2539615"/>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FF6B53A-65C6-A541-A7BB-63AAF29D400E}"/>
              </a:ext>
            </a:extLst>
          </p:cNvPr>
          <p:cNvSpPr txBox="1"/>
          <p:nvPr/>
        </p:nvSpPr>
        <p:spPr>
          <a:xfrm>
            <a:off x="3012868" y="4548317"/>
            <a:ext cx="4253920" cy="400110"/>
          </a:xfrm>
          <a:prstGeom prst="rect">
            <a:avLst/>
          </a:prstGeom>
          <a:noFill/>
        </p:spPr>
        <p:txBody>
          <a:bodyPr wrap="square" rtlCol="0">
            <a:spAutoFit/>
          </a:bodyPr>
          <a:lstStyle/>
          <a:p>
            <a:r>
              <a:rPr lang="en-IN" sz="2000" b="1" dirty="0">
                <a:solidFill>
                  <a:schemeClr val="bg2">
                    <a:lumMod val="50000"/>
                  </a:schemeClr>
                </a:solidFill>
              </a:rPr>
              <a:t>Trainer Account Deletion</a:t>
            </a:r>
          </a:p>
        </p:txBody>
      </p:sp>
      <p:sp>
        <p:nvSpPr>
          <p:cNvPr id="64" name="TextBox 63">
            <a:extLst>
              <a:ext uri="{FF2B5EF4-FFF2-40B4-BE49-F238E27FC236}">
                <a16:creationId xmlns:a16="http://schemas.microsoft.com/office/drawing/2014/main" id="{DF9E5FFE-7AC7-7041-8326-C6832353DEA1}"/>
              </a:ext>
            </a:extLst>
          </p:cNvPr>
          <p:cNvSpPr txBox="1"/>
          <p:nvPr/>
        </p:nvSpPr>
        <p:spPr>
          <a:xfrm>
            <a:off x="6699351" y="4077777"/>
            <a:ext cx="3599439" cy="323165"/>
          </a:xfrm>
          <a:prstGeom prst="rect">
            <a:avLst/>
          </a:prstGeom>
          <a:noFill/>
        </p:spPr>
        <p:txBody>
          <a:bodyPr wrap="square" rtlCol="0">
            <a:spAutoFit/>
          </a:bodyPr>
          <a:lstStyle/>
          <a:p>
            <a:r>
              <a:rPr lang="en-US" sz="1500" dirty="0">
                <a:solidFill>
                  <a:srgbClr val="007600"/>
                </a:solidFill>
              </a:rPr>
              <a:t>TRNR0031 generated</a:t>
            </a:r>
          </a:p>
        </p:txBody>
      </p:sp>
      <p:sp>
        <p:nvSpPr>
          <p:cNvPr id="67" name="TextBox 66">
            <a:extLst>
              <a:ext uri="{FF2B5EF4-FFF2-40B4-BE49-F238E27FC236}">
                <a16:creationId xmlns:a16="http://schemas.microsoft.com/office/drawing/2014/main" id="{5572F72A-6B1D-574B-AA81-7DFE302D05C7}"/>
              </a:ext>
            </a:extLst>
          </p:cNvPr>
          <p:cNvSpPr txBox="1"/>
          <p:nvPr/>
        </p:nvSpPr>
        <p:spPr>
          <a:xfrm>
            <a:off x="5254616" y="5131462"/>
            <a:ext cx="1448146" cy="338554"/>
          </a:xfrm>
          <a:prstGeom prst="rect">
            <a:avLst/>
          </a:prstGeom>
          <a:noFill/>
        </p:spPr>
        <p:txBody>
          <a:bodyPr wrap="square" rtlCol="0">
            <a:spAutoFit/>
          </a:bodyPr>
          <a:lstStyle/>
          <a:p>
            <a:r>
              <a:rPr lang="en-US" sz="1600" dirty="0"/>
              <a:t>Email ID</a:t>
            </a:r>
          </a:p>
        </p:txBody>
      </p:sp>
      <p:sp>
        <p:nvSpPr>
          <p:cNvPr id="69" name="Rectangle: Rounded Corners 55">
            <a:extLst>
              <a:ext uri="{FF2B5EF4-FFF2-40B4-BE49-F238E27FC236}">
                <a16:creationId xmlns:a16="http://schemas.microsoft.com/office/drawing/2014/main" id="{16DF1958-E202-DC41-9274-BBA97006D14C}"/>
              </a:ext>
            </a:extLst>
          </p:cNvPr>
          <p:cNvSpPr/>
          <p:nvPr/>
        </p:nvSpPr>
        <p:spPr>
          <a:xfrm>
            <a:off x="6166403" y="5121037"/>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70" name="Rectangle: Rounded Corners 65">
            <a:extLst>
              <a:ext uri="{FF2B5EF4-FFF2-40B4-BE49-F238E27FC236}">
                <a16:creationId xmlns:a16="http://schemas.microsoft.com/office/drawing/2014/main" id="{74DA8C4E-3CC8-E44A-BE9F-C19529F51814}"/>
              </a:ext>
            </a:extLst>
          </p:cNvPr>
          <p:cNvSpPr/>
          <p:nvPr/>
        </p:nvSpPr>
        <p:spPr>
          <a:xfrm>
            <a:off x="6664646" y="562090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 Account</a:t>
            </a:r>
          </a:p>
        </p:txBody>
      </p:sp>
    </p:spTree>
    <p:extLst>
      <p:ext uri="{BB962C8B-B14F-4D97-AF65-F5344CB8AC3E}">
        <p14:creationId xmlns:p14="http://schemas.microsoft.com/office/powerpoint/2010/main" val="52909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54E0A125-B688-ED40-BC0C-883DD935CC36}"/>
              </a:ext>
            </a:extLst>
          </p:cNvPr>
          <p:cNvSpPr txBox="1"/>
          <p:nvPr/>
        </p:nvSpPr>
        <p:spPr>
          <a:xfrm>
            <a:off x="2997628" y="1336672"/>
            <a:ext cx="4253920" cy="707886"/>
          </a:xfrm>
          <a:prstGeom prst="rect">
            <a:avLst/>
          </a:prstGeom>
          <a:noFill/>
        </p:spPr>
        <p:txBody>
          <a:bodyPr wrap="square" rtlCol="0">
            <a:spAutoFit/>
          </a:bodyPr>
          <a:lstStyle/>
          <a:p>
            <a:pPr lvl="0"/>
            <a:r>
              <a:rPr lang="en-IN" sz="2000" b="1" dirty="0">
                <a:solidFill>
                  <a:schemeClr val="bg2">
                    <a:lumMod val="50000"/>
                  </a:schemeClr>
                </a:solidFill>
              </a:rPr>
              <a:t>Course Addition</a:t>
            </a:r>
          </a:p>
          <a:p>
            <a:pPr lvl="0"/>
            <a:endParaRPr lang="en-IN" sz="2000" b="1" dirty="0">
              <a:solidFill>
                <a:schemeClr val="bg2">
                  <a:lumMod val="50000"/>
                </a:schemeClr>
              </a:solidFill>
            </a:endParaRPr>
          </a:p>
        </p:txBody>
      </p:sp>
      <p:sp>
        <p:nvSpPr>
          <p:cNvPr id="29" name="Rectangle: Rounded Corners 55">
            <a:extLst>
              <a:ext uri="{FF2B5EF4-FFF2-40B4-BE49-F238E27FC236}">
                <a16:creationId xmlns:a16="http://schemas.microsoft.com/office/drawing/2014/main" id="{0172E2EA-9773-0645-B72D-864E015E0F8A}"/>
              </a:ext>
            </a:extLst>
          </p:cNvPr>
          <p:cNvSpPr/>
          <p:nvPr/>
        </p:nvSpPr>
        <p:spPr>
          <a:xfrm>
            <a:off x="4751300" y="1822863"/>
            <a:ext cx="4442624"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0" name="TextBox 29">
            <a:extLst>
              <a:ext uri="{FF2B5EF4-FFF2-40B4-BE49-F238E27FC236}">
                <a16:creationId xmlns:a16="http://schemas.microsoft.com/office/drawing/2014/main" id="{42B140DC-978E-8F4E-B189-74AEF9DBE321}"/>
              </a:ext>
            </a:extLst>
          </p:cNvPr>
          <p:cNvSpPr txBox="1"/>
          <p:nvPr/>
        </p:nvSpPr>
        <p:spPr>
          <a:xfrm>
            <a:off x="3000219" y="1828178"/>
            <a:ext cx="3066988" cy="369332"/>
          </a:xfrm>
          <a:prstGeom prst="rect">
            <a:avLst/>
          </a:prstGeom>
          <a:noFill/>
        </p:spPr>
        <p:txBody>
          <a:bodyPr wrap="square" rtlCol="0">
            <a:spAutoFit/>
          </a:bodyPr>
          <a:lstStyle/>
          <a:p>
            <a:r>
              <a:rPr lang="en-US" dirty="0"/>
              <a:t>Course Name</a:t>
            </a:r>
          </a:p>
        </p:txBody>
      </p:sp>
      <p:sp>
        <p:nvSpPr>
          <p:cNvPr id="31" name="Rectangle: Rounded Corners 55">
            <a:extLst>
              <a:ext uri="{FF2B5EF4-FFF2-40B4-BE49-F238E27FC236}">
                <a16:creationId xmlns:a16="http://schemas.microsoft.com/office/drawing/2014/main" id="{CEC35E64-63A5-A04E-BF40-00081B9A9511}"/>
              </a:ext>
            </a:extLst>
          </p:cNvPr>
          <p:cNvSpPr/>
          <p:nvPr/>
        </p:nvSpPr>
        <p:spPr>
          <a:xfrm>
            <a:off x="4755146" y="2426045"/>
            <a:ext cx="4434576"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2" name="TextBox 31">
            <a:extLst>
              <a:ext uri="{FF2B5EF4-FFF2-40B4-BE49-F238E27FC236}">
                <a16:creationId xmlns:a16="http://schemas.microsoft.com/office/drawing/2014/main" id="{53B0A65D-E39E-A541-B9C3-0B4D449CBBCE}"/>
              </a:ext>
            </a:extLst>
          </p:cNvPr>
          <p:cNvSpPr txBox="1"/>
          <p:nvPr/>
        </p:nvSpPr>
        <p:spPr>
          <a:xfrm>
            <a:off x="3017127" y="2431360"/>
            <a:ext cx="2460380" cy="369332"/>
          </a:xfrm>
          <a:prstGeom prst="rect">
            <a:avLst/>
          </a:prstGeom>
          <a:noFill/>
        </p:spPr>
        <p:txBody>
          <a:bodyPr wrap="square" rtlCol="0">
            <a:spAutoFit/>
          </a:bodyPr>
          <a:lstStyle/>
          <a:p>
            <a:r>
              <a:rPr lang="en-US" dirty="0"/>
              <a:t>Course ID</a:t>
            </a:r>
          </a:p>
        </p:txBody>
      </p:sp>
      <p:sp>
        <p:nvSpPr>
          <p:cNvPr id="33" name="Rectangle: Rounded Corners 55">
            <a:extLst>
              <a:ext uri="{FF2B5EF4-FFF2-40B4-BE49-F238E27FC236}">
                <a16:creationId xmlns:a16="http://schemas.microsoft.com/office/drawing/2014/main" id="{86CE00E8-82C1-ED4D-B7F5-6EBB7F4D19B0}"/>
              </a:ext>
            </a:extLst>
          </p:cNvPr>
          <p:cNvSpPr/>
          <p:nvPr/>
        </p:nvSpPr>
        <p:spPr>
          <a:xfrm>
            <a:off x="4755146" y="3002378"/>
            <a:ext cx="4434574" cy="42662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9300F371-8870-4142-9B73-7EDB87ABCB8D}"/>
              </a:ext>
            </a:extLst>
          </p:cNvPr>
          <p:cNvSpPr txBox="1"/>
          <p:nvPr/>
        </p:nvSpPr>
        <p:spPr>
          <a:xfrm>
            <a:off x="3017126" y="3007694"/>
            <a:ext cx="2460382" cy="369332"/>
          </a:xfrm>
          <a:prstGeom prst="rect">
            <a:avLst/>
          </a:prstGeom>
          <a:noFill/>
        </p:spPr>
        <p:txBody>
          <a:bodyPr wrap="square" rtlCol="0">
            <a:spAutoFit/>
          </a:bodyPr>
          <a:lstStyle/>
          <a:p>
            <a:r>
              <a:rPr lang="en-US" dirty="0"/>
              <a:t>Trainer ID</a:t>
            </a:r>
          </a:p>
        </p:txBody>
      </p:sp>
      <p:sp>
        <p:nvSpPr>
          <p:cNvPr id="35" name="TextBox 34">
            <a:extLst>
              <a:ext uri="{FF2B5EF4-FFF2-40B4-BE49-F238E27FC236}">
                <a16:creationId xmlns:a16="http://schemas.microsoft.com/office/drawing/2014/main" id="{30E48290-90D2-F243-A6CA-C41ED85A03DA}"/>
              </a:ext>
            </a:extLst>
          </p:cNvPr>
          <p:cNvSpPr txBox="1"/>
          <p:nvPr/>
        </p:nvSpPr>
        <p:spPr>
          <a:xfrm>
            <a:off x="5395502" y="3456058"/>
            <a:ext cx="3599439" cy="323165"/>
          </a:xfrm>
          <a:prstGeom prst="rect">
            <a:avLst/>
          </a:prstGeom>
          <a:noFill/>
        </p:spPr>
        <p:txBody>
          <a:bodyPr wrap="square" rtlCol="0">
            <a:spAutoFit/>
          </a:bodyPr>
          <a:lstStyle/>
          <a:p>
            <a:r>
              <a:rPr lang="en-US" sz="1500" dirty="0">
                <a:solidFill>
                  <a:schemeClr val="bg1">
                    <a:lumMod val="65000"/>
                  </a:schemeClr>
                </a:solidFill>
              </a:rPr>
              <a:t>Add multiple trainers by using comma ,</a:t>
            </a:r>
          </a:p>
        </p:txBody>
      </p:sp>
      <p:sp>
        <p:nvSpPr>
          <p:cNvPr id="36" name="Rectangle: Rounded Corners 65">
            <a:extLst>
              <a:ext uri="{FF2B5EF4-FFF2-40B4-BE49-F238E27FC236}">
                <a16:creationId xmlns:a16="http://schemas.microsoft.com/office/drawing/2014/main" id="{6B65BFD4-92FD-D14D-9185-DEBE061094A1}"/>
              </a:ext>
            </a:extLst>
          </p:cNvPr>
          <p:cNvSpPr/>
          <p:nvPr/>
        </p:nvSpPr>
        <p:spPr>
          <a:xfrm>
            <a:off x="6287164" y="3941829"/>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Add Course</a:t>
            </a:r>
          </a:p>
        </p:txBody>
      </p:sp>
      <p:sp>
        <p:nvSpPr>
          <p:cNvPr id="37" name="TextBox 36">
            <a:extLst>
              <a:ext uri="{FF2B5EF4-FFF2-40B4-BE49-F238E27FC236}">
                <a16:creationId xmlns:a16="http://schemas.microsoft.com/office/drawing/2014/main" id="{1717D4FB-49D2-4B46-855F-DA8C4B335D5E}"/>
              </a:ext>
            </a:extLst>
          </p:cNvPr>
          <p:cNvSpPr txBox="1"/>
          <p:nvPr/>
        </p:nvSpPr>
        <p:spPr>
          <a:xfrm>
            <a:off x="2941301" y="4504102"/>
            <a:ext cx="4253920" cy="707886"/>
          </a:xfrm>
          <a:prstGeom prst="rect">
            <a:avLst/>
          </a:prstGeom>
          <a:noFill/>
        </p:spPr>
        <p:txBody>
          <a:bodyPr wrap="square" rtlCol="0">
            <a:spAutoFit/>
          </a:bodyPr>
          <a:lstStyle/>
          <a:p>
            <a:pPr lvl="0"/>
            <a:r>
              <a:rPr lang="en-IN" sz="2000" b="1" dirty="0">
                <a:solidFill>
                  <a:schemeClr val="bg2">
                    <a:lumMod val="50000"/>
                  </a:schemeClr>
                </a:solidFill>
              </a:rPr>
              <a:t>Course Deletion</a:t>
            </a:r>
          </a:p>
          <a:p>
            <a:pPr lvl="0"/>
            <a:endParaRPr lang="en-IN" sz="2000" b="1" dirty="0">
              <a:solidFill>
                <a:schemeClr val="bg2">
                  <a:lumMod val="50000"/>
                </a:schemeClr>
              </a:solidFill>
            </a:endParaRPr>
          </a:p>
        </p:txBody>
      </p:sp>
      <p:sp>
        <p:nvSpPr>
          <p:cNvPr id="38" name="Rectangle: Rounded Corners 55">
            <a:extLst>
              <a:ext uri="{FF2B5EF4-FFF2-40B4-BE49-F238E27FC236}">
                <a16:creationId xmlns:a16="http://schemas.microsoft.com/office/drawing/2014/main" id="{5C9FB95B-7D48-164A-9C5F-382810942577}"/>
              </a:ext>
            </a:extLst>
          </p:cNvPr>
          <p:cNvSpPr/>
          <p:nvPr/>
        </p:nvSpPr>
        <p:spPr>
          <a:xfrm>
            <a:off x="9574572" y="5511626"/>
            <a:ext cx="2815548"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9" name="TextBox 38">
            <a:extLst>
              <a:ext uri="{FF2B5EF4-FFF2-40B4-BE49-F238E27FC236}">
                <a16:creationId xmlns:a16="http://schemas.microsoft.com/office/drawing/2014/main" id="{4C15BBE6-76FE-F148-841D-E055DBCD66C1}"/>
              </a:ext>
            </a:extLst>
          </p:cNvPr>
          <p:cNvSpPr txBox="1"/>
          <p:nvPr/>
        </p:nvSpPr>
        <p:spPr>
          <a:xfrm>
            <a:off x="7823491" y="5577901"/>
            <a:ext cx="1943728" cy="369332"/>
          </a:xfrm>
          <a:prstGeom prst="rect">
            <a:avLst/>
          </a:prstGeom>
          <a:noFill/>
        </p:spPr>
        <p:txBody>
          <a:bodyPr wrap="square" rtlCol="0">
            <a:spAutoFit/>
          </a:bodyPr>
          <a:lstStyle/>
          <a:p>
            <a:r>
              <a:rPr lang="en-US" dirty="0"/>
              <a:t>Course Name</a:t>
            </a:r>
          </a:p>
        </p:txBody>
      </p:sp>
      <p:sp>
        <p:nvSpPr>
          <p:cNvPr id="40" name="Rectangle: Rounded Corners 55">
            <a:extLst>
              <a:ext uri="{FF2B5EF4-FFF2-40B4-BE49-F238E27FC236}">
                <a16:creationId xmlns:a16="http://schemas.microsoft.com/office/drawing/2014/main" id="{5690937A-E39E-124B-87A4-551215D942B8}"/>
              </a:ext>
            </a:extLst>
          </p:cNvPr>
          <p:cNvSpPr/>
          <p:nvPr/>
        </p:nvSpPr>
        <p:spPr>
          <a:xfrm>
            <a:off x="4615395" y="5562795"/>
            <a:ext cx="2810447"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41" name="TextBox 40">
            <a:extLst>
              <a:ext uri="{FF2B5EF4-FFF2-40B4-BE49-F238E27FC236}">
                <a16:creationId xmlns:a16="http://schemas.microsoft.com/office/drawing/2014/main" id="{8B6A88F5-4991-8946-9517-A7ED5A6D12EE}"/>
              </a:ext>
            </a:extLst>
          </p:cNvPr>
          <p:cNvSpPr txBox="1"/>
          <p:nvPr/>
        </p:nvSpPr>
        <p:spPr>
          <a:xfrm>
            <a:off x="3045017" y="5568110"/>
            <a:ext cx="1559286" cy="369332"/>
          </a:xfrm>
          <a:prstGeom prst="rect">
            <a:avLst/>
          </a:prstGeom>
          <a:noFill/>
        </p:spPr>
        <p:txBody>
          <a:bodyPr wrap="square" rtlCol="0">
            <a:spAutoFit/>
          </a:bodyPr>
          <a:lstStyle/>
          <a:p>
            <a:r>
              <a:rPr lang="en-US" dirty="0"/>
              <a:t>Course ID</a:t>
            </a:r>
          </a:p>
        </p:txBody>
      </p:sp>
      <p:sp>
        <p:nvSpPr>
          <p:cNvPr id="43" name="Rectangle: Rounded Corners 65">
            <a:extLst>
              <a:ext uri="{FF2B5EF4-FFF2-40B4-BE49-F238E27FC236}">
                <a16:creationId xmlns:a16="http://schemas.microsoft.com/office/drawing/2014/main" id="{70088F91-1DB7-EF4D-858B-42F2AE58B69F}"/>
              </a:ext>
            </a:extLst>
          </p:cNvPr>
          <p:cNvSpPr/>
          <p:nvPr/>
        </p:nvSpPr>
        <p:spPr>
          <a:xfrm>
            <a:off x="6291234" y="6274356"/>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Tree>
    <p:extLst>
      <p:ext uri="{BB962C8B-B14F-4D97-AF65-F5344CB8AC3E}">
        <p14:creationId xmlns:p14="http://schemas.microsoft.com/office/powerpoint/2010/main" val="237230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8243455"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t>
            </a:r>
            <a:r>
              <a:rPr lang="en-IN" sz="2200" b="1" dirty="0" err="1">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3290644" y="2043539"/>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691897" y="2185038"/>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9175857" y="215539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988960" y="2212280"/>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3243991" y="3211281"/>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718294" y="3389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9192225" y="333974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496909" y="3406590"/>
            <a:ext cx="2351349" cy="369332"/>
          </a:xfrm>
          <a:prstGeom prst="rect">
            <a:avLst/>
          </a:prstGeom>
          <a:noFill/>
        </p:spPr>
        <p:txBody>
          <a:bodyPr wrap="none" rtlCol="0">
            <a:spAutoFit/>
          </a:bodyPr>
          <a:lstStyle/>
          <a:p>
            <a:pPr algn="ctr"/>
            <a:r>
              <a:rPr lang="en-US" dirty="0"/>
              <a:t>Course Addition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398408" y="527391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4" name="Picture 5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5" name="TextBox 5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9212545" y="445922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9" name="TextBox 58">
            <a:extLst>
              <a:ext uri="{FF2B5EF4-FFF2-40B4-BE49-F238E27FC236}">
                <a16:creationId xmlns:a16="http://schemas.microsoft.com/office/drawing/2014/main" id="{21A65F48-94AD-7449-B09D-FDB97C9B906F}"/>
              </a:ext>
            </a:extLst>
          </p:cNvPr>
          <p:cNvSpPr txBox="1"/>
          <p:nvPr/>
        </p:nvSpPr>
        <p:spPr>
          <a:xfrm>
            <a:off x="4111596" y="4533160"/>
            <a:ext cx="1121974" cy="369332"/>
          </a:xfrm>
          <a:prstGeom prst="rect">
            <a:avLst/>
          </a:prstGeom>
          <a:noFill/>
        </p:spPr>
        <p:txBody>
          <a:bodyPr wrap="none" rtlCol="0">
            <a:spAutoFit/>
          </a:bodyPr>
          <a:lstStyle/>
          <a:p>
            <a:pPr algn="ctr"/>
            <a:r>
              <a:rPr lang="en-US" dirty="0"/>
              <a:t>Duration*</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633629" y="446977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3087127" cy="369332"/>
          </a:xfrm>
          <a:prstGeom prst="rect">
            <a:avLst/>
          </a:prstGeom>
          <a:noFill/>
        </p:spPr>
        <p:txBody>
          <a:bodyPr wrap="none" rtlCol="0">
            <a:spAutoFit/>
          </a:bodyPr>
          <a:lstStyle/>
          <a:p>
            <a:r>
              <a:rPr lang="en-IN" b="1" dirty="0">
                <a:solidFill>
                  <a:schemeClr val="bg2">
                    <a:lumMod val="50000"/>
                  </a:schemeClr>
                </a:solidFill>
              </a:rPr>
              <a:t>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603263" y="955863"/>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8" y="197923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today</a:t>
            </a:r>
          </a:p>
        </p:txBody>
      </p:sp>
      <p:sp>
        <p:nvSpPr>
          <p:cNvPr id="45" name="TextBox 44">
            <a:extLst>
              <a:ext uri="{FF2B5EF4-FFF2-40B4-BE49-F238E27FC236}">
                <a16:creationId xmlns:a16="http://schemas.microsoft.com/office/drawing/2014/main" id="{550105AF-B118-154C-AF9F-5CD4F3909DD9}"/>
              </a:ext>
            </a:extLst>
          </p:cNvPr>
          <p:cNvSpPr txBox="1"/>
          <p:nvPr/>
        </p:nvSpPr>
        <p:spPr>
          <a:xfrm>
            <a:off x="4793050" y="2009903"/>
            <a:ext cx="1448720" cy="369332"/>
          </a:xfrm>
          <a:prstGeom prst="rect">
            <a:avLst/>
          </a:prstGeom>
          <a:noFill/>
        </p:spPr>
        <p:txBody>
          <a:bodyPr wrap="square" rtlCol="0">
            <a:spAutoFit/>
          </a:bodyPr>
          <a:lstStyle/>
          <a:p>
            <a:pPr algn="ctr"/>
            <a:r>
              <a:rPr lang="en-US" dirty="0"/>
              <a:t>Start Date</a:t>
            </a: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4064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11"/>
          <a:stretch>
            <a:fillRect/>
          </a:stretch>
        </p:blipFill>
        <p:spPr>
          <a:xfrm>
            <a:off x="8729072" y="2644343"/>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496591" y="2691138"/>
            <a:ext cx="1448720" cy="369332"/>
          </a:xfrm>
          <a:prstGeom prst="rect">
            <a:avLst/>
          </a:prstGeom>
          <a:noFill/>
        </p:spPr>
        <p:txBody>
          <a:bodyPr wrap="square" rtlCol="0">
            <a:spAutoFit/>
          </a:bodyPr>
          <a:lstStyle/>
          <a:p>
            <a:pPr algn="ctr"/>
            <a:r>
              <a:rPr lang="en-US" dirty="0"/>
              <a:t>Filter </a:t>
            </a:r>
          </a:p>
        </p:txBody>
      </p:sp>
      <p:pic>
        <p:nvPicPr>
          <p:cNvPr id="7" name="Picture 6"/>
          <p:cNvPicPr>
            <a:picLocks noChangeAspect="1"/>
          </p:cNvPicPr>
          <p:nvPr/>
        </p:nvPicPr>
        <p:blipFill>
          <a:blip r:embed="rId12"/>
          <a:stretch>
            <a:fillRect/>
          </a:stretch>
        </p:blipFill>
        <p:spPr>
          <a:xfrm>
            <a:off x="3257340" y="3182601"/>
            <a:ext cx="8706761" cy="2809852"/>
          </a:xfrm>
          <a:prstGeom prst="rect">
            <a:avLst/>
          </a:prstGeom>
        </p:spPr>
      </p:pic>
      <p:pic>
        <p:nvPicPr>
          <p:cNvPr id="8" name="Picture 7"/>
          <p:cNvPicPr>
            <a:picLocks noChangeAspect="1"/>
          </p:cNvPicPr>
          <p:nvPr/>
        </p:nvPicPr>
        <p:blipFill rotWithShape="1">
          <a:blip r:embed="rId13"/>
          <a:srcRect r="9276" b="-318"/>
          <a:stretch/>
        </p:blipFill>
        <p:spPr>
          <a:xfrm>
            <a:off x="2949113" y="3853394"/>
            <a:ext cx="336879" cy="2173261"/>
          </a:xfrm>
          <a:prstGeom prst="rect">
            <a:avLst/>
          </a:prstGeom>
        </p:spPr>
      </p:pic>
      <p:pic>
        <p:nvPicPr>
          <p:cNvPr id="53" name="Picture 52">
            <a:extLst>
              <a:ext uri="{FF2B5EF4-FFF2-40B4-BE49-F238E27FC236}">
                <a16:creationId xmlns:a16="http://schemas.microsoft.com/office/drawing/2014/main" id="{D61881A4-B9B7-EA4D-A8C2-F7D2F176BD1B}"/>
              </a:ext>
            </a:extLst>
          </p:cNvPr>
          <p:cNvPicPr>
            <a:picLocks noChangeAspect="1"/>
          </p:cNvPicPr>
          <p:nvPr/>
        </p:nvPicPr>
        <p:blipFill rotWithShape="1">
          <a:blip r:embed="rId12"/>
          <a:srcRect l="11986" r="79135" b="83150"/>
          <a:stretch/>
        </p:blipFill>
        <p:spPr>
          <a:xfrm>
            <a:off x="2949113" y="3185476"/>
            <a:ext cx="342738" cy="667918"/>
          </a:xfrm>
          <a:prstGeom prst="rect">
            <a:avLst/>
          </a:prstGeom>
        </p:spPr>
      </p:pic>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14"/>
          <a:stretch>
            <a:fillRect/>
          </a:stretch>
        </p:blipFill>
        <p:spPr>
          <a:xfrm>
            <a:off x="3137578" y="1915226"/>
            <a:ext cx="1570631" cy="566040"/>
          </a:xfrm>
          <a:prstGeom prst="rect">
            <a:avLst/>
          </a:prstGeom>
        </p:spPr>
      </p:pic>
      <p:sp>
        <p:nvSpPr>
          <p:cNvPr id="4" name="TextBox 3">
            <a:extLst>
              <a:ext uri="{FF2B5EF4-FFF2-40B4-BE49-F238E27FC236}">
                <a16:creationId xmlns:a16="http://schemas.microsoft.com/office/drawing/2014/main" id="{31B0AC37-3F7A-574E-B86E-E42341BD8CDE}"/>
              </a:ext>
            </a:extLst>
          </p:cNvPr>
          <p:cNvSpPr txBox="1"/>
          <p:nvPr/>
        </p:nvSpPr>
        <p:spPr>
          <a:xfrm>
            <a:off x="2891548" y="2706755"/>
            <a:ext cx="1789849" cy="369332"/>
          </a:xfrm>
          <a:prstGeom prst="rect">
            <a:avLst/>
          </a:prstGeom>
          <a:noFill/>
        </p:spPr>
        <p:txBody>
          <a:bodyPr wrap="none" rtlCol="0">
            <a:spAutoFit/>
          </a:bodyPr>
          <a:lstStyle/>
          <a:p>
            <a:r>
              <a:rPr lang="en-US" dirty="0"/>
              <a:t>Search Employee</a:t>
            </a:r>
          </a:p>
        </p:txBody>
      </p:sp>
      <p:sp>
        <p:nvSpPr>
          <p:cNvPr id="55" name="Rectangle: Rounded Corners 55">
            <a:extLst>
              <a:ext uri="{FF2B5EF4-FFF2-40B4-BE49-F238E27FC236}">
                <a16:creationId xmlns:a16="http://schemas.microsoft.com/office/drawing/2014/main" id="{418249F8-5E10-B842-80DF-833D2C21E785}"/>
              </a:ext>
            </a:extLst>
          </p:cNvPr>
          <p:cNvSpPr/>
          <p:nvPr/>
        </p:nvSpPr>
        <p:spPr>
          <a:xfrm>
            <a:off x="4714801" y="265010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Employee ID</a:t>
            </a:r>
          </a:p>
        </p:txBody>
      </p:sp>
      <p:sp>
        <p:nvSpPr>
          <p:cNvPr id="10" name="TextBox 9">
            <a:extLst>
              <a:ext uri="{FF2B5EF4-FFF2-40B4-BE49-F238E27FC236}">
                <a16:creationId xmlns:a16="http://schemas.microsoft.com/office/drawing/2014/main" id="{106AE7E5-B177-AD45-BE83-1EBAE8DBF6FA}"/>
              </a:ext>
            </a:extLst>
          </p:cNvPr>
          <p:cNvSpPr txBox="1"/>
          <p:nvPr/>
        </p:nvSpPr>
        <p:spPr>
          <a:xfrm>
            <a:off x="3497928" y="6097648"/>
            <a:ext cx="830677" cy="369332"/>
          </a:xfrm>
          <a:prstGeom prst="rect">
            <a:avLst/>
          </a:prstGeom>
          <a:noFill/>
        </p:spPr>
        <p:txBody>
          <a:bodyPr wrap="none" rtlCol="0">
            <a:spAutoFit/>
          </a:bodyPr>
          <a:lstStyle/>
          <a:p>
            <a:r>
              <a:rPr lang="en-US" dirty="0"/>
              <a:t>Add all</a:t>
            </a:r>
          </a:p>
        </p:txBody>
      </p:sp>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28/02/19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 name="Rectangle 3">
            <a:extLst>
              <a:ext uri="{FF2B5EF4-FFF2-40B4-BE49-F238E27FC236}">
                <a16:creationId xmlns:a16="http://schemas.microsoft.com/office/drawing/2014/main" id="{0ADBAF9C-93A1-A14D-BE46-8EF0C223DDC7}"/>
              </a:ext>
            </a:extLst>
          </p:cNvPr>
          <p:cNvSpPr/>
          <p:nvPr/>
        </p:nvSpPr>
        <p:spPr>
          <a:xfrm>
            <a:off x="9123826" y="2922914"/>
            <a:ext cx="2888749" cy="2529444"/>
          </a:xfrm>
          <a:prstGeom prst="rect">
            <a:avLst/>
          </a:prstGeom>
          <a:solidFill>
            <a:srgbClr val="0090A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dirty="0"/>
              <a:t>35%</a:t>
            </a:r>
          </a:p>
          <a:p>
            <a:pPr algn="ctr"/>
            <a:r>
              <a:rPr lang="en-US" sz="1600" dirty="0"/>
              <a:t>//can be a pie chart here</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11"/>
          <a:stretch>
            <a:fillRect/>
          </a:stretch>
        </p:blipFill>
        <p:spPr>
          <a:xfrm>
            <a:off x="5146861" y="2970636"/>
            <a:ext cx="1466059" cy="539399"/>
          </a:xfrm>
          <a:prstGeom prst="rect">
            <a:avLst/>
          </a:prstGeom>
        </p:spPr>
      </p:pic>
      <p:sp>
        <p:nvSpPr>
          <p:cNvPr id="3" name="TextBox 2">
            <a:extLst>
              <a:ext uri="{FF2B5EF4-FFF2-40B4-BE49-F238E27FC236}">
                <a16:creationId xmlns:a16="http://schemas.microsoft.com/office/drawing/2014/main" id="{55699F39-74BD-0649-ACB4-3E8108DCB446}"/>
              </a:ext>
            </a:extLst>
          </p:cNvPr>
          <p:cNvSpPr txBox="1"/>
          <p:nvPr/>
        </p:nvSpPr>
        <p:spPr>
          <a:xfrm>
            <a:off x="5146861" y="7099408"/>
            <a:ext cx="2005677" cy="369332"/>
          </a:xfrm>
          <a:prstGeom prst="rect">
            <a:avLst/>
          </a:prstGeom>
          <a:noFill/>
        </p:spPr>
        <p:txBody>
          <a:bodyPr wrap="none" rtlCol="0">
            <a:spAutoFit/>
          </a:bodyPr>
          <a:lstStyle/>
          <a:p>
            <a:r>
              <a:rPr lang="en-US" dirty="0"/>
              <a:t>//Common Module</a:t>
            </a:r>
          </a:p>
        </p:txBody>
      </p:sp>
      <p:sp>
        <p:nvSpPr>
          <p:cNvPr id="61" name="TextBox 60">
            <a:extLst>
              <a:ext uri="{FF2B5EF4-FFF2-40B4-BE49-F238E27FC236}">
                <a16:creationId xmlns:a16="http://schemas.microsoft.com/office/drawing/2014/main" id="{9595503B-F8E6-C54C-98D4-D2293C88D7DA}"/>
              </a:ext>
            </a:extLst>
          </p:cNvPr>
          <p:cNvSpPr txBox="1"/>
          <p:nvPr/>
        </p:nvSpPr>
        <p:spPr>
          <a:xfrm>
            <a:off x="3422830" y="5636775"/>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5114855" y="5621976"/>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MANUFACTURING</a:t>
            </a:r>
          </a:p>
        </p:txBody>
      </p:sp>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10"/>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0" name="Picture 39">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1" name="TextBox 40">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p:cNvPicPr>
            <a:picLocks noChangeAspect="1"/>
          </p:cNvPicPr>
          <p:nvPr/>
        </p:nvPicPr>
        <p:blipFill>
          <a:blip r:embed="rId11"/>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928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4" name="Picture 3"/>
          <p:cNvPicPr>
            <a:picLocks noChangeAspect="1"/>
          </p:cNvPicPr>
          <p:nvPr/>
        </p:nvPicPr>
        <p:blipFill>
          <a:blip r:embed="rId11"/>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2583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33920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267068" y="582668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Email</a:t>
            </a:r>
          </a:p>
        </p:txBody>
      </p:sp>
      <p:pic>
        <p:nvPicPr>
          <p:cNvPr id="56" name="Picture 55">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7" name="TextBox 56">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7162792" y="584353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Tree>
    <p:extLst>
      <p:ext uri="{BB962C8B-B14F-4D97-AF65-F5344CB8AC3E}">
        <p14:creationId xmlns:p14="http://schemas.microsoft.com/office/powerpoint/2010/main" val="876097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6212</TotalTime>
  <Words>1389</Words>
  <Application>Microsoft Macintosh PowerPoint</Application>
  <PresentationFormat>Custom</PresentationFormat>
  <Paragraphs>384</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414</cp:revision>
  <dcterms:created xsi:type="dcterms:W3CDTF">2018-04-10T06:27:35Z</dcterms:created>
  <dcterms:modified xsi:type="dcterms:W3CDTF">2019-02-20T20:46:34Z</dcterms:modified>
</cp:coreProperties>
</file>