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3" r:id="rId2"/>
    <p:sldId id="295" r:id="rId3"/>
    <p:sldId id="299" r:id="rId4"/>
    <p:sldId id="296" r:id="rId5"/>
    <p:sldId id="284" r:id="rId6"/>
    <p:sldId id="291" r:id="rId7"/>
    <p:sldId id="292" r:id="rId8"/>
    <p:sldId id="293" r:id="rId9"/>
    <p:sldId id="294" r:id="rId10"/>
    <p:sldId id="288" r:id="rId11"/>
    <p:sldId id="290" r:id="rId12"/>
    <p:sldId id="302" r:id="rId13"/>
    <p:sldId id="313" r:id="rId14"/>
    <p:sldId id="308" r:id="rId15"/>
    <p:sldId id="309" r:id="rId16"/>
    <p:sldId id="310" r:id="rId17"/>
    <p:sldId id="314" r:id="rId18"/>
    <p:sldId id="315" r:id="rId19"/>
    <p:sldId id="297" r:id="rId20"/>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0090AF"/>
    <a:srgbClr val="00A8AA"/>
    <a:srgbClr val="007600"/>
    <a:srgbClr val="76D5D6"/>
    <a:srgbClr val="B3F6F4"/>
    <a:srgbClr val="78A779"/>
    <a:srgbClr val="3DAAD6"/>
    <a:srgbClr val="00A500"/>
    <a:srgbClr val="00D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5" autoAdjust="0"/>
    <p:restoredTop sz="93924" autoAdjust="0"/>
  </p:normalViewPr>
  <p:slideViewPr>
    <p:cSldViewPr snapToGrid="0">
      <p:cViewPr varScale="1">
        <p:scale>
          <a:sx n="54" d="100"/>
          <a:sy n="54"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27-02-2019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i</a:t>
            </a:r>
            <a:r>
              <a:rPr lang="en-US" dirty="0"/>
              <a:t> class="fa fa-lightbulb-o"&gt;</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-upload</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-book</a:t>
            </a:r>
          </a:p>
          <a:p>
            <a:endParaRPr lang="en-US" dirty="0"/>
          </a:p>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18</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27-02-2019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27-02-2019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27-02-2019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27-02-2019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png"/><Relationship Id="rId1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5.png"/><Relationship Id="rId17"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7.tiff"/><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 Id="rId14" Type="http://schemas.openxmlformats.org/officeDocument/2006/relationships/image" Target="../media/image8.tif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8.tiff"/><Relationship Id="rId5" Type="http://schemas.openxmlformats.org/officeDocument/2006/relationships/image" Target="../media/image7.tiff"/><Relationship Id="rId15" Type="http://schemas.openxmlformats.org/officeDocument/2006/relationships/image" Target="../media/image19.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jpe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111459" y="2993388"/>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03" name="Group 102">
            <a:extLst>
              <a:ext uri="{FF2B5EF4-FFF2-40B4-BE49-F238E27FC236}">
                <a16:creationId xmlns:a16="http://schemas.microsoft.com/office/drawing/2014/main" id="{78327D12-7372-334F-852D-F92AA2DCB582}"/>
              </a:ext>
            </a:extLst>
          </p:cNvPr>
          <p:cNvGrpSpPr/>
          <p:nvPr/>
        </p:nvGrpSpPr>
        <p:grpSpPr>
          <a:xfrm>
            <a:off x="133864" y="4025598"/>
            <a:ext cx="2215537" cy="354244"/>
            <a:chOff x="172518" y="2990591"/>
            <a:chExt cx="2155334" cy="354244"/>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08" name="TextBox 107">
            <a:extLst>
              <a:ext uri="{FF2B5EF4-FFF2-40B4-BE49-F238E27FC236}">
                <a16:creationId xmlns:a16="http://schemas.microsoft.com/office/drawing/2014/main" id="{2DF43A07-FAF5-B646-88CD-2F283F8D3FE4}"/>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60" name="TextBox 59">
            <a:extLst>
              <a:ext uri="{FF2B5EF4-FFF2-40B4-BE49-F238E27FC236}">
                <a16:creationId xmlns:a16="http://schemas.microsoft.com/office/drawing/2014/main" id="{2DF43A07-FAF5-B646-88CD-2F283F8D3FE4}"/>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pic>
        <p:nvPicPr>
          <p:cNvPr id="7" name="Picture 6">
            <a:extLst>
              <a:ext uri="{FF2B5EF4-FFF2-40B4-BE49-F238E27FC236}">
                <a16:creationId xmlns:a16="http://schemas.microsoft.com/office/drawing/2014/main" id="{DB63D2DC-9CA2-DC4C-A9D7-C776E4253A9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8" name="Picture 7">
            <a:extLst>
              <a:ext uri="{FF2B5EF4-FFF2-40B4-BE49-F238E27FC236}">
                <a16:creationId xmlns:a16="http://schemas.microsoft.com/office/drawing/2014/main" id="{39B6193B-0AD2-E644-83D1-9278BEDD3EB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0" name="Picture 9">
            <a:extLst>
              <a:ext uri="{FF2B5EF4-FFF2-40B4-BE49-F238E27FC236}">
                <a16:creationId xmlns:a16="http://schemas.microsoft.com/office/drawing/2014/main" id="{97167561-F051-2B43-A159-AC1D014AD434}"/>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
        <p:nvSpPr>
          <p:cNvPr id="67" name="Rectangle 66">
            <a:extLst>
              <a:ext uri="{FF2B5EF4-FFF2-40B4-BE49-F238E27FC236}">
                <a16:creationId xmlns:a16="http://schemas.microsoft.com/office/drawing/2014/main" id="{834E3135-4730-8541-80BF-FBF05FAADC2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9" name="Group 68">
            <a:extLst>
              <a:ext uri="{FF2B5EF4-FFF2-40B4-BE49-F238E27FC236}">
                <a16:creationId xmlns:a16="http://schemas.microsoft.com/office/drawing/2014/main" id="{B8DAF16B-7F33-2A4A-BA0A-46F9DA0C875E}"/>
              </a:ext>
            </a:extLst>
          </p:cNvPr>
          <p:cNvGrpSpPr/>
          <p:nvPr/>
        </p:nvGrpSpPr>
        <p:grpSpPr>
          <a:xfrm>
            <a:off x="111459" y="2993388"/>
            <a:ext cx="2152334" cy="358614"/>
            <a:chOff x="212185" y="3399571"/>
            <a:chExt cx="2353700" cy="392165"/>
          </a:xfrm>
        </p:grpSpPr>
        <p:pic>
          <p:nvPicPr>
            <p:cNvPr id="72" name="Picture 71">
              <a:extLst>
                <a:ext uri="{FF2B5EF4-FFF2-40B4-BE49-F238E27FC236}">
                  <a16:creationId xmlns:a16="http://schemas.microsoft.com/office/drawing/2014/main" id="{CBDA41D9-CABE-8749-B227-8447F2FECBD2}"/>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3" name="TextBox 72">
              <a:extLst>
                <a:ext uri="{FF2B5EF4-FFF2-40B4-BE49-F238E27FC236}">
                  <a16:creationId xmlns:a16="http://schemas.microsoft.com/office/drawing/2014/main" id="{8D916CD0-6B7B-0048-AD40-916962331B1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4" name="TextBox 73">
            <a:extLst>
              <a:ext uri="{FF2B5EF4-FFF2-40B4-BE49-F238E27FC236}">
                <a16:creationId xmlns:a16="http://schemas.microsoft.com/office/drawing/2014/main" id="{247C683E-E2D6-D440-99DC-6247AADE722E}"/>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75" name="Picture 74">
            <a:extLst>
              <a:ext uri="{FF2B5EF4-FFF2-40B4-BE49-F238E27FC236}">
                <a16:creationId xmlns:a16="http://schemas.microsoft.com/office/drawing/2014/main" id="{43B7AC69-8746-6644-9641-AAA0728CAF2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78" name="TextBox 77">
            <a:extLst>
              <a:ext uri="{FF2B5EF4-FFF2-40B4-BE49-F238E27FC236}">
                <a16:creationId xmlns:a16="http://schemas.microsoft.com/office/drawing/2014/main" id="{F28C334C-D332-8E4C-952A-BE90F5C09DE8}"/>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79" name="Group 78">
            <a:extLst>
              <a:ext uri="{FF2B5EF4-FFF2-40B4-BE49-F238E27FC236}">
                <a16:creationId xmlns:a16="http://schemas.microsoft.com/office/drawing/2014/main" id="{5EA8223C-34B4-6E40-98CD-807892CA46CA}"/>
              </a:ext>
            </a:extLst>
          </p:cNvPr>
          <p:cNvGrpSpPr/>
          <p:nvPr/>
        </p:nvGrpSpPr>
        <p:grpSpPr>
          <a:xfrm>
            <a:off x="147367" y="1961303"/>
            <a:ext cx="2189543" cy="342369"/>
            <a:chOff x="198537" y="2990591"/>
            <a:chExt cx="2130046" cy="342369"/>
          </a:xfrm>
        </p:grpSpPr>
        <p:pic>
          <p:nvPicPr>
            <p:cNvPr id="80" name="Picture 79">
              <a:extLst>
                <a:ext uri="{FF2B5EF4-FFF2-40B4-BE49-F238E27FC236}">
                  <a16:creationId xmlns:a16="http://schemas.microsoft.com/office/drawing/2014/main" id="{C729345C-C3DB-3241-9C1B-3E3595FF0EFE}"/>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1" name="TextBox 80">
              <a:extLst>
                <a:ext uri="{FF2B5EF4-FFF2-40B4-BE49-F238E27FC236}">
                  <a16:creationId xmlns:a16="http://schemas.microsoft.com/office/drawing/2014/main" id="{DC44FFE9-2617-9E41-9103-5BD4D169BC19}"/>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2" name="Picture 81">
            <a:extLst>
              <a:ext uri="{FF2B5EF4-FFF2-40B4-BE49-F238E27FC236}">
                <a16:creationId xmlns:a16="http://schemas.microsoft.com/office/drawing/2014/main" id="{48585163-75C2-7349-B3FD-6AFE20A90C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3" name="TextBox 82">
            <a:extLst>
              <a:ext uri="{FF2B5EF4-FFF2-40B4-BE49-F238E27FC236}">
                <a16:creationId xmlns:a16="http://schemas.microsoft.com/office/drawing/2014/main" id="{4DD0CE3B-5CB5-4145-AF1C-472EDF1E3723}"/>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4" name="Group 83">
            <a:extLst>
              <a:ext uri="{FF2B5EF4-FFF2-40B4-BE49-F238E27FC236}">
                <a16:creationId xmlns:a16="http://schemas.microsoft.com/office/drawing/2014/main" id="{1E3E85DF-8C80-994C-A671-B4B460020AE0}"/>
              </a:ext>
            </a:extLst>
          </p:cNvPr>
          <p:cNvGrpSpPr/>
          <p:nvPr/>
        </p:nvGrpSpPr>
        <p:grpSpPr>
          <a:xfrm>
            <a:off x="133864" y="4025598"/>
            <a:ext cx="2215537" cy="354244"/>
            <a:chOff x="172518" y="2990591"/>
            <a:chExt cx="2155334" cy="354244"/>
          </a:xfrm>
        </p:grpSpPr>
        <p:pic>
          <p:nvPicPr>
            <p:cNvPr id="85" name="Picture 84">
              <a:extLst>
                <a:ext uri="{FF2B5EF4-FFF2-40B4-BE49-F238E27FC236}">
                  <a16:creationId xmlns:a16="http://schemas.microsoft.com/office/drawing/2014/main" id="{F0633242-C6D8-9949-AFD4-2E9555E0B48D}"/>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7" name="TextBox 86">
              <a:extLst>
                <a:ext uri="{FF2B5EF4-FFF2-40B4-BE49-F238E27FC236}">
                  <a16:creationId xmlns:a16="http://schemas.microsoft.com/office/drawing/2014/main" id="{53268522-0D76-9B47-A07E-C8E871AC447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8" name="TextBox 87">
            <a:extLst>
              <a:ext uri="{FF2B5EF4-FFF2-40B4-BE49-F238E27FC236}">
                <a16:creationId xmlns:a16="http://schemas.microsoft.com/office/drawing/2014/main" id="{E8BB117A-CF0B-3845-9DCA-F5F8598090B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9" name="Picture 88">
            <a:extLst>
              <a:ext uri="{FF2B5EF4-FFF2-40B4-BE49-F238E27FC236}">
                <a16:creationId xmlns:a16="http://schemas.microsoft.com/office/drawing/2014/main" id="{9C47CA0F-CC9D-E446-85BD-539E3EAE8AB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90" name="TextBox 89">
            <a:extLst>
              <a:ext uri="{FF2B5EF4-FFF2-40B4-BE49-F238E27FC236}">
                <a16:creationId xmlns:a16="http://schemas.microsoft.com/office/drawing/2014/main" id="{5EC49EAD-7423-E24D-9F30-64E09819BAB9}"/>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92" name="Picture 91">
            <a:extLst>
              <a:ext uri="{FF2B5EF4-FFF2-40B4-BE49-F238E27FC236}">
                <a16:creationId xmlns:a16="http://schemas.microsoft.com/office/drawing/2014/main" id="{051C7D49-8DD1-9547-AA0F-711D0ECED68A}"/>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95" name="Picture 94">
            <a:extLst>
              <a:ext uri="{FF2B5EF4-FFF2-40B4-BE49-F238E27FC236}">
                <a16:creationId xmlns:a16="http://schemas.microsoft.com/office/drawing/2014/main" id="{0D7C163D-E90C-104F-A680-7394C2293F9A}"/>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99" name="Picture 98">
            <a:extLst>
              <a:ext uri="{FF2B5EF4-FFF2-40B4-BE49-F238E27FC236}">
                <a16:creationId xmlns:a16="http://schemas.microsoft.com/office/drawing/2014/main" id="{4EA9DB67-0454-BA47-A847-688BA2171E24}"/>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0" name="Rectangle 39">
            <a:extLst>
              <a:ext uri="{FF2B5EF4-FFF2-40B4-BE49-F238E27FC236}">
                <a16:creationId xmlns:a16="http://schemas.microsoft.com/office/drawing/2014/main" id="{4071CB2B-9B84-D741-8C02-B75E9D3BBC1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1" name="Group 40">
            <a:extLst>
              <a:ext uri="{FF2B5EF4-FFF2-40B4-BE49-F238E27FC236}">
                <a16:creationId xmlns:a16="http://schemas.microsoft.com/office/drawing/2014/main" id="{D658A697-4850-1944-846B-97EC76C497F5}"/>
              </a:ext>
            </a:extLst>
          </p:cNvPr>
          <p:cNvGrpSpPr/>
          <p:nvPr/>
        </p:nvGrpSpPr>
        <p:grpSpPr>
          <a:xfrm>
            <a:off x="111459" y="2993388"/>
            <a:ext cx="2152334" cy="358614"/>
            <a:chOff x="212185" y="3399571"/>
            <a:chExt cx="2353700" cy="392165"/>
          </a:xfrm>
        </p:grpSpPr>
        <p:pic>
          <p:nvPicPr>
            <p:cNvPr id="43" name="Picture 42">
              <a:extLst>
                <a:ext uri="{FF2B5EF4-FFF2-40B4-BE49-F238E27FC236}">
                  <a16:creationId xmlns:a16="http://schemas.microsoft.com/office/drawing/2014/main" id="{82B5D582-2532-954F-80E8-7D31DB8051BD}"/>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4" name="TextBox 43">
              <a:extLst>
                <a:ext uri="{FF2B5EF4-FFF2-40B4-BE49-F238E27FC236}">
                  <a16:creationId xmlns:a16="http://schemas.microsoft.com/office/drawing/2014/main" id="{C510BD2E-DCF2-8045-9C83-587F080219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5" name="TextBox 44">
            <a:extLst>
              <a:ext uri="{FF2B5EF4-FFF2-40B4-BE49-F238E27FC236}">
                <a16:creationId xmlns:a16="http://schemas.microsoft.com/office/drawing/2014/main" id="{5D6F440B-05D7-834F-AC0E-32B81468915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6" name="Picture 45">
            <a:extLst>
              <a:ext uri="{FF2B5EF4-FFF2-40B4-BE49-F238E27FC236}">
                <a16:creationId xmlns:a16="http://schemas.microsoft.com/office/drawing/2014/main" id="{C09B72EB-0B82-AA4A-873D-EDE2690AFB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47" name="TextBox 46">
            <a:extLst>
              <a:ext uri="{FF2B5EF4-FFF2-40B4-BE49-F238E27FC236}">
                <a16:creationId xmlns:a16="http://schemas.microsoft.com/office/drawing/2014/main" id="{2BB8C40A-EBCA-1346-898D-E4E1FB60CDA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48" name="Group 47">
            <a:extLst>
              <a:ext uri="{FF2B5EF4-FFF2-40B4-BE49-F238E27FC236}">
                <a16:creationId xmlns:a16="http://schemas.microsoft.com/office/drawing/2014/main" id="{61541EE8-9039-974B-B498-ED8B0EA221B9}"/>
              </a:ext>
            </a:extLst>
          </p:cNvPr>
          <p:cNvGrpSpPr/>
          <p:nvPr/>
        </p:nvGrpSpPr>
        <p:grpSpPr>
          <a:xfrm>
            <a:off x="147367" y="1961303"/>
            <a:ext cx="2189543" cy="342369"/>
            <a:chOff x="198537" y="2990591"/>
            <a:chExt cx="2130046" cy="342369"/>
          </a:xfrm>
        </p:grpSpPr>
        <p:pic>
          <p:nvPicPr>
            <p:cNvPr id="49" name="Picture 48">
              <a:extLst>
                <a:ext uri="{FF2B5EF4-FFF2-40B4-BE49-F238E27FC236}">
                  <a16:creationId xmlns:a16="http://schemas.microsoft.com/office/drawing/2014/main" id="{CF34EDBB-0D6C-B64C-817D-F1B1837ABBB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0" name="TextBox 49">
              <a:extLst>
                <a:ext uri="{FF2B5EF4-FFF2-40B4-BE49-F238E27FC236}">
                  <a16:creationId xmlns:a16="http://schemas.microsoft.com/office/drawing/2014/main" id="{0B3D98FB-136E-394F-8B5E-FF04A142199C}"/>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1" name="Picture 50">
            <a:extLst>
              <a:ext uri="{FF2B5EF4-FFF2-40B4-BE49-F238E27FC236}">
                <a16:creationId xmlns:a16="http://schemas.microsoft.com/office/drawing/2014/main" id="{F18AC566-FA90-D241-8A6F-87C77F232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2" name="TextBox 51">
            <a:extLst>
              <a:ext uri="{FF2B5EF4-FFF2-40B4-BE49-F238E27FC236}">
                <a16:creationId xmlns:a16="http://schemas.microsoft.com/office/drawing/2014/main" id="{A0AE0920-3F87-8244-AF53-662E6DE601A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3" name="Group 52">
            <a:extLst>
              <a:ext uri="{FF2B5EF4-FFF2-40B4-BE49-F238E27FC236}">
                <a16:creationId xmlns:a16="http://schemas.microsoft.com/office/drawing/2014/main" id="{8D848E91-98FA-E444-BD0B-27042E943660}"/>
              </a:ext>
            </a:extLst>
          </p:cNvPr>
          <p:cNvGrpSpPr/>
          <p:nvPr/>
        </p:nvGrpSpPr>
        <p:grpSpPr>
          <a:xfrm>
            <a:off x="133864" y="4025598"/>
            <a:ext cx="2215537" cy="354244"/>
            <a:chOff x="172518" y="2990591"/>
            <a:chExt cx="2155334" cy="354244"/>
          </a:xfrm>
        </p:grpSpPr>
        <p:pic>
          <p:nvPicPr>
            <p:cNvPr id="54" name="Picture 53">
              <a:extLst>
                <a:ext uri="{FF2B5EF4-FFF2-40B4-BE49-F238E27FC236}">
                  <a16:creationId xmlns:a16="http://schemas.microsoft.com/office/drawing/2014/main" id="{EEC7F22A-CD4C-5846-9F59-8A4F00E6749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5" name="TextBox 54">
              <a:extLst>
                <a:ext uri="{FF2B5EF4-FFF2-40B4-BE49-F238E27FC236}">
                  <a16:creationId xmlns:a16="http://schemas.microsoft.com/office/drawing/2014/main" id="{527C4651-9A90-2245-AE8E-03E614E6D1E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6" name="TextBox 55">
            <a:extLst>
              <a:ext uri="{FF2B5EF4-FFF2-40B4-BE49-F238E27FC236}">
                <a16:creationId xmlns:a16="http://schemas.microsoft.com/office/drawing/2014/main" id="{B79C18AE-E686-0B4B-9BA8-F396DF573E87}"/>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57" name="Picture 56">
            <a:extLst>
              <a:ext uri="{FF2B5EF4-FFF2-40B4-BE49-F238E27FC236}">
                <a16:creationId xmlns:a16="http://schemas.microsoft.com/office/drawing/2014/main" id="{2D526995-5F2E-6044-9FD6-647601795250}"/>
              </a:ext>
            </a:extLst>
          </p:cNvPr>
          <p:cNvPicPr>
            <a:picLocks noChangeAspect="1"/>
          </p:cNvPicPr>
          <p:nvPr/>
        </p:nvPicPr>
        <p:blipFill>
          <a:blip r:embed="rId10"/>
          <a:stretch>
            <a:fillRect/>
          </a:stretch>
        </p:blipFill>
        <p:spPr>
          <a:xfrm>
            <a:off x="180257" y="198363"/>
            <a:ext cx="1474367" cy="618075"/>
          </a:xfrm>
          <a:prstGeom prst="rect">
            <a:avLst/>
          </a:prstGeom>
        </p:spPr>
      </p:pic>
      <p:sp>
        <p:nvSpPr>
          <p:cNvPr id="58" name="TextBox 57">
            <a:extLst>
              <a:ext uri="{FF2B5EF4-FFF2-40B4-BE49-F238E27FC236}">
                <a16:creationId xmlns:a16="http://schemas.microsoft.com/office/drawing/2014/main" id="{F4734648-83B0-6E4A-A75C-83C1441C4D63}"/>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59" name="Picture 58">
            <a:extLst>
              <a:ext uri="{FF2B5EF4-FFF2-40B4-BE49-F238E27FC236}">
                <a16:creationId xmlns:a16="http://schemas.microsoft.com/office/drawing/2014/main" id="{C88996FF-2EBA-9649-AE26-FB3A621719A5}"/>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60" name="Picture 59">
            <a:extLst>
              <a:ext uri="{FF2B5EF4-FFF2-40B4-BE49-F238E27FC236}">
                <a16:creationId xmlns:a16="http://schemas.microsoft.com/office/drawing/2014/main" id="{E670E330-44EA-7F4D-A040-297D34D15EB2}"/>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61" name="Picture 60">
            <a:extLst>
              <a:ext uri="{FF2B5EF4-FFF2-40B4-BE49-F238E27FC236}">
                <a16:creationId xmlns:a16="http://schemas.microsoft.com/office/drawing/2014/main" id="{FC340AC6-2095-0B48-A41C-8127879EBF61}"/>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5BC4-E49E-5846-8355-B7410EA74208}"/>
              </a:ext>
            </a:extLst>
          </p:cNvPr>
          <p:cNvSpPr>
            <a:spLocks noGrp="1"/>
          </p:cNvSpPr>
          <p:nvPr>
            <p:ph type="title"/>
          </p:nvPr>
        </p:nvSpPr>
        <p:spPr>
          <a:xfrm>
            <a:off x="1200105" y="3031721"/>
            <a:ext cx="11301532" cy="1590676"/>
          </a:xfrm>
        </p:spPr>
        <p:txBody>
          <a:bodyPr>
            <a:normAutofit/>
          </a:bodyPr>
          <a:lstStyle/>
          <a:p>
            <a:pPr algn="ctr"/>
            <a:r>
              <a:rPr lang="en-US" sz="7200" dirty="0"/>
              <a:t>ADMIN MODULES</a:t>
            </a:r>
          </a:p>
        </p:txBody>
      </p:sp>
    </p:spTree>
    <p:extLst>
      <p:ext uri="{BB962C8B-B14F-4D97-AF65-F5344CB8AC3E}">
        <p14:creationId xmlns:p14="http://schemas.microsoft.com/office/powerpoint/2010/main" val="1727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Tree>
    <p:extLst>
      <p:ext uri="{BB962C8B-B14F-4D97-AF65-F5344CB8AC3E}">
        <p14:creationId xmlns:p14="http://schemas.microsoft.com/office/powerpoint/2010/main" val="31759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Tree>
    <p:extLst>
      <p:ext uri="{BB962C8B-B14F-4D97-AF65-F5344CB8AC3E}">
        <p14:creationId xmlns:p14="http://schemas.microsoft.com/office/powerpoint/2010/main" val="29963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9222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spTree>
    <p:extLst>
      <p:ext uri="{BB962C8B-B14F-4D97-AF65-F5344CB8AC3E}">
        <p14:creationId xmlns:p14="http://schemas.microsoft.com/office/powerpoint/2010/main" val="39874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647750" y="192876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spTree>
    <p:extLst>
      <p:ext uri="{BB962C8B-B14F-4D97-AF65-F5344CB8AC3E}">
        <p14:creationId xmlns:p14="http://schemas.microsoft.com/office/powerpoint/2010/main" val="5290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Tree>
    <p:extLst>
      <p:ext uri="{BB962C8B-B14F-4D97-AF65-F5344CB8AC3E}">
        <p14:creationId xmlns:p14="http://schemas.microsoft.com/office/powerpoint/2010/main" val="237230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5351957"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55">
            <a:extLst>
              <a:ext uri="{FF2B5EF4-FFF2-40B4-BE49-F238E27FC236}">
                <a16:creationId xmlns:a16="http://schemas.microsoft.com/office/drawing/2014/main" id="{182D612B-184C-F64F-BC4E-FB04E2BF1E5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1" name="Group 60">
            <a:extLst>
              <a:ext uri="{FF2B5EF4-FFF2-40B4-BE49-F238E27FC236}">
                <a16:creationId xmlns:a16="http://schemas.microsoft.com/office/drawing/2014/main" id="{7E177A0D-71D1-F04C-BF21-DED64B5B2B85}"/>
              </a:ext>
            </a:extLst>
          </p:cNvPr>
          <p:cNvGrpSpPr/>
          <p:nvPr/>
        </p:nvGrpSpPr>
        <p:grpSpPr>
          <a:xfrm>
            <a:off x="111459" y="2993388"/>
            <a:ext cx="2152334" cy="358614"/>
            <a:chOff x="212185" y="3399571"/>
            <a:chExt cx="2353700" cy="392165"/>
          </a:xfrm>
        </p:grpSpPr>
        <p:pic>
          <p:nvPicPr>
            <p:cNvPr id="62" name="Picture 61">
              <a:extLst>
                <a:ext uri="{FF2B5EF4-FFF2-40B4-BE49-F238E27FC236}">
                  <a16:creationId xmlns:a16="http://schemas.microsoft.com/office/drawing/2014/main" id="{9387708A-2BB8-9147-9FB8-E7A5B9C7E8E3}"/>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63" name="TextBox 62">
              <a:extLst>
                <a:ext uri="{FF2B5EF4-FFF2-40B4-BE49-F238E27FC236}">
                  <a16:creationId xmlns:a16="http://schemas.microsoft.com/office/drawing/2014/main" id="{FF6B56EC-08DB-0343-915A-8C4B55AD30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64" name="TextBox 63">
            <a:extLst>
              <a:ext uri="{FF2B5EF4-FFF2-40B4-BE49-F238E27FC236}">
                <a16:creationId xmlns:a16="http://schemas.microsoft.com/office/drawing/2014/main" id="{6A38D5F4-17B8-E845-8083-F0378A6DCE6B}"/>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5" name="Picture 64">
            <a:extLst>
              <a:ext uri="{FF2B5EF4-FFF2-40B4-BE49-F238E27FC236}">
                <a16:creationId xmlns:a16="http://schemas.microsoft.com/office/drawing/2014/main" id="{4844C7E8-7624-ED43-839E-51F807C7E9F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7" name="TextBox 66">
            <a:extLst>
              <a:ext uri="{FF2B5EF4-FFF2-40B4-BE49-F238E27FC236}">
                <a16:creationId xmlns:a16="http://schemas.microsoft.com/office/drawing/2014/main" id="{D3C16906-4E66-3040-84F1-F85BF3E6C1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9" name="Group 68">
            <a:extLst>
              <a:ext uri="{FF2B5EF4-FFF2-40B4-BE49-F238E27FC236}">
                <a16:creationId xmlns:a16="http://schemas.microsoft.com/office/drawing/2014/main" id="{E571842B-0DCC-7948-A8B3-02F28F09E074}"/>
              </a:ext>
            </a:extLst>
          </p:cNvPr>
          <p:cNvGrpSpPr/>
          <p:nvPr/>
        </p:nvGrpSpPr>
        <p:grpSpPr>
          <a:xfrm>
            <a:off x="147367" y="1961303"/>
            <a:ext cx="2189543" cy="342369"/>
            <a:chOff x="198537" y="2990591"/>
            <a:chExt cx="2130046" cy="342369"/>
          </a:xfrm>
        </p:grpSpPr>
        <p:pic>
          <p:nvPicPr>
            <p:cNvPr id="72" name="Picture 71">
              <a:extLst>
                <a:ext uri="{FF2B5EF4-FFF2-40B4-BE49-F238E27FC236}">
                  <a16:creationId xmlns:a16="http://schemas.microsoft.com/office/drawing/2014/main" id="{751A56E8-2C9D-654E-A73B-BA78F8D73585}"/>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73" name="TextBox 72">
              <a:extLst>
                <a:ext uri="{FF2B5EF4-FFF2-40B4-BE49-F238E27FC236}">
                  <a16:creationId xmlns:a16="http://schemas.microsoft.com/office/drawing/2014/main" id="{A7993E65-A961-594D-A5A2-956F5019F258}"/>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74" name="Picture 73">
            <a:extLst>
              <a:ext uri="{FF2B5EF4-FFF2-40B4-BE49-F238E27FC236}">
                <a16:creationId xmlns:a16="http://schemas.microsoft.com/office/drawing/2014/main" id="{715249C1-F956-6C41-9F9E-D8745EB00B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75" name="TextBox 74">
            <a:extLst>
              <a:ext uri="{FF2B5EF4-FFF2-40B4-BE49-F238E27FC236}">
                <a16:creationId xmlns:a16="http://schemas.microsoft.com/office/drawing/2014/main" id="{901BBA58-6AF0-1145-9470-56974EBE0F5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78" name="Group 77">
            <a:extLst>
              <a:ext uri="{FF2B5EF4-FFF2-40B4-BE49-F238E27FC236}">
                <a16:creationId xmlns:a16="http://schemas.microsoft.com/office/drawing/2014/main" id="{80EB144F-0C33-9C4D-BEA6-E23E8A92F1A0}"/>
              </a:ext>
            </a:extLst>
          </p:cNvPr>
          <p:cNvGrpSpPr/>
          <p:nvPr/>
        </p:nvGrpSpPr>
        <p:grpSpPr>
          <a:xfrm>
            <a:off x="133864" y="4025598"/>
            <a:ext cx="2215537" cy="354244"/>
            <a:chOff x="172518" y="2990591"/>
            <a:chExt cx="2155334" cy="354244"/>
          </a:xfrm>
        </p:grpSpPr>
        <p:pic>
          <p:nvPicPr>
            <p:cNvPr id="79" name="Picture 78">
              <a:extLst>
                <a:ext uri="{FF2B5EF4-FFF2-40B4-BE49-F238E27FC236}">
                  <a16:creationId xmlns:a16="http://schemas.microsoft.com/office/drawing/2014/main" id="{2B401427-11BE-0B4E-AF8B-6103F7EEDCA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0" name="TextBox 79">
              <a:extLst>
                <a:ext uri="{FF2B5EF4-FFF2-40B4-BE49-F238E27FC236}">
                  <a16:creationId xmlns:a16="http://schemas.microsoft.com/office/drawing/2014/main" id="{467C2CFD-0352-1E4D-98E0-BA76B7D182C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1" name="TextBox 80">
            <a:extLst>
              <a:ext uri="{FF2B5EF4-FFF2-40B4-BE49-F238E27FC236}">
                <a16:creationId xmlns:a16="http://schemas.microsoft.com/office/drawing/2014/main" id="{16B975B1-FFCB-A447-967F-CC8A6776198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2" name="Picture 81">
            <a:extLst>
              <a:ext uri="{FF2B5EF4-FFF2-40B4-BE49-F238E27FC236}">
                <a16:creationId xmlns:a16="http://schemas.microsoft.com/office/drawing/2014/main" id="{3222F350-FA9C-6447-8F42-8B02852A201A}"/>
              </a:ext>
            </a:extLst>
          </p:cNvPr>
          <p:cNvPicPr>
            <a:picLocks noChangeAspect="1"/>
          </p:cNvPicPr>
          <p:nvPr/>
        </p:nvPicPr>
        <p:blipFill>
          <a:blip r:embed="rId10"/>
          <a:stretch>
            <a:fillRect/>
          </a:stretch>
        </p:blipFill>
        <p:spPr>
          <a:xfrm>
            <a:off x="180257" y="198363"/>
            <a:ext cx="1474367" cy="618075"/>
          </a:xfrm>
          <a:prstGeom prst="rect">
            <a:avLst/>
          </a:prstGeom>
        </p:spPr>
      </p:pic>
      <p:sp>
        <p:nvSpPr>
          <p:cNvPr id="83" name="TextBox 82">
            <a:extLst>
              <a:ext uri="{FF2B5EF4-FFF2-40B4-BE49-F238E27FC236}">
                <a16:creationId xmlns:a16="http://schemas.microsoft.com/office/drawing/2014/main" id="{B534A583-104B-2F4C-BB17-208D7CBF4C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84" name="Picture 83">
            <a:extLst>
              <a:ext uri="{FF2B5EF4-FFF2-40B4-BE49-F238E27FC236}">
                <a16:creationId xmlns:a16="http://schemas.microsoft.com/office/drawing/2014/main" id="{B7CDDABF-2021-6347-888A-FC9F432979BB}"/>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85" name="Picture 84">
            <a:extLst>
              <a:ext uri="{FF2B5EF4-FFF2-40B4-BE49-F238E27FC236}">
                <a16:creationId xmlns:a16="http://schemas.microsoft.com/office/drawing/2014/main" id="{7BB944D6-6611-DA44-92E9-5EF44315B67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87" name="Picture 86">
            <a:extLst>
              <a:ext uri="{FF2B5EF4-FFF2-40B4-BE49-F238E27FC236}">
                <a16:creationId xmlns:a16="http://schemas.microsoft.com/office/drawing/2014/main" id="{5AAD46B6-CF6C-F947-85C5-25C5EABE4DE0}"/>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232596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6"/>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8" name="Picture 7"/>
          <p:cNvPicPr>
            <a:picLocks noChangeAspect="1"/>
          </p:cNvPicPr>
          <p:nvPr/>
        </p:nvPicPr>
        <p:blipFill rotWithShape="1">
          <a:blip r:embed="rId7"/>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8"/>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9"/>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
        <p:nvSpPr>
          <p:cNvPr id="54" name="Rectangle 53">
            <a:extLst>
              <a:ext uri="{FF2B5EF4-FFF2-40B4-BE49-F238E27FC236}">
                <a16:creationId xmlns:a16="http://schemas.microsoft.com/office/drawing/2014/main" id="{03BF1CDC-8B36-BA41-A6E3-85F223F047D3}"/>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6" name="Group 55">
            <a:extLst>
              <a:ext uri="{FF2B5EF4-FFF2-40B4-BE49-F238E27FC236}">
                <a16:creationId xmlns:a16="http://schemas.microsoft.com/office/drawing/2014/main" id="{433BDC86-E824-1849-ACC5-4CE585AB0389}"/>
              </a:ext>
            </a:extLst>
          </p:cNvPr>
          <p:cNvGrpSpPr/>
          <p:nvPr/>
        </p:nvGrpSpPr>
        <p:grpSpPr>
          <a:xfrm>
            <a:off x="111459" y="2993388"/>
            <a:ext cx="2152334" cy="358614"/>
            <a:chOff x="212185" y="3399571"/>
            <a:chExt cx="2353700" cy="392165"/>
          </a:xfrm>
        </p:grpSpPr>
        <p:pic>
          <p:nvPicPr>
            <p:cNvPr id="57" name="Picture 56">
              <a:extLst>
                <a:ext uri="{FF2B5EF4-FFF2-40B4-BE49-F238E27FC236}">
                  <a16:creationId xmlns:a16="http://schemas.microsoft.com/office/drawing/2014/main" id="{B0D8E8D5-A89F-374A-B675-BC6BC13B744A}"/>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8" name="TextBox 57">
              <a:extLst>
                <a:ext uri="{FF2B5EF4-FFF2-40B4-BE49-F238E27FC236}">
                  <a16:creationId xmlns:a16="http://schemas.microsoft.com/office/drawing/2014/main" id="{5736E18B-288C-F94C-AFB0-BEFC05241750}"/>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9" name="TextBox 58">
            <a:extLst>
              <a:ext uri="{FF2B5EF4-FFF2-40B4-BE49-F238E27FC236}">
                <a16:creationId xmlns:a16="http://schemas.microsoft.com/office/drawing/2014/main" id="{1CED66CF-057F-DC48-99B7-57A2C9DE0C8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0" name="Picture 59">
            <a:extLst>
              <a:ext uri="{FF2B5EF4-FFF2-40B4-BE49-F238E27FC236}">
                <a16:creationId xmlns:a16="http://schemas.microsoft.com/office/drawing/2014/main" id="{5CB441DC-0753-F242-A1A6-54B69CEAD4B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1" name="TextBox 60">
            <a:extLst>
              <a:ext uri="{FF2B5EF4-FFF2-40B4-BE49-F238E27FC236}">
                <a16:creationId xmlns:a16="http://schemas.microsoft.com/office/drawing/2014/main" id="{BDD2E90D-4C47-1A40-A66A-82FD030821B0}"/>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2" name="Group 61">
            <a:extLst>
              <a:ext uri="{FF2B5EF4-FFF2-40B4-BE49-F238E27FC236}">
                <a16:creationId xmlns:a16="http://schemas.microsoft.com/office/drawing/2014/main" id="{F2A410DB-C4EF-A94A-8CDD-111136EDE8B9}"/>
              </a:ext>
            </a:extLst>
          </p:cNvPr>
          <p:cNvGrpSpPr/>
          <p:nvPr/>
        </p:nvGrpSpPr>
        <p:grpSpPr>
          <a:xfrm>
            <a:off x="147367" y="1961303"/>
            <a:ext cx="2189543" cy="342369"/>
            <a:chOff x="198537" y="2990591"/>
            <a:chExt cx="2130046" cy="342369"/>
          </a:xfrm>
        </p:grpSpPr>
        <p:pic>
          <p:nvPicPr>
            <p:cNvPr id="63" name="Picture 62">
              <a:extLst>
                <a:ext uri="{FF2B5EF4-FFF2-40B4-BE49-F238E27FC236}">
                  <a16:creationId xmlns:a16="http://schemas.microsoft.com/office/drawing/2014/main" id="{497F9C21-B455-A14F-918B-6EFD4A0F19CA}"/>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4" name="TextBox 63">
              <a:extLst>
                <a:ext uri="{FF2B5EF4-FFF2-40B4-BE49-F238E27FC236}">
                  <a16:creationId xmlns:a16="http://schemas.microsoft.com/office/drawing/2014/main" id="{28BC970B-F647-AE47-8055-CA7DFFF31E6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5" name="Picture 64">
            <a:extLst>
              <a:ext uri="{FF2B5EF4-FFF2-40B4-BE49-F238E27FC236}">
                <a16:creationId xmlns:a16="http://schemas.microsoft.com/office/drawing/2014/main" id="{7B0D0028-62EB-6644-A460-17104D2E69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7" name="TextBox 66">
            <a:extLst>
              <a:ext uri="{FF2B5EF4-FFF2-40B4-BE49-F238E27FC236}">
                <a16:creationId xmlns:a16="http://schemas.microsoft.com/office/drawing/2014/main" id="{DB3805ED-8BB3-3944-A9F2-0D2308B0738D}"/>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9" name="Group 68">
            <a:extLst>
              <a:ext uri="{FF2B5EF4-FFF2-40B4-BE49-F238E27FC236}">
                <a16:creationId xmlns:a16="http://schemas.microsoft.com/office/drawing/2014/main" id="{5AF8E670-BEA2-944E-B112-15DC0E792B2B}"/>
              </a:ext>
            </a:extLst>
          </p:cNvPr>
          <p:cNvGrpSpPr/>
          <p:nvPr/>
        </p:nvGrpSpPr>
        <p:grpSpPr>
          <a:xfrm>
            <a:off x="133864" y="4025598"/>
            <a:ext cx="2215537" cy="354244"/>
            <a:chOff x="172518" y="2990591"/>
            <a:chExt cx="2155334" cy="354244"/>
          </a:xfrm>
        </p:grpSpPr>
        <p:pic>
          <p:nvPicPr>
            <p:cNvPr id="72" name="Picture 71">
              <a:extLst>
                <a:ext uri="{FF2B5EF4-FFF2-40B4-BE49-F238E27FC236}">
                  <a16:creationId xmlns:a16="http://schemas.microsoft.com/office/drawing/2014/main" id="{FD4CD8E9-4E81-2049-A070-3F4422517D9D}"/>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73" name="TextBox 72">
              <a:extLst>
                <a:ext uri="{FF2B5EF4-FFF2-40B4-BE49-F238E27FC236}">
                  <a16:creationId xmlns:a16="http://schemas.microsoft.com/office/drawing/2014/main" id="{89E73CC1-C60D-7341-BDA8-275BF85C0B8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4" name="TextBox 73">
            <a:extLst>
              <a:ext uri="{FF2B5EF4-FFF2-40B4-BE49-F238E27FC236}">
                <a16:creationId xmlns:a16="http://schemas.microsoft.com/office/drawing/2014/main" id="{975318F5-B968-0645-92DA-0722F6569DB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5" name="Picture 74">
            <a:extLst>
              <a:ext uri="{FF2B5EF4-FFF2-40B4-BE49-F238E27FC236}">
                <a16:creationId xmlns:a16="http://schemas.microsoft.com/office/drawing/2014/main" id="{4C6766A6-6FD6-0943-A544-2BA56F0BA82F}"/>
              </a:ext>
            </a:extLst>
          </p:cNvPr>
          <p:cNvPicPr>
            <a:picLocks noChangeAspect="1"/>
          </p:cNvPicPr>
          <p:nvPr/>
        </p:nvPicPr>
        <p:blipFill>
          <a:blip r:embed="rId14"/>
          <a:stretch>
            <a:fillRect/>
          </a:stretch>
        </p:blipFill>
        <p:spPr>
          <a:xfrm>
            <a:off x="180257" y="198363"/>
            <a:ext cx="1474367" cy="618075"/>
          </a:xfrm>
          <a:prstGeom prst="rect">
            <a:avLst/>
          </a:prstGeom>
        </p:spPr>
      </p:pic>
      <p:sp>
        <p:nvSpPr>
          <p:cNvPr id="78" name="TextBox 77">
            <a:extLst>
              <a:ext uri="{FF2B5EF4-FFF2-40B4-BE49-F238E27FC236}">
                <a16:creationId xmlns:a16="http://schemas.microsoft.com/office/drawing/2014/main" id="{1CCAE0DC-6050-6147-857B-21989C1DB6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9" name="Picture 78">
            <a:extLst>
              <a:ext uri="{FF2B5EF4-FFF2-40B4-BE49-F238E27FC236}">
                <a16:creationId xmlns:a16="http://schemas.microsoft.com/office/drawing/2014/main" id="{4090F90A-EC85-FE4B-B7A1-997F5EF0AE2C}"/>
              </a:ext>
            </a:extLst>
          </p:cNvPr>
          <p:cNvPicPr>
            <a:picLocks noChangeAspect="1"/>
          </p:cNvPicPr>
          <p:nvPr/>
        </p:nvPicPr>
        <p:blipFill>
          <a:blip r:embed="rId15"/>
          <a:stretch>
            <a:fillRect/>
          </a:stretch>
        </p:blipFill>
        <p:spPr>
          <a:xfrm>
            <a:off x="129350" y="5004404"/>
            <a:ext cx="350735" cy="321943"/>
          </a:xfrm>
          <a:prstGeom prst="rect">
            <a:avLst/>
          </a:prstGeom>
        </p:spPr>
      </p:pic>
      <p:pic>
        <p:nvPicPr>
          <p:cNvPr id="80" name="Picture 79">
            <a:extLst>
              <a:ext uri="{FF2B5EF4-FFF2-40B4-BE49-F238E27FC236}">
                <a16:creationId xmlns:a16="http://schemas.microsoft.com/office/drawing/2014/main" id="{F02D2B8D-9EB2-9943-BE06-78AF4049E1C6}"/>
              </a:ext>
            </a:extLst>
          </p:cNvPr>
          <p:cNvPicPr>
            <a:picLocks noChangeAspect="1"/>
          </p:cNvPicPr>
          <p:nvPr/>
        </p:nvPicPr>
        <p:blipFill>
          <a:blip r:embed="rId16"/>
          <a:stretch>
            <a:fillRect/>
          </a:stretch>
        </p:blipFill>
        <p:spPr>
          <a:xfrm>
            <a:off x="176299" y="4456783"/>
            <a:ext cx="250963" cy="418271"/>
          </a:xfrm>
          <a:prstGeom prst="rect">
            <a:avLst/>
          </a:prstGeom>
        </p:spPr>
      </p:pic>
      <p:pic>
        <p:nvPicPr>
          <p:cNvPr id="81" name="Picture 80">
            <a:extLst>
              <a:ext uri="{FF2B5EF4-FFF2-40B4-BE49-F238E27FC236}">
                <a16:creationId xmlns:a16="http://schemas.microsoft.com/office/drawing/2014/main" id="{E5161FD0-EE84-3B42-89EE-870D623F4EDB}"/>
              </a:ext>
            </a:extLst>
          </p:cNvPr>
          <p:cNvPicPr>
            <a:picLocks noChangeAspect="1"/>
          </p:cNvPicPr>
          <p:nvPr/>
        </p:nvPicPr>
        <p:blipFill>
          <a:blip r:embed="rId17"/>
          <a:stretch>
            <a:fillRect/>
          </a:stretch>
        </p:blipFill>
        <p:spPr>
          <a:xfrm>
            <a:off x="126338" y="3524672"/>
            <a:ext cx="385157" cy="318839"/>
          </a:xfrm>
          <a:prstGeom prst="rect">
            <a:avLst/>
          </a:prstGeom>
        </p:spPr>
      </p:pic>
      <p:pic>
        <p:nvPicPr>
          <p:cNvPr id="11" name="Picture 10"/>
          <p:cNvPicPr>
            <a:picLocks noChangeAspect="1"/>
          </p:cNvPicPr>
          <p:nvPr/>
        </p:nvPicPr>
        <p:blipFill>
          <a:blip r:embed="rId18"/>
          <a:stretch>
            <a:fillRect/>
          </a:stretch>
        </p:blipFill>
        <p:spPr>
          <a:xfrm>
            <a:off x="3740733" y="3301576"/>
            <a:ext cx="8385348" cy="2544631"/>
          </a:xfrm>
          <a:prstGeom prst="rect">
            <a:avLst/>
          </a:prstGeom>
        </p:spPr>
      </p:pic>
    </p:spTree>
    <p:extLst>
      <p:ext uri="{BB962C8B-B14F-4D97-AF65-F5344CB8AC3E}">
        <p14:creationId xmlns:p14="http://schemas.microsoft.com/office/powerpoint/2010/main" val="653267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6"/>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3" name="Picture 122">
            <a:extLst>
              <a:ext uri="{FF2B5EF4-FFF2-40B4-BE49-F238E27FC236}">
                <a16:creationId xmlns:a16="http://schemas.microsoft.com/office/drawing/2014/main" id="{0B6642C3-D474-A54A-B379-F40748E77BF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24" name="TextBox 123">
            <a:extLst>
              <a:ext uri="{FF2B5EF4-FFF2-40B4-BE49-F238E27FC236}">
                <a16:creationId xmlns:a16="http://schemas.microsoft.com/office/drawing/2014/main" id="{6F77536A-44F9-694A-A5F1-EFF1730BE7FB}"/>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4"/>
          <a:stretch>
            <a:fillRect/>
          </a:stretch>
        </p:blipFill>
        <p:spPr>
          <a:xfrm>
            <a:off x="126338" y="3524672"/>
            <a:ext cx="385157" cy="318839"/>
          </a:xfrm>
          <a:prstGeom prst="rect">
            <a:avLst/>
          </a:prstGeom>
        </p:spPr>
      </p:pic>
      <p:pic>
        <p:nvPicPr>
          <p:cNvPr id="5" name="Picture 4"/>
          <p:cNvPicPr>
            <a:picLocks noChangeAspect="1"/>
          </p:cNvPicPr>
          <p:nvPr/>
        </p:nvPicPr>
        <p:blipFill>
          <a:blip r:embed="rId15"/>
          <a:stretch>
            <a:fillRect/>
          </a:stretch>
        </p:blipFill>
        <p:spPr>
          <a:xfrm>
            <a:off x="8668435" y="3284796"/>
            <a:ext cx="3579820" cy="2275285"/>
          </a:xfrm>
          <a:prstGeom prst="rect">
            <a:avLst/>
          </a:prstGeom>
        </p:spPr>
      </p:pic>
    </p:spTree>
    <p:extLst>
      <p:ext uri="{BB962C8B-B14F-4D97-AF65-F5344CB8AC3E}">
        <p14:creationId xmlns:p14="http://schemas.microsoft.com/office/powerpoint/2010/main" val="2787310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6"/>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4" name="Rectangle 43">
            <a:extLst>
              <a:ext uri="{FF2B5EF4-FFF2-40B4-BE49-F238E27FC236}">
                <a16:creationId xmlns:a16="http://schemas.microsoft.com/office/drawing/2014/main" id="{0944FC52-FD1B-9D47-B5AD-C212FFE83E7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5" name="Group 44">
            <a:extLst>
              <a:ext uri="{FF2B5EF4-FFF2-40B4-BE49-F238E27FC236}">
                <a16:creationId xmlns:a16="http://schemas.microsoft.com/office/drawing/2014/main" id="{1C56C5A9-1575-DB4C-BD7C-D9CA86AA39D2}"/>
              </a:ext>
            </a:extLst>
          </p:cNvPr>
          <p:cNvGrpSpPr/>
          <p:nvPr/>
        </p:nvGrpSpPr>
        <p:grpSpPr>
          <a:xfrm>
            <a:off x="111459" y="2993388"/>
            <a:ext cx="2152334" cy="358614"/>
            <a:chOff x="212185" y="3399571"/>
            <a:chExt cx="2353700" cy="392165"/>
          </a:xfrm>
        </p:grpSpPr>
        <p:pic>
          <p:nvPicPr>
            <p:cNvPr id="46" name="Picture 45">
              <a:extLst>
                <a:ext uri="{FF2B5EF4-FFF2-40B4-BE49-F238E27FC236}">
                  <a16:creationId xmlns:a16="http://schemas.microsoft.com/office/drawing/2014/main" id="{AD43D36D-5886-6144-A765-E9703D060620}"/>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7" name="TextBox 46">
              <a:extLst>
                <a:ext uri="{FF2B5EF4-FFF2-40B4-BE49-F238E27FC236}">
                  <a16:creationId xmlns:a16="http://schemas.microsoft.com/office/drawing/2014/main" id="{27AA3473-749F-6845-99D7-CB0A5BB4212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8" name="TextBox 47">
            <a:extLst>
              <a:ext uri="{FF2B5EF4-FFF2-40B4-BE49-F238E27FC236}">
                <a16:creationId xmlns:a16="http://schemas.microsoft.com/office/drawing/2014/main" id="{5222A335-EF13-6F4F-8A46-CFFE1DCF7A0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9" name="Picture 48">
            <a:extLst>
              <a:ext uri="{FF2B5EF4-FFF2-40B4-BE49-F238E27FC236}">
                <a16:creationId xmlns:a16="http://schemas.microsoft.com/office/drawing/2014/main" id="{0929A72E-EE1F-684A-9AF3-6876C2B79B4F}"/>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0" name="TextBox 49">
            <a:extLst>
              <a:ext uri="{FF2B5EF4-FFF2-40B4-BE49-F238E27FC236}">
                <a16:creationId xmlns:a16="http://schemas.microsoft.com/office/drawing/2014/main" id="{70CC6587-52BE-F541-AD10-A5EE80CFFB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51" name="Group 50">
            <a:extLst>
              <a:ext uri="{FF2B5EF4-FFF2-40B4-BE49-F238E27FC236}">
                <a16:creationId xmlns:a16="http://schemas.microsoft.com/office/drawing/2014/main" id="{7F9E8D83-A5C0-3E41-9614-BA6CD5151CDB}"/>
              </a:ext>
            </a:extLst>
          </p:cNvPr>
          <p:cNvGrpSpPr/>
          <p:nvPr/>
        </p:nvGrpSpPr>
        <p:grpSpPr>
          <a:xfrm>
            <a:off x="147367" y="1961303"/>
            <a:ext cx="2189543" cy="342369"/>
            <a:chOff x="198537" y="2990591"/>
            <a:chExt cx="2130046" cy="342369"/>
          </a:xfrm>
        </p:grpSpPr>
        <p:pic>
          <p:nvPicPr>
            <p:cNvPr id="52" name="Picture 51">
              <a:extLst>
                <a:ext uri="{FF2B5EF4-FFF2-40B4-BE49-F238E27FC236}">
                  <a16:creationId xmlns:a16="http://schemas.microsoft.com/office/drawing/2014/main" id="{78BA9E28-306B-CD48-9B62-24063A477E45}"/>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3" name="TextBox 52">
              <a:extLst>
                <a:ext uri="{FF2B5EF4-FFF2-40B4-BE49-F238E27FC236}">
                  <a16:creationId xmlns:a16="http://schemas.microsoft.com/office/drawing/2014/main" id="{7859B2FD-288B-6643-A40D-1FBDEBE5CB26}"/>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4" name="Picture 53">
            <a:extLst>
              <a:ext uri="{FF2B5EF4-FFF2-40B4-BE49-F238E27FC236}">
                <a16:creationId xmlns:a16="http://schemas.microsoft.com/office/drawing/2014/main" id="{18248209-E5CF-144E-B652-AA57006016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5" name="TextBox 54">
            <a:extLst>
              <a:ext uri="{FF2B5EF4-FFF2-40B4-BE49-F238E27FC236}">
                <a16:creationId xmlns:a16="http://schemas.microsoft.com/office/drawing/2014/main" id="{70D36D10-E2DA-E54C-A3F7-975A5CC0DB70}"/>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6" name="Group 55">
            <a:extLst>
              <a:ext uri="{FF2B5EF4-FFF2-40B4-BE49-F238E27FC236}">
                <a16:creationId xmlns:a16="http://schemas.microsoft.com/office/drawing/2014/main" id="{8DF89587-C10D-DB47-AFE3-3888E3E8F6E8}"/>
              </a:ext>
            </a:extLst>
          </p:cNvPr>
          <p:cNvGrpSpPr/>
          <p:nvPr/>
        </p:nvGrpSpPr>
        <p:grpSpPr>
          <a:xfrm>
            <a:off x="133864" y="4025598"/>
            <a:ext cx="2215537" cy="354244"/>
            <a:chOff x="172518" y="2990591"/>
            <a:chExt cx="2155334" cy="354244"/>
          </a:xfrm>
        </p:grpSpPr>
        <p:pic>
          <p:nvPicPr>
            <p:cNvPr id="57" name="Picture 56">
              <a:extLst>
                <a:ext uri="{FF2B5EF4-FFF2-40B4-BE49-F238E27FC236}">
                  <a16:creationId xmlns:a16="http://schemas.microsoft.com/office/drawing/2014/main" id="{E088F5B7-222A-B648-920A-5AC8C862D8C6}"/>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8" name="TextBox 57">
              <a:extLst>
                <a:ext uri="{FF2B5EF4-FFF2-40B4-BE49-F238E27FC236}">
                  <a16:creationId xmlns:a16="http://schemas.microsoft.com/office/drawing/2014/main" id="{9EE9ABE0-D4BA-8641-BA44-C7A26708EC0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9" name="TextBox 58">
            <a:extLst>
              <a:ext uri="{FF2B5EF4-FFF2-40B4-BE49-F238E27FC236}">
                <a16:creationId xmlns:a16="http://schemas.microsoft.com/office/drawing/2014/main" id="{B9D06C66-B806-1E42-95EC-842448C29C03}"/>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0" name="Picture 59">
            <a:extLst>
              <a:ext uri="{FF2B5EF4-FFF2-40B4-BE49-F238E27FC236}">
                <a16:creationId xmlns:a16="http://schemas.microsoft.com/office/drawing/2014/main" id="{C2578AD4-525E-9944-ACEB-D8413B4266A3}"/>
              </a:ext>
            </a:extLst>
          </p:cNvPr>
          <p:cNvPicPr>
            <a:picLocks noChangeAspect="1"/>
          </p:cNvPicPr>
          <p:nvPr/>
        </p:nvPicPr>
        <p:blipFill>
          <a:blip r:embed="rId11"/>
          <a:stretch>
            <a:fillRect/>
          </a:stretch>
        </p:blipFill>
        <p:spPr>
          <a:xfrm>
            <a:off x="180257" y="198363"/>
            <a:ext cx="1474367" cy="618075"/>
          </a:xfrm>
          <a:prstGeom prst="rect">
            <a:avLst/>
          </a:prstGeom>
        </p:spPr>
      </p:pic>
      <p:sp>
        <p:nvSpPr>
          <p:cNvPr id="61" name="TextBox 60">
            <a:extLst>
              <a:ext uri="{FF2B5EF4-FFF2-40B4-BE49-F238E27FC236}">
                <a16:creationId xmlns:a16="http://schemas.microsoft.com/office/drawing/2014/main" id="{6340D842-09AA-D34E-AE4D-E0FFCE1839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62" name="Picture 61">
            <a:extLst>
              <a:ext uri="{FF2B5EF4-FFF2-40B4-BE49-F238E27FC236}">
                <a16:creationId xmlns:a16="http://schemas.microsoft.com/office/drawing/2014/main" id="{AD561B3B-429E-3D47-B7DB-80B5B25BF35C}"/>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63" name="Picture 62">
            <a:extLst>
              <a:ext uri="{FF2B5EF4-FFF2-40B4-BE49-F238E27FC236}">
                <a16:creationId xmlns:a16="http://schemas.microsoft.com/office/drawing/2014/main" id="{107675D5-D1A0-D149-86F1-0CBFBA789C87}"/>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64" name="Picture 63">
            <a:extLst>
              <a:ext uri="{FF2B5EF4-FFF2-40B4-BE49-F238E27FC236}">
                <a16:creationId xmlns:a16="http://schemas.microsoft.com/office/drawing/2014/main" id="{1D952DA3-E776-F64F-8902-BA38A695B16C}"/>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7463" y="11394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3" name="Picture 2"/>
          <p:cNvPicPr>
            <a:picLocks noChangeAspect="1"/>
          </p:cNvPicPr>
          <p:nvPr/>
        </p:nvPicPr>
        <p:blipFill>
          <a:blip r:embed="rId6"/>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4" name="Rectangle 73">
            <a:extLst>
              <a:ext uri="{FF2B5EF4-FFF2-40B4-BE49-F238E27FC236}">
                <a16:creationId xmlns:a16="http://schemas.microsoft.com/office/drawing/2014/main" id="{404DECD5-88FD-604A-9E34-A5D5F647BB3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5" name="Group 74">
            <a:extLst>
              <a:ext uri="{FF2B5EF4-FFF2-40B4-BE49-F238E27FC236}">
                <a16:creationId xmlns:a16="http://schemas.microsoft.com/office/drawing/2014/main" id="{54A6FCCE-A69C-AE4B-B6AF-4EA0F7265C13}"/>
              </a:ext>
            </a:extLst>
          </p:cNvPr>
          <p:cNvGrpSpPr/>
          <p:nvPr/>
        </p:nvGrpSpPr>
        <p:grpSpPr>
          <a:xfrm>
            <a:off x="111459" y="2993388"/>
            <a:ext cx="2152334" cy="358614"/>
            <a:chOff x="212185" y="3399571"/>
            <a:chExt cx="2353700" cy="392165"/>
          </a:xfrm>
        </p:grpSpPr>
        <p:pic>
          <p:nvPicPr>
            <p:cNvPr id="78" name="Picture 77">
              <a:extLst>
                <a:ext uri="{FF2B5EF4-FFF2-40B4-BE49-F238E27FC236}">
                  <a16:creationId xmlns:a16="http://schemas.microsoft.com/office/drawing/2014/main" id="{311F66DE-FEFD-D640-970F-FE99516DB25A}"/>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9" name="TextBox 78">
              <a:extLst>
                <a:ext uri="{FF2B5EF4-FFF2-40B4-BE49-F238E27FC236}">
                  <a16:creationId xmlns:a16="http://schemas.microsoft.com/office/drawing/2014/main" id="{322195FA-2ADD-BC40-AFAB-2D11970929BD}"/>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0" name="TextBox 79">
            <a:extLst>
              <a:ext uri="{FF2B5EF4-FFF2-40B4-BE49-F238E27FC236}">
                <a16:creationId xmlns:a16="http://schemas.microsoft.com/office/drawing/2014/main" id="{A9B6FE7A-B0AE-0F48-913B-099528BD007C}"/>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1" name="Picture 80">
            <a:extLst>
              <a:ext uri="{FF2B5EF4-FFF2-40B4-BE49-F238E27FC236}">
                <a16:creationId xmlns:a16="http://schemas.microsoft.com/office/drawing/2014/main" id="{A3D2652B-EF19-0141-A190-E10517E4AC9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2" name="TextBox 81">
            <a:extLst>
              <a:ext uri="{FF2B5EF4-FFF2-40B4-BE49-F238E27FC236}">
                <a16:creationId xmlns:a16="http://schemas.microsoft.com/office/drawing/2014/main" id="{9B7F93EB-D6E6-CF4E-9CA2-AF09CC4EFED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3" name="Group 82">
            <a:extLst>
              <a:ext uri="{FF2B5EF4-FFF2-40B4-BE49-F238E27FC236}">
                <a16:creationId xmlns:a16="http://schemas.microsoft.com/office/drawing/2014/main" id="{62FEDF6C-1EAF-AB49-A6EE-56C4EE159861}"/>
              </a:ext>
            </a:extLst>
          </p:cNvPr>
          <p:cNvGrpSpPr/>
          <p:nvPr/>
        </p:nvGrpSpPr>
        <p:grpSpPr>
          <a:xfrm>
            <a:off x="147367" y="1961303"/>
            <a:ext cx="2189543" cy="342369"/>
            <a:chOff x="198537" y="2990591"/>
            <a:chExt cx="2130046" cy="342369"/>
          </a:xfrm>
        </p:grpSpPr>
        <p:pic>
          <p:nvPicPr>
            <p:cNvPr id="84" name="Picture 83">
              <a:extLst>
                <a:ext uri="{FF2B5EF4-FFF2-40B4-BE49-F238E27FC236}">
                  <a16:creationId xmlns:a16="http://schemas.microsoft.com/office/drawing/2014/main" id="{7BBD9AC7-40FD-AA4E-87FC-5E6EEDFCFDF3}"/>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5" name="TextBox 84">
              <a:extLst>
                <a:ext uri="{FF2B5EF4-FFF2-40B4-BE49-F238E27FC236}">
                  <a16:creationId xmlns:a16="http://schemas.microsoft.com/office/drawing/2014/main" id="{C856E602-A924-4943-B22C-0B522109DA20}"/>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7" name="Picture 86">
            <a:extLst>
              <a:ext uri="{FF2B5EF4-FFF2-40B4-BE49-F238E27FC236}">
                <a16:creationId xmlns:a16="http://schemas.microsoft.com/office/drawing/2014/main" id="{70A47DC4-3590-B34B-8F19-C5646C1B9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8" name="TextBox 87">
            <a:extLst>
              <a:ext uri="{FF2B5EF4-FFF2-40B4-BE49-F238E27FC236}">
                <a16:creationId xmlns:a16="http://schemas.microsoft.com/office/drawing/2014/main" id="{98769DAE-CBFD-4747-A0C9-BC9E7CF8152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9" name="Group 88">
            <a:extLst>
              <a:ext uri="{FF2B5EF4-FFF2-40B4-BE49-F238E27FC236}">
                <a16:creationId xmlns:a16="http://schemas.microsoft.com/office/drawing/2014/main" id="{83B6EE30-EE73-B744-9AF7-5E36537179F3}"/>
              </a:ext>
            </a:extLst>
          </p:cNvPr>
          <p:cNvGrpSpPr/>
          <p:nvPr/>
        </p:nvGrpSpPr>
        <p:grpSpPr>
          <a:xfrm>
            <a:off x="133864" y="4025598"/>
            <a:ext cx="2215537" cy="354244"/>
            <a:chOff x="172518" y="2990591"/>
            <a:chExt cx="2155334" cy="354244"/>
          </a:xfrm>
        </p:grpSpPr>
        <p:pic>
          <p:nvPicPr>
            <p:cNvPr id="90" name="Picture 89">
              <a:extLst>
                <a:ext uri="{FF2B5EF4-FFF2-40B4-BE49-F238E27FC236}">
                  <a16:creationId xmlns:a16="http://schemas.microsoft.com/office/drawing/2014/main" id="{14F3095F-402F-7841-8903-FFCC2F8453DE}"/>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2" name="TextBox 91">
              <a:extLst>
                <a:ext uri="{FF2B5EF4-FFF2-40B4-BE49-F238E27FC236}">
                  <a16:creationId xmlns:a16="http://schemas.microsoft.com/office/drawing/2014/main" id="{7B5C0612-3EF8-8C48-861F-F070747423F5}"/>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5" name="TextBox 94">
            <a:extLst>
              <a:ext uri="{FF2B5EF4-FFF2-40B4-BE49-F238E27FC236}">
                <a16:creationId xmlns:a16="http://schemas.microsoft.com/office/drawing/2014/main" id="{6ADB3683-3425-B74B-BA31-87CE7CF6334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99" name="Picture 98">
            <a:extLst>
              <a:ext uri="{FF2B5EF4-FFF2-40B4-BE49-F238E27FC236}">
                <a16:creationId xmlns:a16="http://schemas.microsoft.com/office/drawing/2014/main" id="{80A29EA2-C8AD-1942-864F-ECA1EC91E982}"/>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09" name="TextBox 108">
            <a:extLst>
              <a:ext uri="{FF2B5EF4-FFF2-40B4-BE49-F238E27FC236}">
                <a16:creationId xmlns:a16="http://schemas.microsoft.com/office/drawing/2014/main" id="{DA102FC6-C03A-6544-BD29-B4AB24422F5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0" name="Picture 109">
            <a:extLst>
              <a:ext uri="{FF2B5EF4-FFF2-40B4-BE49-F238E27FC236}">
                <a16:creationId xmlns:a16="http://schemas.microsoft.com/office/drawing/2014/main" id="{5251ACB6-E51A-A54B-8716-AE8889734C96}"/>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1" name="Picture 110">
            <a:extLst>
              <a:ext uri="{FF2B5EF4-FFF2-40B4-BE49-F238E27FC236}">
                <a16:creationId xmlns:a16="http://schemas.microsoft.com/office/drawing/2014/main" id="{558DF117-57B3-304F-AF90-A69EDE0282A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2" name="Picture 111">
            <a:extLst>
              <a:ext uri="{FF2B5EF4-FFF2-40B4-BE49-F238E27FC236}">
                <a16:creationId xmlns:a16="http://schemas.microsoft.com/office/drawing/2014/main" id="{4A2E62AD-A6CF-2343-8EF1-3F2081EE3930}"/>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4" y="11507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 name="Picture 3"/>
          <p:cNvPicPr>
            <a:picLocks noChangeAspect="1"/>
          </p:cNvPicPr>
          <p:nvPr/>
        </p:nvPicPr>
        <p:blipFill>
          <a:blip r:embed="rId6"/>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5" name="Rectangle 74">
            <a:extLst>
              <a:ext uri="{FF2B5EF4-FFF2-40B4-BE49-F238E27FC236}">
                <a16:creationId xmlns:a16="http://schemas.microsoft.com/office/drawing/2014/main" id="{6E5FE87D-9FBC-D549-9189-9660198F474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8" name="Group 77">
            <a:extLst>
              <a:ext uri="{FF2B5EF4-FFF2-40B4-BE49-F238E27FC236}">
                <a16:creationId xmlns:a16="http://schemas.microsoft.com/office/drawing/2014/main" id="{2F79DFD8-7D50-C94C-A61D-A492A1D08B91}"/>
              </a:ext>
            </a:extLst>
          </p:cNvPr>
          <p:cNvGrpSpPr/>
          <p:nvPr/>
        </p:nvGrpSpPr>
        <p:grpSpPr>
          <a:xfrm>
            <a:off x="111459" y="2993388"/>
            <a:ext cx="2152334" cy="358614"/>
            <a:chOff x="212185" y="3399571"/>
            <a:chExt cx="2353700" cy="392165"/>
          </a:xfrm>
        </p:grpSpPr>
        <p:pic>
          <p:nvPicPr>
            <p:cNvPr id="79" name="Picture 78">
              <a:extLst>
                <a:ext uri="{FF2B5EF4-FFF2-40B4-BE49-F238E27FC236}">
                  <a16:creationId xmlns:a16="http://schemas.microsoft.com/office/drawing/2014/main" id="{EEA7CB3E-A0FB-7540-89A1-55F4926536D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80" name="TextBox 79">
              <a:extLst>
                <a:ext uri="{FF2B5EF4-FFF2-40B4-BE49-F238E27FC236}">
                  <a16:creationId xmlns:a16="http://schemas.microsoft.com/office/drawing/2014/main" id="{793A58C4-7F5A-FA4B-B8E4-4074C09BE98E}"/>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1" name="TextBox 80">
            <a:extLst>
              <a:ext uri="{FF2B5EF4-FFF2-40B4-BE49-F238E27FC236}">
                <a16:creationId xmlns:a16="http://schemas.microsoft.com/office/drawing/2014/main" id="{2794011C-7777-1A4D-993C-C823DF00A95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2" name="Picture 81">
            <a:extLst>
              <a:ext uri="{FF2B5EF4-FFF2-40B4-BE49-F238E27FC236}">
                <a16:creationId xmlns:a16="http://schemas.microsoft.com/office/drawing/2014/main" id="{B2E3B43F-396D-5F41-86DE-B9F28D4C825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3" name="TextBox 82">
            <a:extLst>
              <a:ext uri="{FF2B5EF4-FFF2-40B4-BE49-F238E27FC236}">
                <a16:creationId xmlns:a16="http://schemas.microsoft.com/office/drawing/2014/main" id="{E083B724-61EC-F14A-BE95-CBDF8DBBD573}"/>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4" name="Group 83">
            <a:extLst>
              <a:ext uri="{FF2B5EF4-FFF2-40B4-BE49-F238E27FC236}">
                <a16:creationId xmlns:a16="http://schemas.microsoft.com/office/drawing/2014/main" id="{575E459D-E6FB-724F-90E1-25F7CBB10AE6}"/>
              </a:ext>
            </a:extLst>
          </p:cNvPr>
          <p:cNvGrpSpPr/>
          <p:nvPr/>
        </p:nvGrpSpPr>
        <p:grpSpPr>
          <a:xfrm>
            <a:off x="147367" y="1961303"/>
            <a:ext cx="2189543" cy="342369"/>
            <a:chOff x="198537" y="2990591"/>
            <a:chExt cx="2130046" cy="342369"/>
          </a:xfrm>
        </p:grpSpPr>
        <p:pic>
          <p:nvPicPr>
            <p:cNvPr id="85" name="Picture 84">
              <a:extLst>
                <a:ext uri="{FF2B5EF4-FFF2-40B4-BE49-F238E27FC236}">
                  <a16:creationId xmlns:a16="http://schemas.microsoft.com/office/drawing/2014/main" id="{CCCA570B-7AA0-3348-9120-1DACEFF33032}"/>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7" name="TextBox 86">
              <a:extLst>
                <a:ext uri="{FF2B5EF4-FFF2-40B4-BE49-F238E27FC236}">
                  <a16:creationId xmlns:a16="http://schemas.microsoft.com/office/drawing/2014/main" id="{90C3538B-DB9B-B44E-AA68-8E990332F1DA}"/>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8" name="Picture 87">
            <a:extLst>
              <a:ext uri="{FF2B5EF4-FFF2-40B4-BE49-F238E27FC236}">
                <a16:creationId xmlns:a16="http://schemas.microsoft.com/office/drawing/2014/main" id="{CC8271A8-7388-524F-908C-AF9548A834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9" name="TextBox 88">
            <a:extLst>
              <a:ext uri="{FF2B5EF4-FFF2-40B4-BE49-F238E27FC236}">
                <a16:creationId xmlns:a16="http://schemas.microsoft.com/office/drawing/2014/main" id="{066C0085-1F96-BF42-83EE-70DD5A95A0F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90" name="Group 89">
            <a:extLst>
              <a:ext uri="{FF2B5EF4-FFF2-40B4-BE49-F238E27FC236}">
                <a16:creationId xmlns:a16="http://schemas.microsoft.com/office/drawing/2014/main" id="{F30FA5F2-99AD-4E47-A3B9-E6D6221EB82B}"/>
              </a:ext>
            </a:extLst>
          </p:cNvPr>
          <p:cNvGrpSpPr/>
          <p:nvPr/>
        </p:nvGrpSpPr>
        <p:grpSpPr>
          <a:xfrm>
            <a:off x="133864" y="4025598"/>
            <a:ext cx="2215537" cy="354244"/>
            <a:chOff x="172518" y="2990591"/>
            <a:chExt cx="2155334" cy="354244"/>
          </a:xfrm>
        </p:grpSpPr>
        <p:pic>
          <p:nvPicPr>
            <p:cNvPr id="92" name="Picture 91">
              <a:extLst>
                <a:ext uri="{FF2B5EF4-FFF2-40B4-BE49-F238E27FC236}">
                  <a16:creationId xmlns:a16="http://schemas.microsoft.com/office/drawing/2014/main" id="{1711C06C-C45A-5747-A617-DAD10D6156F9}"/>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5" name="TextBox 94">
              <a:extLst>
                <a:ext uri="{FF2B5EF4-FFF2-40B4-BE49-F238E27FC236}">
                  <a16:creationId xmlns:a16="http://schemas.microsoft.com/office/drawing/2014/main" id="{C58EEAD1-2BE8-D144-AC9A-6C9F8B482F5C}"/>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9" name="TextBox 98">
            <a:extLst>
              <a:ext uri="{FF2B5EF4-FFF2-40B4-BE49-F238E27FC236}">
                <a16:creationId xmlns:a16="http://schemas.microsoft.com/office/drawing/2014/main" id="{A26C90F6-D11C-BB4D-B509-1B0694EF1D9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09" name="Picture 108">
            <a:extLst>
              <a:ext uri="{FF2B5EF4-FFF2-40B4-BE49-F238E27FC236}">
                <a16:creationId xmlns:a16="http://schemas.microsoft.com/office/drawing/2014/main" id="{E7C875C3-95FE-924E-8619-57C99B05D1DB}"/>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10" name="TextBox 109">
            <a:extLst>
              <a:ext uri="{FF2B5EF4-FFF2-40B4-BE49-F238E27FC236}">
                <a16:creationId xmlns:a16="http://schemas.microsoft.com/office/drawing/2014/main" id="{E468EF7A-7D94-C642-9F4D-F7CF691F8C0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1" name="Picture 110">
            <a:extLst>
              <a:ext uri="{FF2B5EF4-FFF2-40B4-BE49-F238E27FC236}">
                <a16:creationId xmlns:a16="http://schemas.microsoft.com/office/drawing/2014/main" id="{40DD474C-B068-F74A-A266-0542B0EBA5F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2" name="Picture 111">
            <a:extLst>
              <a:ext uri="{FF2B5EF4-FFF2-40B4-BE49-F238E27FC236}">
                <a16:creationId xmlns:a16="http://schemas.microsoft.com/office/drawing/2014/main" id="{22389CC7-3911-A544-8161-B5B318E7B7E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3" name="Picture 112">
            <a:extLst>
              <a:ext uri="{FF2B5EF4-FFF2-40B4-BE49-F238E27FC236}">
                <a16:creationId xmlns:a16="http://schemas.microsoft.com/office/drawing/2014/main" id="{2F4E9123-7611-6D42-B551-DF5445484306}"/>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2" y="1150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50" name="Rectangle 49">
            <a:extLst>
              <a:ext uri="{FF2B5EF4-FFF2-40B4-BE49-F238E27FC236}">
                <a16:creationId xmlns:a16="http://schemas.microsoft.com/office/drawing/2014/main" id="{673DAE50-A954-4C46-B721-3439BDA1D6D7}"/>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1" name="Group 50">
            <a:extLst>
              <a:ext uri="{FF2B5EF4-FFF2-40B4-BE49-F238E27FC236}">
                <a16:creationId xmlns:a16="http://schemas.microsoft.com/office/drawing/2014/main" id="{24655A13-B647-DD41-A7EE-C5178B560291}"/>
              </a:ext>
            </a:extLst>
          </p:cNvPr>
          <p:cNvGrpSpPr/>
          <p:nvPr/>
        </p:nvGrpSpPr>
        <p:grpSpPr>
          <a:xfrm>
            <a:off x="111459" y="2993388"/>
            <a:ext cx="2152334" cy="358614"/>
            <a:chOff x="212185" y="3399571"/>
            <a:chExt cx="2353700" cy="392165"/>
          </a:xfrm>
        </p:grpSpPr>
        <p:pic>
          <p:nvPicPr>
            <p:cNvPr id="52" name="Picture 51">
              <a:extLst>
                <a:ext uri="{FF2B5EF4-FFF2-40B4-BE49-F238E27FC236}">
                  <a16:creationId xmlns:a16="http://schemas.microsoft.com/office/drawing/2014/main" id="{56CAEFC2-BF63-3040-8316-907A016EB3A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3" name="TextBox 52">
              <a:extLst>
                <a:ext uri="{FF2B5EF4-FFF2-40B4-BE49-F238E27FC236}">
                  <a16:creationId xmlns:a16="http://schemas.microsoft.com/office/drawing/2014/main" id="{E5DBD53D-B3CA-9A43-8C60-403CC945B483}"/>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4" name="TextBox 53">
            <a:extLst>
              <a:ext uri="{FF2B5EF4-FFF2-40B4-BE49-F238E27FC236}">
                <a16:creationId xmlns:a16="http://schemas.microsoft.com/office/drawing/2014/main" id="{D0BC0577-D409-1C44-AD77-208BDF617E1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55" name="Picture 54">
            <a:extLst>
              <a:ext uri="{FF2B5EF4-FFF2-40B4-BE49-F238E27FC236}">
                <a16:creationId xmlns:a16="http://schemas.microsoft.com/office/drawing/2014/main" id="{59B690BA-3473-D44D-9152-D01663D6B8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9" name="TextBox 58">
            <a:extLst>
              <a:ext uri="{FF2B5EF4-FFF2-40B4-BE49-F238E27FC236}">
                <a16:creationId xmlns:a16="http://schemas.microsoft.com/office/drawing/2014/main" id="{F4F8EA76-9A59-DF46-913A-37F20657DACC}"/>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0" name="Group 59">
            <a:extLst>
              <a:ext uri="{FF2B5EF4-FFF2-40B4-BE49-F238E27FC236}">
                <a16:creationId xmlns:a16="http://schemas.microsoft.com/office/drawing/2014/main" id="{5FCB7DC8-F3F4-8A45-8338-8B765A280387}"/>
              </a:ext>
            </a:extLst>
          </p:cNvPr>
          <p:cNvGrpSpPr/>
          <p:nvPr/>
        </p:nvGrpSpPr>
        <p:grpSpPr>
          <a:xfrm>
            <a:off x="147367" y="1961303"/>
            <a:ext cx="2189543" cy="342369"/>
            <a:chOff x="198537" y="2990591"/>
            <a:chExt cx="2130046" cy="342369"/>
          </a:xfrm>
        </p:grpSpPr>
        <p:pic>
          <p:nvPicPr>
            <p:cNvPr id="61" name="Picture 60">
              <a:extLst>
                <a:ext uri="{FF2B5EF4-FFF2-40B4-BE49-F238E27FC236}">
                  <a16:creationId xmlns:a16="http://schemas.microsoft.com/office/drawing/2014/main" id="{46F726D9-823E-724E-BA4E-86D7C8210ED8}"/>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2" name="TextBox 61">
              <a:extLst>
                <a:ext uri="{FF2B5EF4-FFF2-40B4-BE49-F238E27FC236}">
                  <a16:creationId xmlns:a16="http://schemas.microsoft.com/office/drawing/2014/main" id="{7AD68367-9AFB-2E4C-9299-5533B80E6D17}"/>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3" name="Picture 62">
            <a:extLst>
              <a:ext uri="{FF2B5EF4-FFF2-40B4-BE49-F238E27FC236}">
                <a16:creationId xmlns:a16="http://schemas.microsoft.com/office/drawing/2014/main" id="{4E98A40D-6F05-3645-895B-30926F2CAD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4" name="TextBox 63">
            <a:extLst>
              <a:ext uri="{FF2B5EF4-FFF2-40B4-BE49-F238E27FC236}">
                <a16:creationId xmlns:a16="http://schemas.microsoft.com/office/drawing/2014/main" id="{E383460C-221C-954A-8A0F-A4FD1C2A030E}"/>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5" name="Group 64">
            <a:extLst>
              <a:ext uri="{FF2B5EF4-FFF2-40B4-BE49-F238E27FC236}">
                <a16:creationId xmlns:a16="http://schemas.microsoft.com/office/drawing/2014/main" id="{9B2F61D6-232E-4B49-AB35-71E7336C8B1D}"/>
              </a:ext>
            </a:extLst>
          </p:cNvPr>
          <p:cNvGrpSpPr/>
          <p:nvPr/>
        </p:nvGrpSpPr>
        <p:grpSpPr>
          <a:xfrm>
            <a:off x="133864" y="4025598"/>
            <a:ext cx="2215537" cy="354244"/>
            <a:chOff x="172518" y="2990591"/>
            <a:chExt cx="2155334" cy="354244"/>
          </a:xfrm>
        </p:grpSpPr>
        <p:pic>
          <p:nvPicPr>
            <p:cNvPr id="67" name="Picture 66">
              <a:extLst>
                <a:ext uri="{FF2B5EF4-FFF2-40B4-BE49-F238E27FC236}">
                  <a16:creationId xmlns:a16="http://schemas.microsoft.com/office/drawing/2014/main" id="{15A11272-454A-4F45-89AA-2C1319C92D5B}"/>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69" name="TextBox 68">
              <a:extLst>
                <a:ext uri="{FF2B5EF4-FFF2-40B4-BE49-F238E27FC236}">
                  <a16:creationId xmlns:a16="http://schemas.microsoft.com/office/drawing/2014/main" id="{5B3A44A5-9CBB-E14D-AEF1-B20E958E40BE}"/>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2" name="TextBox 71">
            <a:extLst>
              <a:ext uri="{FF2B5EF4-FFF2-40B4-BE49-F238E27FC236}">
                <a16:creationId xmlns:a16="http://schemas.microsoft.com/office/drawing/2014/main" id="{FAE3BA1D-CBAD-B740-A7CD-9F3D7895607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3" name="Picture 72">
            <a:extLst>
              <a:ext uri="{FF2B5EF4-FFF2-40B4-BE49-F238E27FC236}">
                <a16:creationId xmlns:a16="http://schemas.microsoft.com/office/drawing/2014/main" id="{937656C9-7F83-2349-B885-D0426F03537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74" name="TextBox 73">
            <a:extLst>
              <a:ext uri="{FF2B5EF4-FFF2-40B4-BE49-F238E27FC236}">
                <a16:creationId xmlns:a16="http://schemas.microsoft.com/office/drawing/2014/main" id="{D7180494-2811-9846-B939-9022FA4114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5" name="Picture 74">
            <a:extLst>
              <a:ext uri="{FF2B5EF4-FFF2-40B4-BE49-F238E27FC236}">
                <a16:creationId xmlns:a16="http://schemas.microsoft.com/office/drawing/2014/main" id="{E65FFAA9-9719-E14E-818A-6F4A6D74473D}"/>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78" name="Picture 77">
            <a:extLst>
              <a:ext uri="{FF2B5EF4-FFF2-40B4-BE49-F238E27FC236}">
                <a16:creationId xmlns:a16="http://schemas.microsoft.com/office/drawing/2014/main" id="{558C59A8-57DD-8A40-A4E5-63B1D1E033D3}"/>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79" name="Picture 78">
            <a:extLst>
              <a:ext uri="{FF2B5EF4-FFF2-40B4-BE49-F238E27FC236}">
                <a16:creationId xmlns:a16="http://schemas.microsoft.com/office/drawing/2014/main" id="{FC2A4CE4-8B47-584D-907E-D7824870ADB2}"/>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
        <p:nvSpPr>
          <p:cNvPr id="88" name="Rectangle 87">
            <a:extLst>
              <a:ext uri="{FF2B5EF4-FFF2-40B4-BE49-F238E27FC236}">
                <a16:creationId xmlns:a16="http://schemas.microsoft.com/office/drawing/2014/main" id="{4D60762C-D354-5F44-8355-F3DDAAAF3AE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89" name="Group 88">
            <a:extLst>
              <a:ext uri="{FF2B5EF4-FFF2-40B4-BE49-F238E27FC236}">
                <a16:creationId xmlns:a16="http://schemas.microsoft.com/office/drawing/2014/main" id="{955789C4-C64B-434D-A2DA-A4750B2AD568}"/>
              </a:ext>
            </a:extLst>
          </p:cNvPr>
          <p:cNvGrpSpPr/>
          <p:nvPr/>
        </p:nvGrpSpPr>
        <p:grpSpPr>
          <a:xfrm>
            <a:off x="111459" y="2993388"/>
            <a:ext cx="2152334" cy="358614"/>
            <a:chOff x="212185" y="3399571"/>
            <a:chExt cx="2353700" cy="392165"/>
          </a:xfrm>
        </p:grpSpPr>
        <p:pic>
          <p:nvPicPr>
            <p:cNvPr id="90" name="Picture 89">
              <a:extLst>
                <a:ext uri="{FF2B5EF4-FFF2-40B4-BE49-F238E27FC236}">
                  <a16:creationId xmlns:a16="http://schemas.microsoft.com/office/drawing/2014/main" id="{11745B24-7792-454D-A0F2-32240B65485E}"/>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92" name="TextBox 91">
              <a:extLst>
                <a:ext uri="{FF2B5EF4-FFF2-40B4-BE49-F238E27FC236}">
                  <a16:creationId xmlns:a16="http://schemas.microsoft.com/office/drawing/2014/main" id="{6A15E23B-1A90-0247-807F-73B9A0400BEB}"/>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95" name="TextBox 94">
            <a:extLst>
              <a:ext uri="{FF2B5EF4-FFF2-40B4-BE49-F238E27FC236}">
                <a16:creationId xmlns:a16="http://schemas.microsoft.com/office/drawing/2014/main" id="{5B5BA7DE-19C4-CF42-8D54-DEB759896537}"/>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99" name="Picture 98">
            <a:extLst>
              <a:ext uri="{FF2B5EF4-FFF2-40B4-BE49-F238E27FC236}">
                <a16:creationId xmlns:a16="http://schemas.microsoft.com/office/drawing/2014/main" id="{8D6A1E44-3D17-CB43-B146-11EDC0E853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09" name="TextBox 108">
            <a:extLst>
              <a:ext uri="{FF2B5EF4-FFF2-40B4-BE49-F238E27FC236}">
                <a16:creationId xmlns:a16="http://schemas.microsoft.com/office/drawing/2014/main" id="{ABAF75BA-7218-DA41-A48D-9B814CDBF4E4}"/>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0" name="Group 109">
            <a:extLst>
              <a:ext uri="{FF2B5EF4-FFF2-40B4-BE49-F238E27FC236}">
                <a16:creationId xmlns:a16="http://schemas.microsoft.com/office/drawing/2014/main" id="{746A5953-DAF6-7548-8DFD-8DE63ED0B34B}"/>
              </a:ext>
            </a:extLst>
          </p:cNvPr>
          <p:cNvGrpSpPr/>
          <p:nvPr/>
        </p:nvGrpSpPr>
        <p:grpSpPr>
          <a:xfrm>
            <a:off x="147367" y="1961303"/>
            <a:ext cx="2189543" cy="342369"/>
            <a:chOff x="198537" y="2990591"/>
            <a:chExt cx="2130046" cy="342369"/>
          </a:xfrm>
        </p:grpSpPr>
        <p:pic>
          <p:nvPicPr>
            <p:cNvPr id="111" name="Picture 110">
              <a:extLst>
                <a:ext uri="{FF2B5EF4-FFF2-40B4-BE49-F238E27FC236}">
                  <a16:creationId xmlns:a16="http://schemas.microsoft.com/office/drawing/2014/main" id="{4440EB09-60FA-6D47-9ACB-FFDE7AD94EF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2" name="TextBox 111">
              <a:extLst>
                <a:ext uri="{FF2B5EF4-FFF2-40B4-BE49-F238E27FC236}">
                  <a16:creationId xmlns:a16="http://schemas.microsoft.com/office/drawing/2014/main" id="{519A71CF-07A5-B242-9481-51C5F3293BC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3" name="Picture 112">
            <a:extLst>
              <a:ext uri="{FF2B5EF4-FFF2-40B4-BE49-F238E27FC236}">
                <a16:creationId xmlns:a16="http://schemas.microsoft.com/office/drawing/2014/main" id="{D62AF4C7-6940-774D-A0D2-1ECF33E65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4" name="TextBox 113">
            <a:extLst>
              <a:ext uri="{FF2B5EF4-FFF2-40B4-BE49-F238E27FC236}">
                <a16:creationId xmlns:a16="http://schemas.microsoft.com/office/drawing/2014/main" id="{C25134DA-5134-D541-94E8-4A4CC7B2832C}"/>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5" name="Group 114">
            <a:extLst>
              <a:ext uri="{FF2B5EF4-FFF2-40B4-BE49-F238E27FC236}">
                <a16:creationId xmlns:a16="http://schemas.microsoft.com/office/drawing/2014/main" id="{44481DC4-3E48-B74C-8ECB-84A26ED82026}"/>
              </a:ext>
            </a:extLst>
          </p:cNvPr>
          <p:cNvGrpSpPr/>
          <p:nvPr/>
        </p:nvGrpSpPr>
        <p:grpSpPr>
          <a:xfrm>
            <a:off x="133864" y="4025598"/>
            <a:ext cx="2215537" cy="354244"/>
            <a:chOff x="172518" y="2990591"/>
            <a:chExt cx="2155334" cy="354244"/>
          </a:xfrm>
        </p:grpSpPr>
        <p:pic>
          <p:nvPicPr>
            <p:cNvPr id="116" name="Picture 115">
              <a:extLst>
                <a:ext uri="{FF2B5EF4-FFF2-40B4-BE49-F238E27FC236}">
                  <a16:creationId xmlns:a16="http://schemas.microsoft.com/office/drawing/2014/main" id="{7417568D-EB07-5942-8C2D-9D0108D8966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17" name="TextBox 116">
              <a:extLst>
                <a:ext uri="{FF2B5EF4-FFF2-40B4-BE49-F238E27FC236}">
                  <a16:creationId xmlns:a16="http://schemas.microsoft.com/office/drawing/2014/main" id="{DFFE334A-7CAB-E644-B06C-15F56F9D48C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19" name="TextBox 118">
            <a:extLst>
              <a:ext uri="{FF2B5EF4-FFF2-40B4-BE49-F238E27FC236}">
                <a16:creationId xmlns:a16="http://schemas.microsoft.com/office/drawing/2014/main" id="{2B609247-67A8-4A4E-AE06-2484DE35671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0" name="Picture 119">
            <a:extLst>
              <a:ext uri="{FF2B5EF4-FFF2-40B4-BE49-F238E27FC236}">
                <a16:creationId xmlns:a16="http://schemas.microsoft.com/office/drawing/2014/main" id="{64DEE67F-6AA7-EB40-ADB9-F88724875BF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121" name="TextBox 120">
            <a:extLst>
              <a:ext uri="{FF2B5EF4-FFF2-40B4-BE49-F238E27FC236}">
                <a16:creationId xmlns:a16="http://schemas.microsoft.com/office/drawing/2014/main" id="{C707048C-82CF-5643-AA85-694CC600D01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2" name="Picture 121">
            <a:extLst>
              <a:ext uri="{FF2B5EF4-FFF2-40B4-BE49-F238E27FC236}">
                <a16:creationId xmlns:a16="http://schemas.microsoft.com/office/drawing/2014/main" id="{D79F9ED7-09CA-8044-B5C7-8E2EE1BC94D7}"/>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23" name="Picture 122">
            <a:extLst>
              <a:ext uri="{FF2B5EF4-FFF2-40B4-BE49-F238E27FC236}">
                <a16:creationId xmlns:a16="http://schemas.microsoft.com/office/drawing/2014/main" id="{B6DFFAC8-1243-7243-B2A9-A221E2DC80C9}"/>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24" name="Picture 123">
            <a:extLst>
              <a:ext uri="{FF2B5EF4-FFF2-40B4-BE49-F238E27FC236}">
                <a16:creationId xmlns:a16="http://schemas.microsoft.com/office/drawing/2014/main" id="{CD7D3BD4-21F8-6742-A18E-4AC5E23D5A82}"/>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6287</TotalTime>
  <Words>1378</Words>
  <Application>Microsoft Office PowerPoint</Application>
  <PresentationFormat>Custom</PresentationFormat>
  <Paragraphs>387</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Shivay Lamba</cp:lastModifiedBy>
  <cp:revision>421</cp:revision>
  <dcterms:created xsi:type="dcterms:W3CDTF">2018-04-10T06:27:35Z</dcterms:created>
  <dcterms:modified xsi:type="dcterms:W3CDTF">2019-02-27T13:00:25Z</dcterms:modified>
</cp:coreProperties>
</file>