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83" r:id="rId2"/>
    <p:sldId id="295" r:id="rId3"/>
    <p:sldId id="299" r:id="rId4"/>
    <p:sldId id="296" r:id="rId5"/>
    <p:sldId id="290" r:id="rId6"/>
    <p:sldId id="284" r:id="rId7"/>
    <p:sldId id="285" r:id="rId8"/>
    <p:sldId id="291" r:id="rId9"/>
    <p:sldId id="292" r:id="rId10"/>
    <p:sldId id="293" r:id="rId11"/>
    <p:sldId id="287" r:id="rId12"/>
    <p:sldId id="288" r:id="rId13"/>
    <p:sldId id="294" r:id="rId14"/>
    <p:sldId id="297" r:id="rId15"/>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CFC"/>
    <a:srgbClr val="FBFBFB"/>
    <a:srgbClr val="0090AF"/>
    <a:srgbClr val="4472C4"/>
    <a:srgbClr val="008BAC"/>
    <a:srgbClr val="E7E6E6"/>
    <a:srgbClr val="EEEEEE"/>
    <a:srgbClr val="00B0F0"/>
    <a:srgbClr val="866561"/>
    <a:srgbClr val="008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3820" autoAdjust="0"/>
  </p:normalViewPr>
  <p:slideViewPr>
    <p:cSldViewPr snapToGrid="0">
      <p:cViewPr varScale="1">
        <p:scale>
          <a:sx n="54" d="100"/>
          <a:sy n="54" d="100"/>
        </p:scale>
        <p:origin x="5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19-02-2019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3484139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12</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337884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785980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268179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19-02-2019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19-02-2019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19-02-2019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19-02-2019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19-02-2019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19-02-2019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19-02-2019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19-02-2019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8.jpe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9.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14.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tiff"/></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30459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607569" y="3877164"/>
            <a:ext cx="1437831" cy="369332"/>
          </a:xfrm>
          <a:prstGeom prst="rect">
            <a:avLst/>
          </a:prstGeom>
          <a:noFill/>
        </p:spPr>
        <p:txBody>
          <a:bodyPr wrap="none" rtlCol="0">
            <a:spAutoFit/>
          </a:bodyPr>
          <a:lstStyle/>
          <a:p>
            <a:pPr algn="ctr"/>
            <a:r>
              <a:rPr lang="en-US" dirty="0" smtClean="0"/>
              <a:t>Attendance : </a:t>
            </a:r>
            <a:endParaRPr lang="en-US" dirty="0"/>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075615" y="594555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2" name="Picture 1"/>
          <p:cNvPicPr>
            <a:picLocks noChangeAspect="1"/>
          </p:cNvPicPr>
          <p:nvPr/>
        </p:nvPicPr>
        <p:blipFill>
          <a:blip r:embed="rId11"/>
          <a:stretch>
            <a:fillRect/>
          </a:stretch>
        </p:blipFill>
        <p:spPr>
          <a:xfrm>
            <a:off x="5343373" y="3037305"/>
            <a:ext cx="5095875" cy="2124075"/>
          </a:xfrm>
          <a:prstGeom prst="rect">
            <a:avLst/>
          </a:prstGeom>
        </p:spPr>
      </p:pic>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3980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0" name="Rectangle: Rounded Corners 65">
            <a:extLst>
              <a:ext uri="{FF2B5EF4-FFF2-40B4-BE49-F238E27FC236}">
                <a16:creationId xmlns:a16="http://schemas.microsoft.com/office/drawing/2014/main" id="{05EAECDE-3B6D-E24E-8243-B8611089B202}"/>
              </a:ext>
            </a:extLst>
          </p:cNvPr>
          <p:cNvSpPr/>
          <p:nvPr/>
        </p:nvSpPr>
        <p:spPr>
          <a:xfrm>
            <a:off x="9176024" y="671835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14260" y="6718356"/>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err="1"/>
              <a:t>TextBox</a:t>
            </a:r>
            <a:endParaRPr lang="en-IN" sz="1646" dirty="0"/>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1" name="Rectangle: Rounded Corners 65">
            <a:extLst>
              <a:ext uri="{FF2B5EF4-FFF2-40B4-BE49-F238E27FC236}">
                <a16:creationId xmlns:a16="http://schemas.microsoft.com/office/drawing/2014/main" id="{929EC5F5-6802-0E42-AA04-BBFC98FE40CA}"/>
              </a:ext>
            </a:extLst>
          </p:cNvPr>
          <p:cNvSpPr/>
          <p:nvPr/>
        </p:nvSpPr>
        <p:spPr>
          <a:xfrm>
            <a:off x="6682206" y="671835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Tree>
    <p:extLst>
      <p:ext uri="{BB962C8B-B14F-4D97-AF65-F5344CB8AC3E}">
        <p14:creationId xmlns:p14="http://schemas.microsoft.com/office/powerpoint/2010/main" val="339206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7" name="Picture 4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8" name="TextBox 47">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74278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3" name="Picture 42">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4" name="TextBox 43">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Tree>
    <p:extLst>
      <p:ext uri="{BB962C8B-B14F-4D97-AF65-F5344CB8AC3E}">
        <p14:creationId xmlns:p14="http://schemas.microsoft.com/office/powerpoint/2010/main" val="277791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996457" y="674114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pic>
        <p:nvPicPr>
          <p:cNvPr id="3" name="Picture 2"/>
          <p:cNvPicPr>
            <a:picLocks noChangeAspect="1"/>
          </p:cNvPicPr>
          <p:nvPr/>
        </p:nvPicPr>
        <p:blipFill>
          <a:blip r:embed="rId11"/>
          <a:stretch>
            <a:fillRect/>
          </a:stretch>
        </p:blipFill>
        <p:spPr>
          <a:xfrm>
            <a:off x="4732150" y="5197676"/>
            <a:ext cx="4341988" cy="1314450"/>
          </a:xfrm>
          <a:prstGeom prst="rect">
            <a:avLst/>
          </a:prstGeom>
        </p:spPr>
      </p:pic>
      <p:pic>
        <p:nvPicPr>
          <p:cNvPr id="56" name="Picture 55">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7" name="TextBox 56">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8188659" y="669512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Tree>
    <p:extLst>
      <p:ext uri="{BB962C8B-B14F-4D97-AF65-F5344CB8AC3E}">
        <p14:creationId xmlns:p14="http://schemas.microsoft.com/office/powerpoint/2010/main" val="87609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8243455"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smtClean="0">
                <a:solidFill>
                  <a:schemeClr val="bg2">
                    <a:lumMod val="50000"/>
                  </a:schemeClr>
                </a:solidFill>
              </a:rPr>
              <a:t>Course </a:t>
            </a:r>
            <a:r>
              <a:rPr lang="en-IN" sz="2200" b="1" dirty="0" err="1" smtClean="0">
                <a:solidFill>
                  <a:schemeClr val="bg2">
                    <a:lumMod val="50000"/>
                  </a:schemeClr>
                </a:solidFill>
              </a:rPr>
              <a:t>Addititon</a:t>
            </a:r>
            <a:endParaRPr lang="en-IN" sz="2200" b="1" dirty="0">
              <a:solidFill>
                <a:schemeClr val="bg2">
                  <a:lumMod val="50000"/>
                </a:schemeClr>
              </a:solidFill>
            </a:endParaRP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666168" y="3282445"/>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95502" y="4459287"/>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69433" y="440990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02529" y="4476755"/>
            <a:ext cx="1294522"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075616" y="634408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4" name="Picture 5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5" name="TextBox 5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7" name="Rectangle: Rounded Corners 65">
            <a:extLst>
              <a:ext uri="{FF2B5EF4-FFF2-40B4-BE49-F238E27FC236}">
                <a16:creationId xmlns:a16="http://schemas.microsoft.com/office/drawing/2014/main" id="{E2E76E90-693E-CA49-A433-FA00E8B4B9D4}"/>
              </a:ext>
            </a:extLst>
          </p:cNvPr>
          <p:cNvSpPr/>
          <p:nvPr/>
        </p:nvSpPr>
        <p:spPr>
          <a:xfrm>
            <a:off x="8869433" y="552938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err="1" smtClean="0"/>
              <a:t>nter</a:t>
            </a:r>
            <a:endParaRPr lang="en-IN" sz="1646" dirty="0"/>
          </a:p>
        </p:txBody>
      </p:sp>
      <p:sp>
        <p:nvSpPr>
          <p:cNvPr id="59" name="TextBox 58">
            <a:extLst>
              <a:ext uri="{FF2B5EF4-FFF2-40B4-BE49-F238E27FC236}">
                <a16:creationId xmlns:a16="http://schemas.microsoft.com/office/drawing/2014/main" id="{21A65F48-94AD-7449-B09D-FDB97C9B906F}"/>
              </a:ext>
            </a:extLst>
          </p:cNvPr>
          <p:cNvSpPr txBox="1"/>
          <p:nvPr/>
        </p:nvSpPr>
        <p:spPr>
          <a:xfrm>
            <a:off x="3806115" y="5603325"/>
            <a:ext cx="1087349" cy="369332"/>
          </a:xfrm>
          <a:prstGeom prst="rect">
            <a:avLst/>
          </a:prstGeom>
          <a:noFill/>
        </p:spPr>
        <p:txBody>
          <a:bodyPr wrap="none" rtlCol="0">
            <a:spAutoFit/>
          </a:bodyPr>
          <a:lstStyle/>
          <a:p>
            <a:pPr algn="ctr"/>
            <a:r>
              <a:rPr lang="en-US" dirty="0"/>
              <a:t>End Date </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310837" y="5539937"/>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Tree>
    <p:extLst>
      <p:ext uri="{BB962C8B-B14F-4D97-AF65-F5344CB8AC3E}">
        <p14:creationId xmlns:p14="http://schemas.microsoft.com/office/powerpoint/2010/main" val="32325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40" name="Picture 39">
            <a:extLst>
              <a:ext uri="{FF2B5EF4-FFF2-40B4-BE49-F238E27FC236}">
                <a16:creationId xmlns:a16="http://schemas.microsoft.com/office/drawing/2014/main" id="{25AD6FF2-6DC2-9342-A298-C73A156A7691}"/>
              </a:ext>
            </a:extLst>
          </p:cNvPr>
          <p:cNvPicPr>
            <a:picLocks noChangeAspect="1"/>
          </p:cNvPicPr>
          <p:nvPr/>
        </p:nvPicPr>
        <p:blipFill>
          <a:blip r:embed="rId11"/>
          <a:stretch>
            <a:fillRect/>
          </a:stretch>
        </p:blipFill>
        <p:spPr>
          <a:xfrm>
            <a:off x="7692566" y="7755222"/>
            <a:ext cx="10136484" cy="5597102"/>
          </a:xfrm>
          <a:prstGeom prst="rect">
            <a:avLst/>
          </a:prstGeom>
        </p:spPr>
      </p:pic>
      <p:sp>
        <p:nvSpPr>
          <p:cNvPr id="2" name="TextBox 1">
            <a:extLst>
              <a:ext uri="{FF2B5EF4-FFF2-40B4-BE49-F238E27FC236}">
                <a16:creationId xmlns:a16="http://schemas.microsoft.com/office/drawing/2014/main" id="{F6E8D36F-A7DB-3D47-A208-36DFC3AE9AAB}"/>
              </a:ext>
            </a:extLst>
          </p:cNvPr>
          <p:cNvSpPr txBox="1"/>
          <p:nvPr/>
        </p:nvSpPr>
        <p:spPr>
          <a:xfrm>
            <a:off x="4209403" y="1276165"/>
            <a:ext cx="6519413" cy="369332"/>
          </a:xfrm>
          <a:prstGeom prst="rect">
            <a:avLst/>
          </a:prstGeom>
          <a:noFill/>
        </p:spPr>
        <p:txBody>
          <a:bodyPr wrap="none" rtlCol="0">
            <a:spAutoFit/>
          </a:bodyPr>
          <a:lstStyle/>
          <a:p>
            <a:r>
              <a:rPr lang="en-IN" b="1" dirty="0">
                <a:solidFill>
                  <a:schemeClr val="bg2">
                    <a:lumMod val="50000"/>
                  </a:schemeClr>
                </a:solidFill>
              </a:rPr>
              <a:t>Course Work Addition for Trainee : : employee selection for course</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598391" y="1120614"/>
            <a:ext cx="10013122" cy="6113279"/>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E`</a:t>
            </a:r>
            <a:endParaRPr lang="en-IN" sz="1646" dirty="0"/>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7861467" y="1720972"/>
            <a:ext cx="1130804"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6296769" y="1751637"/>
            <a:ext cx="1448720" cy="369332"/>
          </a:xfrm>
          <a:prstGeom prst="rect">
            <a:avLst/>
          </a:prstGeom>
          <a:noFill/>
        </p:spPr>
        <p:txBody>
          <a:bodyPr wrap="square" rtlCol="0">
            <a:spAutoFit/>
          </a:bodyPr>
          <a:lstStyle/>
          <a:p>
            <a:pPr algn="ctr"/>
            <a:r>
              <a:rPr lang="en-US" dirty="0"/>
              <a:t>Start Date *</a:t>
            </a:r>
          </a:p>
        </p:txBody>
      </p:sp>
      <p:sp>
        <p:nvSpPr>
          <p:cNvPr id="46" name="TextBox 45">
            <a:extLst>
              <a:ext uri="{FF2B5EF4-FFF2-40B4-BE49-F238E27FC236}">
                <a16:creationId xmlns:a16="http://schemas.microsoft.com/office/drawing/2014/main" id="{21A65F48-94AD-7449-B09D-FDB97C9B906F}"/>
              </a:ext>
            </a:extLst>
          </p:cNvPr>
          <p:cNvSpPr txBox="1"/>
          <p:nvPr/>
        </p:nvSpPr>
        <p:spPr>
          <a:xfrm>
            <a:off x="9093084" y="1751637"/>
            <a:ext cx="1303766" cy="369332"/>
          </a:xfrm>
          <a:prstGeom prst="rect">
            <a:avLst/>
          </a:prstGeom>
          <a:noFill/>
        </p:spPr>
        <p:txBody>
          <a:bodyPr wrap="square" rtlCol="0">
            <a:spAutoFit/>
          </a:bodyPr>
          <a:lstStyle/>
          <a:p>
            <a:pPr algn="ctr"/>
            <a:r>
              <a:rPr lang="en-US" dirty="0"/>
              <a:t>End Date </a:t>
            </a:r>
          </a:p>
        </p:txBody>
      </p:sp>
      <p:sp>
        <p:nvSpPr>
          <p:cNvPr id="48" name="Rectangle: Rounded Corners 55">
            <a:extLst>
              <a:ext uri="{FF2B5EF4-FFF2-40B4-BE49-F238E27FC236}">
                <a16:creationId xmlns:a16="http://schemas.microsoft.com/office/drawing/2014/main" id="{1A549288-70C2-FA4A-B20B-0E47D8136C14}"/>
              </a:ext>
            </a:extLst>
          </p:cNvPr>
          <p:cNvSpPr/>
          <p:nvPr/>
        </p:nvSpPr>
        <p:spPr>
          <a:xfrm>
            <a:off x="10408769" y="1745367"/>
            <a:ext cx="1130804"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6075616" y="695872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4" name="Picture 3"/>
          <p:cNvPicPr>
            <a:picLocks noChangeAspect="1"/>
          </p:cNvPicPr>
          <p:nvPr/>
        </p:nvPicPr>
        <p:blipFill>
          <a:blip r:embed="rId12"/>
          <a:stretch>
            <a:fillRect/>
          </a:stretch>
        </p:blipFill>
        <p:spPr>
          <a:xfrm>
            <a:off x="2778824" y="1593724"/>
            <a:ext cx="3543300" cy="704850"/>
          </a:xfrm>
          <a:prstGeom prst="rect">
            <a:avLst/>
          </a:prstGeom>
        </p:spPr>
      </p:pic>
      <p:pic>
        <p:nvPicPr>
          <p:cNvPr id="5" name="Picture 4"/>
          <p:cNvPicPr>
            <a:picLocks noChangeAspect="1"/>
          </p:cNvPicPr>
          <p:nvPr/>
        </p:nvPicPr>
        <p:blipFill>
          <a:blip r:embed="rId13"/>
          <a:stretch>
            <a:fillRect/>
          </a:stretch>
        </p:blipFill>
        <p:spPr>
          <a:xfrm>
            <a:off x="9353687" y="2321917"/>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8267911" y="2318133"/>
            <a:ext cx="1448720" cy="369332"/>
          </a:xfrm>
          <a:prstGeom prst="rect">
            <a:avLst/>
          </a:prstGeom>
          <a:noFill/>
        </p:spPr>
        <p:txBody>
          <a:bodyPr wrap="square" rtlCol="0">
            <a:spAutoFit/>
          </a:bodyPr>
          <a:lstStyle/>
          <a:p>
            <a:pPr algn="ctr"/>
            <a:r>
              <a:rPr lang="en-US" dirty="0" smtClean="0"/>
              <a:t>Filter : </a:t>
            </a:r>
            <a:endParaRPr lang="en-US" dirty="0"/>
          </a:p>
        </p:txBody>
      </p:sp>
      <p:pic>
        <p:nvPicPr>
          <p:cNvPr id="7" name="Picture 6"/>
          <p:cNvPicPr>
            <a:picLocks noChangeAspect="1"/>
          </p:cNvPicPr>
          <p:nvPr/>
        </p:nvPicPr>
        <p:blipFill>
          <a:blip r:embed="rId14"/>
          <a:stretch>
            <a:fillRect/>
          </a:stretch>
        </p:blipFill>
        <p:spPr>
          <a:xfrm>
            <a:off x="2804923" y="3341709"/>
            <a:ext cx="8706761" cy="2809852"/>
          </a:xfrm>
          <a:prstGeom prst="rect">
            <a:avLst/>
          </a:prstGeom>
        </p:spPr>
      </p:pic>
      <p:pic>
        <p:nvPicPr>
          <p:cNvPr id="8" name="Picture 7"/>
          <p:cNvPicPr>
            <a:picLocks noChangeAspect="1"/>
          </p:cNvPicPr>
          <p:nvPr/>
        </p:nvPicPr>
        <p:blipFill>
          <a:blip r:embed="rId15"/>
          <a:stretch>
            <a:fillRect/>
          </a:stretch>
        </p:blipFill>
        <p:spPr>
          <a:xfrm>
            <a:off x="11029268" y="4141094"/>
            <a:ext cx="333375" cy="1905000"/>
          </a:xfrm>
          <a:prstGeom prst="rect">
            <a:avLst/>
          </a:prstGeom>
        </p:spPr>
      </p:pic>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7705942"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194851" y="302717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Dropdown</a:t>
            </a: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678811" y="299752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7855929"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//populate automatically</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630821" y="390694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7801921"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//populate automatically</a:t>
            </a:r>
          </a:p>
        </p:txBody>
      </p:sp>
      <p:sp>
        <p:nvSpPr>
          <p:cNvPr id="56" name="Rectangle: Rounded Corners 65">
            <a:extLst>
              <a:ext uri="{FF2B5EF4-FFF2-40B4-BE49-F238E27FC236}">
                <a16:creationId xmlns:a16="http://schemas.microsoft.com/office/drawing/2014/main" id="{05EAECDE-3B6D-E24E-8243-B8611089B202}"/>
              </a:ext>
            </a:extLst>
          </p:cNvPr>
          <p:cNvSpPr/>
          <p:nvPr/>
        </p:nvSpPr>
        <p:spPr>
          <a:xfrm>
            <a:off x="8630821" y="488608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 name="Rectangle 3">
            <a:extLst>
              <a:ext uri="{FF2B5EF4-FFF2-40B4-BE49-F238E27FC236}">
                <a16:creationId xmlns:a16="http://schemas.microsoft.com/office/drawing/2014/main" id="{0ADBAF9C-93A1-A14D-BE46-8EF0C223DDC7}"/>
              </a:ext>
            </a:extLst>
          </p:cNvPr>
          <p:cNvSpPr/>
          <p:nvPr/>
        </p:nvSpPr>
        <p:spPr>
          <a:xfrm>
            <a:off x="11134251" y="2937252"/>
            <a:ext cx="1171183" cy="12121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25%</a:t>
            </a:r>
          </a:p>
        </p:txBody>
      </p:sp>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07067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10"/>
          <a:stretch>
            <a:fillRect/>
          </a:stretch>
        </p:blipFill>
        <p:spPr>
          <a:xfrm>
            <a:off x="-6280" y="482454"/>
            <a:ext cx="13122471" cy="8312488"/>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0" name="Picture 39">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1" name="TextBox 40">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98720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5098" y="103980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41733" y="105100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714625" y="1358350"/>
            <a:ext cx="8014191" cy="430887"/>
          </a:xfrm>
          <a:prstGeom prst="rect">
            <a:avLst/>
          </a:prstGeom>
          <a:noFill/>
        </p:spPr>
        <p:txBody>
          <a:bodyPr wrap="square" rtlCol="0">
            <a:spAutoFit/>
          </a:bodyPr>
          <a:lstStyle/>
          <a:p>
            <a:pPr algn="ctr"/>
            <a:r>
              <a:rPr lang="en-IN" sz="2200" dirty="0">
                <a:solidFill>
                  <a:schemeClr val="bg2">
                    <a:lumMod val="50000"/>
                  </a:schemeClr>
                </a:solidFill>
              </a:rPr>
              <a:t>Employee Attendance </a:t>
            </a:r>
          </a:p>
        </p:txBody>
      </p:sp>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3"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6" name="TextBox 45">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pic>
        <p:nvPicPr>
          <p:cNvPr id="47" name="Picture 4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8" name="TextBox 47">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163240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p:cNvPicPr>
            <a:picLocks noChangeAspect="1"/>
          </p:cNvPicPr>
          <p:nvPr/>
        </p:nvPicPr>
        <p:blipFill>
          <a:blip r:embed="rId11"/>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8766189" y="621702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14260" y="6213034"/>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5924069" y="6213034"/>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9281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5098"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0" name="Rectangle: Rounded Corners 65">
            <a:extLst>
              <a:ext uri="{FF2B5EF4-FFF2-40B4-BE49-F238E27FC236}">
                <a16:creationId xmlns:a16="http://schemas.microsoft.com/office/drawing/2014/main" id="{05EAECDE-3B6D-E24E-8243-B8611089B202}"/>
              </a:ext>
            </a:extLst>
          </p:cNvPr>
          <p:cNvSpPr/>
          <p:nvPr/>
        </p:nvSpPr>
        <p:spPr>
          <a:xfrm>
            <a:off x="9147473" y="644838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38710" y="6464213"/>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pic>
        <p:nvPicPr>
          <p:cNvPr id="4" name="Picture 3"/>
          <p:cNvPicPr>
            <a:picLocks noChangeAspect="1"/>
          </p:cNvPicPr>
          <p:nvPr/>
        </p:nvPicPr>
        <p:blipFill>
          <a:blip r:embed="rId11"/>
          <a:stretch>
            <a:fillRect/>
          </a:stretch>
        </p:blipFill>
        <p:spPr>
          <a:xfrm>
            <a:off x="3665817" y="1814571"/>
            <a:ext cx="8090819" cy="4010025"/>
          </a:xfrm>
          <a:prstGeom prst="rect">
            <a:avLst/>
          </a:prstGeom>
        </p:spPr>
      </p:pic>
    </p:spTree>
    <p:extLst>
      <p:ext uri="{BB962C8B-B14F-4D97-AF65-F5344CB8AC3E}">
        <p14:creationId xmlns:p14="http://schemas.microsoft.com/office/powerpoint/2010/main" val="2583773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5811</TotalTime>
  <Words>923</Words>
  <Application>Microsoft Office PowerPoint</Application>
  <PresentationFormat>Custom</PresentationFormat>
  <Paragraphs>272</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Shivay Lamba</cp:lastModifiedBy>
  <cp:revision>392</cp:revision>
  <dcterms:created xsi:type="dcterms:W3CDTF">2018-04-10T06:27:35Z</dcterms:created>
  <dcterms:modified xsi:type="dcterms:W3CDTF">2019-02-19T03:27:09Z</dcterms:modified>
</cp:coreProperties>
</file>