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83" r:id="rId2"/>
    <p:sldId id="295" r:id="rId3"/>
    <p:sldId id="299" r:id="rId4"/>
    <p:sldId id="296" r:id="rId5"/>
    <p:sldId id="284" r:id="rId6"/>
    <p:sldId id="291" r:id="rId7"/>
    <p:sldId id="292" r:id="rId8"/>
    <p:sldId id="293" r:id="rId9"/>
    <p:sldId id="294" r:id="rId10"/>
    <p:sldId id="288" r:id="rId11"/>
    <p:sldId id="290" r:id="rId12"/>
    <p:sldId id="302" r:id="rId13"/>
    <p:sldId id="313" r:id="rId14"/>
    <p:sldId id="308" r:id="rId15"/>
    <p:sldId id="309" r:id="rId16"/>
    <p:sldId id="310" r:id="rId17"/>
    <p:sldId id="314" r:id="rId18"/>
    <p:sldId id="315" r:id="rId19"/>
    <p:sldId id="297" r:id="rId20"/>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8AA"/>
    <a:srgbClr val="007600"/>
    <a:srgbClr val="76D5D6"/>
    <a:srgbClr val="B3F6F4"/>
    <a:srgbClr val="78A779"/>
    <a:srgbClr val="3DAAD6"/>
    <a:srgbClr val="00A500"/>
    <a:srgbClr val="00D142"/>
    <a:srgbClr val="14AD5B"/>
    <a:srgbClr val="407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5" autoAdjust="0"/>
    <p:restoredTop sz="93924" autoAdjust="0"/>
  </p:normalViewPr>
  <p:slideViewPr>
    <p:cSldViewPr snapToGrid="0">
      <p:cViewPr varScale="1">
        <p:scale>
          <a:sx n="77" d="100"/>
          <a:sy n="77" d="100"/>
        </p:scale>
        <p:origin x="736" y="184"/>
      </p:cViewPr>
      <p:guideLst/>
    </p:cSldViewPr>
  </p:slideViewPr>
  <p:notesTextViewPr>
    <p:cViewPr>
      <p:scale>
        <a:sx n="1" d="1"/>
        <a:sy n="1" d="1"/>
      </p:scale>
      <p:origin x="0" y="-12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21/02/19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i</a:t>
            </a:r>
            <a:r>
              <a:rPr lang="en-US" dirty="0"/>
              <a:t> class="fa fa-lightbulb-o"&gt;</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-upload</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-book</a:t>
            </a:r>
          </a:p>
          <a:p>
            <a:endParaRPr lang="en-US" dirty="0"/>
          </a:p>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391398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13</a:t>
            </a:fld>
            <a:endParaRPr lang="en-IN"/>
          </a:p>
        </p:txBody>
      </p:sp>
    </p:spTree>
    <p:extLst>
      <p:ext uri="{BB962C8B-B14F-4D97-AF65-F5344CB8AC3E}">
        <p14:creationId xmlns:p14="http://schemas.microsoft.com/office/powerpoint/2010/main" val="2620215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14</a:t>
            </a:fld>
            <a:endParaRPr lang="en-IN"/>
          </a:p>
        </p:txBody>
      </p:sp>
    </p:spTree>
    <p:extLst>
      <p:ext uri="{BB962C8B-B14F-4D97-AF65-F5344CB8AC3E}">
        <p14:creationId xmlns:p14="http://schemas.microsoft.com/office/powerpoint/2010/main" val="3905663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15</a:t>
            </a:fld>
            <a:endParaRPr lang="en-IN"/>
          </a:p>
        </p:txBody>
      </p:sp>
    </p:spTree>
    <p:extLst>
      <p:ext uri="{BB962C8B-B14F-4D97-AF65-F5344CB8AC3E}">
        <p14:creationId xmlns:p14="http://schemas.microsoft.com/office/powerpoint/2010/main" val="1603218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16</a:t>
            </a:fld>
            <a:endParaRPr lang="en-IN"/>
          </a:p>
        </p:txBody>
      </p:sp>
    </p:spTree>
    <p:extLst>
      <p:ext uri="{BB962C8B-B14F-4D97-AF65-F5344CB8AC3E}">
        <p14:creationId xmlns:p14="http://schemas.microsoft.com/office/powerpoint/2010/main" val="183725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17</a:t>
            </a:fld>
            <a:endParaRPr lang="en-IN"/>
          </a:p>
        </p:txBody>
      </p:sp>
    </p:spTree>
    <p:extLst>
      <p:ext uri="{BB962C8B-B14F-4D97-AF65-F5344CB8AC3E}">
        <p14:creationId xmlns:p14="http://schemas.microsoft.com/office/powerpoint/2010/main" val="399218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18</a:t>
            </a:fld>
            <a:endParaRPr lang="en-IN"/>
          </a:p>
        </p:txBody>
      </p:sp>
    </p:spTree>
    <p:extLst>
      <p:ext uri="{BB962C8B-B14F-4D97-AF65-F5344CB8AC3E}">
        <p14:creationId xmlns:p14="http://schemas.microsoft.com/office/powerpoint/2010/main" val="143871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98518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268179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216768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33788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21/02/19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21/02/19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21/02/19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21/02/19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21/02/19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21/02/19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21/02/19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png"/><Relationship Id="rId5" Type="http://schemas.openxmlformats.org/officeDocument/2006/relationships/image" Target="../media/image7.tiff"/><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png"/><Relationship Id="rId5" Type="http://schemas.openxmlformats.org/officeDocument/2006/relationships/image" Target="../media/image7.tiff"/><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14.png"/><Relationship Id="rId12" Type="http://schemas.openxmlformats.org/officeDocument/2006/relationships/image" Target="../media/image5.png"/><Relationship Id="rId17" Type="http://schemas.openxmlformats.org/officeDocument/2006/relationships/image" Target="../media/image12.png"/><Relationship Id="rId2" Type="http://schemas.openxmlformats.org/officeDocument/2006/relationships/notesSlide" Target="../notesSlides/notesSlide3.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7.tiff"/><Relationship Id="rId1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png"/><Relationship Id="rId14" Type="http://schemas.openxmlformats.org/officeDocument/2006/relationships/image" Target="../media/image8.tiff"/></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1.jpe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png"/><Relationship Id="rId5" Type="http://schemas.openxmlformats.org/officeDocument/2006/relationships/image" Target="../media/image7.tiff"/><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111459" y="2993388"/>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03" name="Group 102">
            <a:extLst>
              <a:ext uri="{FF2B5EF4-FFF2-40B4-BE49-F238E27FC236}">
                <a16:creationId xmlns:a16="http://schemas.microsoft.com/office/drawing/2014/main" id="{78327D12-7372-334F-852D-F92AA2DCB582}"/>
              </a:ext>
            </a:extLst>
          </p:cNvPr>
          <p:cNvGrpSpPr/>
          <p:nvPr/>
        </p:nvGrpSpPr>
        <p:grpSpPr>
          <a:xfrm>
            <a:off x="133864" y="4025598"/>
            <a:ext cx="2215537" cy="354244"/>
            <a:chOff x="172518" y="2990591"/>
            <a:chExt cx="2155334" cy="354244"/>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08" name="TextBox 107">
            <a:extLst>
              <a:ext uri="{FF2B5EF4-FFF2-40B4-BE49-F238E27FC236}">
                <a16:creationId xmlns:a16="http://schemas.microsoft.com/office/drawing/2014/main" id="{2DF43A07-FAF5-B646-88CD-2F283F8D3FE4}"/>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Attendance Upload</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477456" cy="369332"/>
          </a:xfrm>
          <a:prstGeom prst="rect">
            <a:avLst/>
          </a:prstGeom>
          <a:noFill/>
        </p:spPr>
        <p:txBody>
          <a:bodyPr wrap="none" rtlCol="0">
            <a:spAutoFit/>
          </a:bodyPr>
          <a:lstStyle/>
          <a:p>
            <a:r>
              <a:rPr lang="en-US" dirty="0"/>
              <a:t>Employee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75207" y="2597229"/>
            <a:ext cx="8835437" cy="122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71965" y="2998037"/>
            <a:ext cx="1437831" cy="369332"/>
          </a:xfrm>
          <a:prstGeom prst="rect">
            <a:avLst/>
          </a:prstGeom>
          <a:noFill/>
        </p:spPr>
        <p:txBody>
          <a:bodyPr wrap="none" rtlCol="0">
            <a:spAutoFit/>
          </a:bodyPr>
          <a:lstStyle/>
          <a:p>
            <a:pPr algn="ctr"/>
            <a:r>
              <a:rPr lang="en-US" dirty="0"/>
              <a:t>Attendance :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8809790" y="213772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60" name="TextBox 59">
            <a:extLst>
              <a:ext uri="{FF2B5EF4-FFF2-40B4-BE49-F238E27FC236}">
                <a16:creationId xmlns:a16="http://schemas.microsoft.com/office/drawing/2014/main" id="{2DF43A07-FAF5-B646-88CD-2F283F8D3FE4}"/>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a:extLst>
              <a:ext uri="{FF2B5EF4-FFF2-40B4-BE49-F238E27FC236}">
                <a16:creationId xmlns:a16="http://schemas.microsoft.com/office/drawing/2014/main" id="{DC2AB429-EB4C-9A43-9E6A-483E1945875B}"/>
              </a:ext>
            </a:extLst>
          </p:cNvPr>
          <p:cNvPicPr>
            <a:picLocks noChangeAspect="1"/>
          </p:cNvPicPr>
          <p:nvPr/>
        </p:nvPicPr>
        <p:blipFill rotWithShape="1">
          <a:blip r:embed="rId11"/>
          <a:srcRect r="69159" b="35772"/>
          <a:stretch/>
        </p:blipFill>
        <p:spPr>
          <a:xfrm>
            <a:off x="5270651" y="2743849"/>
            <a:ext cx="493518" cy="946211"/>
          </a:xfrm>
          <a:prstGeom prst="rect">
            <a:avLst/>
          </a:prstGeom>
        </p:spPr>
      </p:pic>
      <p:sp>
        <p:nvSpPr>
          <p:cNvPr id="4" name="TextBox 3">
            <a:extLst>
              <a:ext uri="{FF2B5EF4-FFF2-40B4-BE49-F238E27FC236}">
                <a16:creationId xmlns:a16="http://schemas.microsoft.com/office/drawing/2014/main" id="{12E97343-7712-1242-BF43-72DE51C18A66}"/>
              </a:ext>
            </a:extLst>
          </p:cNvPr>
          <p:cNvSpPr txBox="1"/>
          <p:nvPr/>
        </p:nvSpPr>
        <p:spPr>
          <a:xfrm>
            <a:off x="5694156" y="2842329"/>
            <a:ext cx="897682" cy="369332"/>
          </a:xfrm>
          <a:prstGeom prst="rect">
            <a:avLst/>
          </a:prstGeom>
          <a:noFill/>
        </p:spPr>
        <p:txBody>
          <a:bodyPr wrap="none" rtlCol="0">
            <a:spAutoFit/>
          </a:bodyPr>
          <a:lstStyle/>
          <a:p>
            <a:r>
              <a:rPr lang="en-US" dirty="0"/>
              <a:t>Present</a:t>
            </a:r>
          </a:p>
        </p:txBody>
      </p:sp>
      <p:sp>
        <p:nvSpPr>
          <p:cNvPr id="5" name="TextBox 4">
            <a:extLst>
              <a:ext uri="{FF2B5EF4-FFF2-40B4-BE49-F238E27FC236}">
                <a16:creationId xmlns:a16="http://schemas.microsoft.com/office/drawing/2014/main" id="{3803E830-1CB5-3D42-B45A-9A2921D94E33}"/>
              </a:ext>
            </a:extLst>
          </p:cNvPr>
          <p:cNvSpPr txBox="1"/>
          <p:nvPr/>
        </p:nvSpPr>
        <p:spPr>
          <a:xfrm>
            <a:off x="5705102" y="3322285"/>
            <a:ext cx="840230" cy="369332"/>
          </a:xfrm>
          <a:prstGeom prst="rect">
            <a:avLst/>
          </a:prstGeom>
          <a:noFill/>
        </p:spPr>
        <p:txBody>
          <a:bodyPr wrap="none" rtlCol="0">
            <a:spAutoFit/>
          </a:bodyPr>
          <a:lstStyle/>
          <a:p>
            <a:r>
              <a:rPr lang="en-US" dirty="0"/>
              <a:t>Absent</a:t>
            </a:r>
          </a:p>
        </p:txBody>
      </p:sp>
      <p:pic>
        <p:nvPicPr>
          <p:cNvPr id="7" name="Picture 6">
            <a:extLst>
              <a:ext uri="{FF2B5EF4-FFF2-40B4-BE49-F238E27FC236}">
                <a16:creationId xmlns:a16="http://schemas.microsoft.com/office/drawing/2014/main" id="{DB63D2DC-9CA2-DC4C-A9D7-C776E4253A95}"/>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8" name="Picture 7">
            <a:extLst>
              <a:ext uri="{FF2B5EF4-FFF2-40B4-BE49-F238E27FC236}">
                <a16:creationId xmlns:a16="http://schemas.microsoft.com/office/drawing/2014/main" id="{39B6193B-0AD2-E644-83D1-9278BEDD3EB9}"/>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0" name="Picture 9">
            <a:extLst>
              <a:ext uri="{FF2B5EF4-FFF2-40B4-BE49-F238E27FC236}">
                <a16:creationId xmlns:a16="http://schemas.microsoft.com/office/drawing/2014/main" id="{97167561-F051-2B43-A159-AC1D014AD434}"/>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2" name="TextBox 1">
            <a:extLst>
              <a:ext uri="{FF2B5EF4-FFF2-40B4-BE49-F238E27FC236}">
                <a16:creationId xmlns:a16="http://schemas.microsoft.com/office/drawing/2014/main" id="{861006DE-B487-8F41-B682-B1DE95147731}"/>
              </a:ext>
            </a:extLst>
          </p:cNvPr>
          <p:cNvSpPr txBox="1"/>
          <p:nvPr/>
        </p:nvSpPr>
        <p:spPr>
          <a:xfrm>
            <a:off x="5315372" y="2813371"/>
            <a:ext cx="2886519" cy="369332"/>
          </a:xfrm>
          <a:prstGeom prst="rect">
            <a:avLst/>
          </a:prstGeom>
          <a:noFill/>
        </p:spPr>
        <p:txBody>
          <a:bodyPr wrap="square" rtlCol="0">
            <a:spAutoFit/>
          </a:bodyPr>
          <a:lstStyle/>
          <a:p>
            <a:r>
              <a:rPr lang="en-US" dirty="0"/>
              <a:t>//Quick Insights</a:t>
            </a:r>
          </a:p>
        </p:txBody>
      </p:sp>
      <p:sp>
        <p:nvSpPr>
          <p:cNvPr id="67" name="Rectangle 66">
            <a:extLst>
              <a:ext uri="{FF2B5EF4-FFF2-40B4-BE49-F238E27FC236}">
                <a16:creationId xmlns:a16="http://schemas.microsoft.com/office/drawing/2014/main" id="{834E3135-4730-8541-80BF-FBF05FAADC28}"/>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69" name="Group 68">
            <a:extLst>
              <a:ext uri="{FF2B5EF4-FFF2-40B4-BE49-F238E27FC236}">
                <a16:creationId xmlns:a16="http://schemas.microsoft.com/office/drawing/2014/main" id="{B8DAF16B-7F33-2A4A-BA0A-46F9DA0C875E}"/>
              </a:ext>
            </a:extLst>
          </p:cNvPr>
          <p:cNvGrpSpPr/>
          <p:nvPr/>
        </p:nvGrpSpPr>
        <p:grpSpPr>
          <a:xfrm>
            <a:off x="111459" y="2993388"/>
            <a:ext cx="2152334" cy="358614"/>
            <a:chOff x="212185" y="3399571"/>
            <a:chExt cx="2353700" cy="392165"/>
          </a:xfrm>
        </p:grpSpPr>
        <p:pic>
          <p:nvPicPr>
            <p:cNvPr id="72" name="Picture 71">
              <a:extLst>
                <a:ext uri="{FF2B5EF4-FFF2-40B4-BE49-F238E27FC236}">
                  <a16:creationId xmlns:a16="http://schemas.microsoft.com/office/drawing/2014/main" id="{CBDA41D9-CABE-8749-B227-8447F2FECBD2}"/>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3" name="TextBox 72">
              <a:extLst>
                <a:ext uri="{FF2B5EF4-FFF2-40B4-BE49-F238E27FC236}">
                  <a16:creationId xmlns:a16="http://schemas.microsoft.com/office/drawing/2014/main" id="{8D916CD0-6B7B-0048-AD40-916962331B18}"/>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4" name="TextBox 73">
            <a:extLst>
              <a:ext uri="{FF2B5EF4-FFF2-40B4-BE49-F238E27FC236}">
                <a16:creationId xmlns:a16="http://schemas.microsoft.com/office/drawing/2014/main" id="{247C683E-E2D6-D440-99DC-6247AADE722E}"/>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75" name="Picture 74">
            <a:extLst>
              <a:ext uri="{FF2B5EF4-FFF2-40B4-BE49-F238E27FC236}">
                <a16:creationId xmlns:a16="http://schemas.microsoft.com/office/drawing/2014/main" id="{43B7AC69-8746-6644-9641-AAA0728CAF2D}"/>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78" name="TextBox 77">
            <a:extLst>
              <a:ext uri="{FF2B5EF4-FFF2-40B4-BE49-F238E27FC236}">
                <a16:creationId xmlns:a16="http://schemas.microsoft.com/office/drawing/2014/main" id="{F28C334C-D332-8E4C-952A-BE90F5C09DE8}"/>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79" name="Group 78">
            <a:extLst>
              <a:ext uri="{FF2B5EF4-FFF2-40B4-BE49-F238E27FC236}">
                <a16:creationId xmlns:a16="http://schemas.microsoft.com/office/drawing/2014/main" id="{5EA8223C-34B4-6E40-98CD-807892CA46CA}"/>
              </a:ext>
            </a:extLst>
          </p:cNvPr>
          <p:cNvGrpSpPr/>
          <p:nvPr/>
        </p:nvGrpSpPr>
        <p:grpSpPr>
          <a:xfrm>
            <a:off x="147367" y="1961303"/>
            <a:ext cx="2189543" cy="342369"/>
            <a:chOff x="198537" y="2990591"/>
            <a:chExt cx="2130046" cy="342369"/>
          </a:xfrm>
        </p:grpSpPr>
        <p:pic>
          <p:nvPicPr>
            <p:cNvPr id="80" name="Picture 79">
              <a:extLst>
                <a:ext uri="{FF2B5EF4-FFF2-40B4-BE49-F238E27FC236}">
                  <a16:creationId xmlns:a16="http://schemas.microsoft.com/office/drawing/2014/main" id="{C729345C-C3DB-3241-9C1B-3E3595FF0EFE}"/>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1" name="TextBox 80">
              <a:extLst>
                <a:ext uri="{FF2B5EF4-FFF2-40B4-BE49-F238E27FC236}">
                  <a16:creationId xmlns:a16="http://schemas.microsoft.com/office/drawing/2014/main" id="{DC44FFE9-2617-9E41-9103-5BD4D169BC19}"/>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2" name="Picture 81">
            <a:extLst>
              <a:ext uri="{FF2B5EF4-FFF2-40B4-BE49-F238E27FC236}">
                <a16:creationId xmlns:a16="http://schemas.microsoft.com/office/drawing/2014/main" id="{48585163-75C2-7349-B3FD-6AFE20A90C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3" name="TextBox 82">
            <a:extLst>
              <a:ext uri="{FF2B5EF4-FFF2-40B4-BE49-F238E27FC236}">
                <a16:creationId xmlns:a16="http://schemas.microsoft.com/office/drawing/2014/main" id="{4DD0CE3B-5CB5-4145-AF1C-472EDF1E3723}"/>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84" name="Group 83">
            <a:extLst>
              <a:ext uri="{FF2B5EF4-FFF2-40B4-BE49-F238E27FC236}">
                <a16:creationId xmlns:a16="http://schemas.microsoft.com/office/drawing/2014/main" id="{1E3E85DF-8C80-994C-A671-B4B460020AE0}"/>
              </a:ext>
            </a:extLst>
          </p:cNvPr>
          <p:cNvGrpSpPr/>
          <p:nvPr/>
        </p:nvGrpSpPr>
        <p:grpSpPr>
          <a:xfrm>
            <a:off x="133864" y="4025598"/>
            <a:ext cx="2215537" cy="354244"/>
            <a:chOff x="172518" y="2990591"/>
            <a:chExt cx="2155334" cy="354244"/>
          </a:xfrm>
        </p:grpSpPr>
        <p:pic>
          <p:nvPicPr>
            <p:cNvPr id="85" name="Picture 84">
              <a:extLst>
                <a:ext uri="{FF2B5EF4-FFF2-40B4-BE49-F238E27FC236}">
                  <a16:creationId xmlns:a16="http://schemas.microsoft.com/office/drawing/2014/main" id="{F0633242-C6D8-9949-AFD4-2E9555E0B48D}"/>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87" name="TextBox 86">
              <a:extLst>
                <a:ext uri="{FF2B5EF4-FFF2-40B4-BE49-F238E27FC236}">
                  <a16:creationId xmlns:a16="http://schemas.microsoft.com/office/drawing/2014/main" id="{53268522-0D76-9B47-A07E-C8E871AC4470}"/>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88" name="TextBox 87">
            <a:extLst>
              <a:ext uri="{FF2B5EF4-FFF2-40B4-BE49-F238E27FC236}">
                <a16:creationId xmlns:a16="http://schemas.microsoft.com/office/drawing/2014/main" id="{E8BB117A-CF0B-3845-9DCA-F5F8598090B9}"/>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89" name="Picture 88">
            <a:extLst>
              <a:ext uri="{FF2B5EF4-FFF2-40B4-BE49-F238E27FC236}">
                <a16:creationId xmlns:a16="http://schemas.microsoft.com/office/drawing/2014/main" id="{9C47CA0F-CC9D-E446-85BD-539E3EAE8AB6}"/>
              </a:ext>
            </a:extLst>
          </p:cNvPr>
          <p:cNvPicPr>
            <a:picLocks noChangeAspect="1"/>
          </p:cNvPicPr>
          <p:nvPr/>
        </p:nvPicPr>
        <p:blipFill>
          <a:blip r:embed="rId10"/>
          <a:stretch>
            <a:fillRect/>
          </a:stretch>
        </p:blipFill>
        <p:spPr>
          <a:xfrm>
            <a:off x="180257" y="198363"/>
            <a:ext cx="1474367" cy="618075"/>
          </a:xfrm>
          <a:prstGeom prst="rect">
            <a:avLst/>
          </a:prstGeom>
        </p:spPr>
      </p:pic>
      <p:sp>
        <p:nvSpPr>
          <p:cNvPr id="90" name="TextBox 89">
            <a:extLst>
              <a:ext uri="{FF2B5EF4-FFF2-40B4-BE49-F238E27FC236}">
                <a16:creationId xmlns:a16="http://schemas.microsoft.com/office/drawing/2014/main" id="{5EC49EAD-7423-E24D-9F30-64E09819BAB9}"/>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92" name="Picture 91">
            <a:extLst>
              <a:ext uri="{FF2B5EF4-FFF2-40B4-BE49-F238E27FC236}">
                <a16:creationId xmlns:a16="http://schemas.microsoft.com/office/drawing/2014/main" id="{051C7D49-8DD1-9547-AA0F-711D0ECED68A}"/>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95" name="Picture 94">
            <a:extLst>
              <a:ext uri="{FF2B5EF4-FFF2-40B4-BE49-F238E27FC236}">
                <a16:creationId xmlns:a16="http://schemas.microsoft.com/office/drawing/2014/main" id="{0D7C163D-E90C-104F-A680-7394C2293F9A}"/>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99" name="Picture 98">
            <a:extLst>
              <a:ext uri="{FF2B5EF4-FFF2-40B4-BE49-F238E27FC236}">
                <a16:creationId xmlns:a16="http://schemas.microsoft.com/office/drawing/2014/main" id="{4EA9DB67-0454-BA47-A847-688BA2171E24}"/>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277791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0" name="Rectangle 39">
            <a:extLst>
              <a:ext uri="{FF2B5EF4-FFF2-40B4-BE49-F238E27FC236}">
                <a16:creationId xmlns:a16="http://schemas.microsoft.com/office/drawing/2014/main" id="{4071CB2B-9B84-D741-8C02-B75E9D3BBC19}"/>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41" name="Group 40">
            <a:extLst>
              <a:ext uri="{FF2B5EF4-FFF2-40B4-BE49-F238E27FC236}">
                <a16:creationId xmlns:a16="http://schemas.microsoft.com/office/drawing/2014/main" id="{D658A697-4850-1944-846B-97EC76C497F5}"/>
              </a:ext>
            </a:extLst>
          </p:cNvPr>
          <p:cNvGrpSpPr/>
          <p:nvPr/>
        </p:nvGrpSpPr>
        <p:grpSpPr>
          <a:xfrm>
            <a:off x="111459" y="2993388"/>
            <a:ext cx="2152334" cy="358614"/>
            <a:chOff x="212185" y="3399571"/>
            <a:chExt cx="2353700" cy="392165"/>
          </a:xfrm>
        </p:grpSpPr>
        <p:pic>
          <p:nvPicPr>
            <p:cNvPr id="43" name="Picture 42">
              <a:extLst>
                <a:ext uri="{FF2B5EF4-FFF2-40B4-BE49-F238E27FC236}">
                  <a16:creationId xmlns:a16="http://schemas.microsoft.com/office/drawing/2014/main" id="{82B5D582-2532-954F-80E8-7D31DB8051BD}"/>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44" name="TextBox 43">
              <a:extLst>
                <a:ext uri="{FF2B5EF4-FFF2-40B4-BE49-F238E27FC236}">
                  <a16:creationId xmlns:a16="http://schemas.microsoft.com/office/drawing/2014/main" id="{C510BD2E-DCF2-8045-9C83-587F0802199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45" name="TextBox 44">
            <a:extLst>
              <a:ext uri="{FF2B5EF4-FFF2-40B4-BE49-F238E27FC236}">
                <a16:creationId xmlns:a16="http://schemas.microsoft.com/office/drawing/2014/main" id="{5D6F440B-05D7-834F-AC0E-32B814689154}"/>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46" name="Picture 45">
            <a:extLst>
              <a:ext uri="{FF2B5EF4-FFF2-40B4-BE49-F238E27FC236}">
                <a16:creationId xmlns:a16="http://schemas.microsoft.com/office/drawing/2014/main" id="{C09B72EB-0B82-AA4A-873D-EDE2690AFB7A}"/>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47" name="TextBox 46">
            <a:extLst>
              <a:ext uri="{FF2B5EF4-FFF2-40B4-BE49-F238E27FC236}">
                <a16:creationId xmlns:a16="http://schemas.microsoft.com/office/drawing/2014/main" id="{2BB8C40A-EBCA-1346-898D-E4E1FB60CDA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48" name="Group 47">
            <a:extLst>
              <a:ext uri="{FF2B5EF4-FFF2-40B4-BE49-F238E27FC236}">
                <a16:creationId xmlns:a16="http://schemas.microsoft.com/office/drawing/2014/main" id="{61541EE8-9039-974B-B498-ED8B0EA221B9}"/>
              </a:ext>
            </a:extLst>
          </p:cNvPr>
          <p:cNvGrpSpPr/>
          <p:nvPr/>
        </p:nvGrpSpPr>
        <p:grpSpPr>
          <a:xfrm>
            <a:off x="147367" y="1961303"/>
            <a:ext cx="2189543" cy="342369"/>
            <a:chOff x="198537" y="2990591"/>
            <a:chExt cx="2130046" cy="342369"/>
          </a:xfrm>
        </p:grpSpPr>
        <p:pic>
          <p:nvPicPr>
            <p:cNvPr id="49" name="Picture 48">
              <a:extLst>
                <a:ext uri="{FF2B5EF4-FFF2-40B4-BE49-F238E27FC236}">
                  <a16:creationId xmlns:a16="http://schemas.microsoft.com/office/drawing/2014/main" id="{CF34EDBB-0D6C-B64C-817D-F1B1837ABBB6}"/>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50" name="TextBox 49">
              <a:extLst>
                <a:ext uri="{FF2B5EF4-FFF2-40B4-BE49-F238E27FC236}">
                  <a16:creationId xmlns:a16="http://schemas.microsoft.com/office/drawing/2014/main" id="{0B3D98FB-136E-394F-8B5E-FF04A142199C}"/>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51" name="Picture 50">
            <a:extLst>
              <a:ext uri="{FF2B5EF4-FFF2-40B4-BE49-F238E27FC236}">
                <a16:creationId xmlns:a16="http://schemas.microsoft.com/office/drawing/2014/main" id="{F18AC566-FA90-D241-8A6F-87C77F2323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52" name="TextBox 51">
            <a:extLst>
              <a:ext uri="{FF2B5EF4-FFF2-40B4-BE49-F238E27FC236}">
                <a16:creationId xmlns:a16="http://schemas.microsoft.com/office/drawing/2014/main" id="{A0AE0920-3F87-8244-AF53-662E6DE601A2}"/>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53" name="Group 52">
            <a:extLst>
              <a:ext uri="{FF2B5EF4-FFF2-40B4-BE49-F238E27FC236}">
                <a16:creationId xmlns:a16="http://schemas.microsoft.com/office/drawing/2014/main" id="{8D848E91-98FA-E444-BD0B-27042E943660}"/>
              </a:ext>
            </a:extLst>
          </p:cNvPr>
          <p:cNvGrpSpPr/>
          <p:nvPr/>
        </p:nvGrpSpPr>
        <p:grpSpPr>
          <a:xfrm>
            <a:off x="133864" y="4025598"/>
            <a:ext cx="2215537" cy="354244"/>
            <a:chOff x="172518" y="2990591"/>
            <a:chExt cx="2155334" cy="354244"/>
          </a:xfrm>
        </p:grpSpPr>
        <p:pic>
          <p:nvPicPr>
            <p:cNvPr id="54" name="Picture 53">
              <a:extLst>
                <a:ext uri="{FF2B5EF4-FFF2-40B4-BE49-F238E27FC236}">
                  <a16:creationId xmlns:a16="http://schemas.microsoft.com/office/drawing/2014/main" id="{EEC7F22A-CD4C-5846-9F59-8A4F00E6749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55" name="TextBox 54">
              <a:extLst>
                <a:ext uri="{FF2B5EF4-FFF2-40B4-BE49-F238E27FC236}">
                  <a16:creationId xmlns:a16="http://schemas.microsoft.com/office/drawing/2014/main" id="{527C4651-9A90-2245-AE8E-03E614E6D1E8}"/>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56" name="TextBox 55">
            <a:extLst>
              <a:ext uri="{FF2B5EF4-FFF2-40B4-BE49-F238E27FC236}">
                <a16:creationId xmlns:a16="http://schemas.microsoft.com/office/drawing/2014/main" id="{B79C18AE-E686-0B4B-9BA8-F396DF573E87}"/>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57" name="Picture 56">
            <a:extLst>
              <a:ext uri="{FF2B5EF4-FFF2-40B4-BE49-F238E27FC236}">
                <a16:creationId xmlns:a16="http://schemas.microsoft.com/office/drawing/2014/main" id="{2D526995-5F2E-6044-9FD6-647601795250}"/>
              </a:ext>
            </a:extLst>
          </p:cNvPr>
          <p:cNvPicPr>
            <a:picLocks noChangeAspect="1"/>
          </p:cNvPicPr>
          <p:nvPr/>
        </p:nvPicPr>
        <p:blipFill>
          <a:blip r:embed="rId10"/>
          <a:stretch>
            <a:fillRect/>
          </a:stretch>
        </p:blipFill>
        <p:spPr>
          <a:xfrm>
            <a:off x="180257" y="198363"/>
            <a:ext cx="1474367" cy="618075"/>
          </a:xfrm>
          <a:prstGeom prst="rect">
            <a:avLst/>
          </a:prstGeom>
        </p:spPr>
      </p:pic>
      <p:sp>
        <p:nvSpPr>
          <p:cNvPr id="58" name="TextBox 57">
            <a:extLst>
              <a:ext uri="{FF2B5EF4-FFF2-40B4-BE49-F238E27FC236}">
                <a16:creationId xmlns:a16="http://schemas.microsoft.com/office/drawing/2014/main" id="{F4734648-83B0-6E4A-A75C-83C1441C4D63}"/>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59" name="Picture 58">
            <a:extLst>
              <a:ext uri="{FF2B5EF4-FFF2-40B4-BE49-F238E27FC236}">
                <a16:creationId xmlns:a16="http://schemas.microsoft.com/office/drawing/2014/main" id="{C88996FF-2EBA-9649-AE26-FB3A621719A5}"/>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60" name="Picture 59">
            <a:extLst>
              <a:ext uri="{FF2B5EF4-FFF2-40B4-BE49-F238E27FC236}">
                <a16:creationId xmlns:a16="http://schemas.microsoft.com/office/drawing/2014/main" id="{E670E330-44EA-7F4D-A040-297D34D15EB2}"/>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61" name="Picture 60">
            <a:extLst>
              <a:ext uri="{FF2B5EF4-FFF2-40B4-BE49-F238E27FC236}">
                <a16:creationId xmlns:a16="http://schemas.microsoft.com/office/drawing/2014/main" id="{FC340AC6-2095-0B48-A41C-8127879EBF61}"/>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307067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5BC4-E49E-5846-8355-B7410EA74208}"/>
              </a:ext>
            </a:extLst>
          </p:cNvPr>
          <p:cNvSpPr>
            <a:spLocks noGrp="1"/>
          </p:cNvSpPr>
          <p:nvPr>
            <p:ph type="title"/>
          </p:nvPr>
        </p:nvSpPr>
        <p:spPr>
          <a:xfrm>
            <a:off x="1200105" y="3031721"/>
            <a:ext cx="11301532" cy="1590676"/>
          </a:xfrm>
        </p:spPr>
        <p:txBody>
          <a:bodyPr>
            <a:normAutofit/>
          </a:bodyPr>
          <a:lstStyle/>
          <a:p>
            <a:pPr algn="ctr"/>
            <a:r>
              <a:rPr lang="en-US" sz="7200" dirty="0"/>
              <a:t>ADMIN MODULES</a:t>
            </a:r>
          </a:p>
        </p:txBody>
      </p:sp>
    </p:spTree>
    <p:extLst>
      <p:ext uri="{BB962C8B-B14F-4D97-AF65-F5344CB8AC3E}">
        <p14:creationId xmlns:p14="http://schemas.microsoft.com/office/powerpoint/2010/main" val="17278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Tree>
    <p:extLst>
      <p:ext uri="{BB962C8B-B14F-4D97-AF65-F5344CB8AC3E}">
        <p14:creationId xmlns:p14="http://schemas.microsoft.com/office/powerpoint/2010/main" val="317599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2616628" y="1269091"/>
            <a:ext cx="2650926" cy="400110"/>
          </a:xfrm>
          <a:prstGeom prst="rect">
            <a:avLst/>
          </a:prstGeom>
          <a:noFill/>
        </p:spPr>
        <p:txBody>
          <a:bodyPr wrap="square" rtlCol="0">
            <a:spAutoFit/>
          </a:bodyPr>
          <a:lstStyle/>
          <a:p>
            <a:pPr algn="ctr"/>
            <a:r>
              <a:rPr lang="en-IN" sz="2000" b="1" dirty="0">
                <a:solidFill>
                  <a:schemeClr val="bg2">
                    <a:lumMod val="50000"/>
                  </a:schemeClr>
                </a:solidFill>
              </a:rPr>
              <a:t>Employee Addition</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51301" y="1792383"/>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3000219" y="1797698"/>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5146" y="2395565"/>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7127" y="2400880"/>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5146" y="2971898"/>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7126" y="2977214"/>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51300" y="3563392"/>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8148" y="3568708"/>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4599" y="1792383"/>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6580" y="1797698"/>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62505" y="2401266"/>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4485" y="2406581"/>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2933" y="297861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4914" y="298393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42835" y="3558587"/>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8340" y="356390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5332" y="4737632"/>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7240" y="4062386"/>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8847" y="4082941"/>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21493" y="4143619"/>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8340" y="4148934"/>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5905386" y="5542260"/>
            <a:ext cx="3599439" cy="323165"/>
          </a:xfrm>
          <a:prstGeom prst="rect">
            <a:avLst/>
          </a:prstGeom>
          <a:noFill/>
        </p:spPr>
        <p:txBody>
          <a:bodyPr wrap="square" rtlCol="0">
            <a:spAutoFit/>
          </a:bodyPr>
          <a:lstStyle/>
          <a:p>
            <a:r>
              <a:rPr lang="en-US" sz="1500" dirty="0">
                <a:solidFill>
                  <a:srgbClr val="007600"/>
                </a:solidFill>
              </a:rPr>
              <a:t>Employee ID : MANF00323 generated!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5332" y="5255702"/>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Tree>
    <p:extLst>
      <p:ext uri="{BB962C8B-B14F-4D97-AF65-F5344CB8AC3E}">
        <p14:creationId xmlns:p14="http://schemas.microsoft.com/office/powerpoint/2010/main" val="299639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Update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2219" y="3052016"/>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4200" y="3057331"/>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2219" y="3628349"/>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4199" y="3633665"/>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48373" y="4219843"/>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5221" y="4225159"/>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1672" y="2448834"/>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3653" y="2454149"/>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59578" y="3057717"/>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1558" y="3063032"/>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0006" y="3635068"/>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1987" y="3640383"/>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39908" y="4215038"/>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5413" y="4220353"/>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2405" y="5394083"/>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4313" y="4718837"/>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5920" y="4739392"/>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18566" y="4800070"/>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5413" y="4805385"/>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6420619" y="6244010"/>
            <a:ext cx="3599439" cy="323165"/>
          </a:xfrm>
          <a:prstGeom prst="rect">
            <a:avLst/>
          </a:prstGeom>
          <a:noFill/>
        </p:spPr>
        <p:txBody>
          <a:bodyPr wrap="square" rtlCol="0">
            <a:spAutoFit/>
          </a:bodyPr>
          <a:lstStyle/>
          <a:p>
            <a:r>
              <a:rPr lang="en-US" sz="1500" dirty="0">
                <a:solidFill>
                  <a:srgbClr val="007600"/>
                </a:solidFill>
              </a:rPr>
              <a:t>Employee details updated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2405" y="5912153"/>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6970524" y="1702184"/>
            <a:ext cx="2103787" cy="3694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5330401" y="1723770"/>
            <a:ext cx="1436970" cy="353943"/>
          </a:xfrm>
          <a:prstGeom prst="rect">
            <a:avLst/>
          </a:prstGeom>
          <a:noFill/>
        </p:spPr>
        <p:txBody>
          <a:bodyPr wrap="square" rtlCol="0">
            <a:spAutoFit/>
          </a:bodyPr>
          <a:lstStyle/>
          <a:p>
            <a:r>
              <a:rPr lang="en-US" sz="1700" dirty="0"/>
              <a:t>Employee ID</a:t>
            </a:r>
          </a:p>
        </p:txBody>
      </p:sp>
    </p:spTree>
    <p:extLst>
      <p:ext uri="{BB962C8B-B14F-4D97-AF65-F5344CB8AC3E}">
        <p14:creationId xmlns:p14="http://schemas.microsoft.com/office/powerpoint/2010/main" val="92228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Delete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4750887" y="303246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3012868" y="303778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4756746" y="3513111"/>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6" name="TextBox 55">
            <a:extLst>
              <a:ext uri="{FF2B5EF4-FFF2-40B4-BE49-F238E27FC236}">
                <a16:creationId xmlns:a16="http://schemas.microsoft.com/office/drawing/2014/main" id="{CE78AD10-E7A3-CB49-822B-48AAF68C87BA}"/>
              </a:ext>
            </a:extLst>
          </p:cNvPr>
          <p:cNvSpPr txBox="1"/>
          <p:nvPr/>
        </p:nvSpPr>
        <p:spPr>
          <a:xfrm>
            <a:off x="2986294" y="354155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7685518" y="456414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
        <p:nvSpPr>
          <p:cNvPr id="64" name="TextBox 63">
            <a:extLst>
              <a:ext uri="{FF2B5EF4-FFF2-40B4-BE49-F238E27FC236}">
                <a16:creationId xmlns:a16="http://schemas.microsoft.com/office/drawing/2014/main" id="{0C3B5A02-10E3-804E-9414-A975767BD0EF}"/>
              </a:ext>
            </a:extLst>
          </p:cNvPr>
          <p:cNvSpPr txBox="1"/>
          <p:nvPr/>
        </p:nvSpPr>
        <p:spPr>
          <a:xfrm>
            <a:off x="7266788" y="5066306"/>
            <a:ext cx="3599439" cy="323165"/>
          </a:xfrm>
          <a:prstGeom prst="rect">
            <a:avLst/>
          </a:prstGeom>
          <a:noFill/>
        </p:spPr>
        <p:txBody>
          <a:bodyPr wrap="square" rtlCol="0">
            <a:spAutoFit/>
          </a:bodyPr>
          <a:lstStyle/>
          <a:p>
            <a:r>
              <a:rPr lang="en-US" sz="1500" dirty="0">
                <a:solidFill>
                  <a:srgbClr val="007600"/>
                </a:solidFill>
              </a:rPr>
              <a:t>Employee </a:t>
            </a:r>
            <a:r>
              <a:rPr lang="en-US" sz="1500" dirty="0">
                <a:solidFill>
                  <a:srgbClr val="FF0000"/>
                </a:solidFill>
              </a:rPr>
              <a:t>deleted</a:t>
            </a:r>
            <a:r>
              <a:rPr lang="en-US" sz="1500" dirty="0">
                <a:solidFill>
                  <a:srgbClr val="007600"/>
                </a:solidFill>
              </a:rPr>
              <a:t> from database</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4748374" y="4556251"/>
            <a:ext cx="2089331" cy="3571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2917568" y="4583657"/>
            <a:ext cx="1436970" cy="353943"/>
          </a:xfrm>
          <a:prstGeom prst="rect">
            <a:avLst/>
          </a:prstGeom>
          <a:noFill/>
        </p:spPr>
        <p:txBody>
          <a:bodyPr wrap="square" rtlCol="0">
            <a:spAutoFit/>
          </a:bodyPr>
          <a:lstStyle/>
          <a:p>
            <a:r>
              <a:rPr lang="en-US" sz="1700" dirty="0"/>
              <a:t>Employee ID</a:t>
            </a:r>
          </a:p>
        </p:txBody>
      </p:sp>
      <p:sp>
        <p:nvSpPr>
          <p:cNvPr id="58" name="Rectangle: Rounded Corners 65">
            <a:extLst>
              <a:ext uri="{FF2B5EF4-FFF2-40B4-BE49-F238E27FC236}">
                <a16:creationId xmlns:a16="http://schemas.microsoft.com/office/drawing/2014/main" id="{3088799B-0E59-7C4D-8A24-DCA04C0F260B}"/>
              </a:ext>
            </a:extLst>
          </p:cNvPr>
          <p:cNvSpPr/>
          <p:nvPr/>
        </p:nvSpPr>
        <p:spPr>
          <a:xfrm>
            <a:off x="7685517" y="2866737"/>
            <a:ext cx="1807973" cy="413536"/>
          </a:xfrm>
          <a:prstGeom prst="roundRect">
            <a:avLst/>
          </a:prstGeom>
          <a:solidFill>
            <a:srgbClr val="00A8AA"/>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Get ID</a:t>
            </a:r>
          </a:p>
        </p:txBody>
      </p:sp>
      <p:sp>
        <p:nvSpPr>
          <p:cNvPr id="63" name="TextBox 62">
            <a:extLst>
              <a:ext uri="{FF2B5EF4-FFF2-40B4-BE49-F238E27FC236}">
                <a16:creationId xmlns:a16="http://schemas.microsoft.com/office/drawing/2014/main" id="{01068D51-DA85-EB46-A2D4-2C8ABCA9776B}"/>
              </a:ext>
            </a:extLst>
          </p:cNvPr>
          <p:cNvSpPr txBox="1"/>
          <p:nvPr/>
        </p:nvSpPr>
        <p:spPr>
          <a:xfrm>
            <a:off x="7847761" y="3321741"/>
            <a:ext cx="3599439" cy="323165"/>
          </a:xfrm>
          <a:prstGeom prst="rect">
            <a:avLst/>
          </a:prstGeom>
          <a:noFill/>
        </p:spPr>
        <p:txBody>
          <a:bodyPr wrap="square" rtlCol="0">
            <a:spAutoFit/>
          </a:bodyPr>
          <a:lstStyle/>
          <a:p>
            <a:r>
              <a:rPr lang="en-US" sz="1500" dirty="0">
                <a:solidFill>
                  <a:srgbClr val="007600"/>
                </a:solidFill>
              </a:rPr>
              <a:t>ID :  MANF7263</a:t>
            </a:r>
          </a:p>
        </p:txBody>
      </p:sp>
    </p:spTree>
    <p:extLst>
      <p:ext uri="{BB962C8B-B14F-4D97-AF65-F5344CB8AC3E}">
        <p14:creationId xmlns:p14="http://schemas.microsoft.com/office/powerpoint/2010/main" val="398746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7" name="TextBox 26">
            <a:extLst>
              <a:ext uri="{FF2B5EF4-FFF2-40B4-BE49-F238E27FC236}">
                <a16:creationId xmlns:a16="http://schemas.microsoft.com/office/drawing/2014/main" id="{59E87CC0-8C51-AC46-AFE6-50EF13B2AB2F}"/>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Trainer Account Addition</a:t>
            </a:r>
          </a:p>
        </p:txBody>
      </p:sp>
      <p:sp>
        <p:nvSpPr>
          <p:cNvPr id="28" name="Rectangle: Rounded Corners 55">
            <a:extLst>
              <a:ext uri="{FF2B5EF4-FFF2-40B4-BE49-F238E27FC236}">
                <a16:creationId xmlns:a16="http://schemas.microsoft.com/office/drawing/2014/main" id="{A5B76E0E-9E3E-BD4E-9D20-F57224AEC1E4}"/>
              </a:ext>
            </a:extLst>
          </p:cNvPr>
          <p:cNvSpPr/>
          <p:nvPr/>
        </p:nvSpPr>
        <p:spPr>
          <a:xfrm>
            <a:off x="3647750" y="1928766"/>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29" name="TextBox 28">
            <a:extLst>
              <a:ext uri="{FF2B5EF4-FFF2-40B4-BE49-F238E27FC236}">
                <a16:creationId xmlns:a16="http://schemas.microsoft.com/office/drawing/2014/main" id="{38A2DDD6-9922-1146-99EE-22BC28FC5700}"/>
              </a:ext>
            </a:extLst>
          </p:cNvPr>
          <p:cNvSpPr txBox="1"/>
          <p:nvPr/>
        </p:nvSpPr>
        <p:spPr>
          <a:xfrm>
            <a:off x="3012868" y="1932803"/>
            <a:ext cx="1465054" cy="323165"/>
          </a:xfrm>
          <a:prstGeom prst="rect">
            <a:avLst/>
          </a:prstGeom>
          <a:noFill/>
        </p:spPr>
        <p:txBody>
          <a:bodyPr wrap="square" rtlCol="0">
            <a:spAutoFit/>
          </a:bodyPr>
          <a:lstStyle/>
          <a:p>
            <a:r>
              <a:rPr lang="en-US" sz="1500" dirty="0"/>
              <a:t>Name</a:t>
            </a:r>
          </a:p>
        </p:txBody>
      </p:sp>
      <p:sp>
        <p:nvSpPr>
          <p:cNvPr id="31" name="TextBox 30">
            <a:extLst>
              <a:ext uri="{FF2B5EF4-FFF2-40B4-BE49-F238E27FC236}">
                <a16:creationId xmlns:a16="http://schemas.microsoft.com/office/drawing/2014/main" id="{5DB729E4-36EC-A144-9480-17928249A399}"/>
              </a:ext>
            </a:extLst>
          </p:cNvPr>
          <p:cNvSpPr txBox="1"/>
          <p:nvPr/>
        </p:nvSpPr>
        <p:spPr>
          <a:xfrm>
            <a:off x="3014720" y="2553470"/>
            <a:ext cx="1448146" cy="323165"/>
          </a:xfrm>
          <a:prstGeom prst="rect">
            <a:avLst/>
          </a:prstGeom>
          <a:noFill/>
        </p:spPr>
        <p:txBody>
          <a:bodyPr wrap="square" rtlCol="0">
            <a:spAutoFit/>
          </a:bodyPr>
          <a:lstStyle/>
          <a:p>
            <a:r>
              <a:rPr lang="en-US" sz="1500" dirty="0"/>
              <a:t>Email ID</a:t>
            </a:r>
          </a:p>
        </p:txBody>
      </p:sp>
      <p:sp>
        <p:nvSpPr>
          <p:cNvPr id="33" name="TextBox 32">
            <a:extLst>
              <a:ext uri="{FF2B5EF4-FFF2-40B4-BE49-F238E27FC236}">
                <a16:creationId xmlns:a16="http://schemas.microsoft.com/office/drawing/2014/main" id="{E1DEF075-6C8B-C347-8C95-0E17F5F8FBBB}"/>
              </a:ext>
            </a:extLst>
          </p:cNvPr>
          <p:cNvSpPr txBox="1"/>
          <p:nvPr/>
        </p:nvSpPr>
        <p:spPr>
          <a:xfrm>
            <a:off x="9165335" y="1928843"/>
            <a:ext cx="1175287" cy="323165"/>
          </a:xfrm>
          <a:prstGeom prst="rect">
            <a:avLst/>
          </a:prstGeom>
          <a:noFill/>
        </p:spPr>
        <p:txBody>
          <a:bodyPr wrap="square" rtlCol="0">
            <a:spAutoFit/>
          </a:bodyPr>
          <a:lstStyle/>
          <a:p>
            <a:r>
              <a:rPr lang="en-US" sz="1500" dirty="0"/>
              <a:t> </a:t>
            </a:r>
          </a:p>
        </p:txBody>
      </p:sp>
      <p:sp>
        <p:nvSpPr>
          <p:cNvPr id="45" name="Rectangle: Rounded Corners 65">
            <a:extLst>
              <a:ext uri="{FF2B5EF4-FFF2-40B4-BE49-F238E27FC236}">
                <a16:creationId xmlns:a16="http://schemas.microsoft.com/office/drawing/2014/main" id="{B109017A-0F4E-C543-AB04-D920D8F0D123}"/>
              </a:ext>
            </a:extLst>
          </p:cNvPr>
          <p:cNvSpPr/>
          <p:nvPr/>
        </p:nvSpPr>
        <p:spPr>
          <a:xfrm>
            <a:off x="6557981" y="3164688"/>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 &amp; Email</a:t>
            </a:r>
          </a:p>
        </p:txBody>
      </p:sp>
      <p:sp>
        <p:nvSpPr>
          <p:cNvPr id="47" name="TextBox 46">
            <a:extLst>
              <a:ext uri="{FF2B5EF4-FFF2-40B4-BE49-F238E27FC236}">
                <a16:creationId xmlns:a16="http://schemas.microsoft.com/office/drawing/2014/main" id="{B7B1E2EC-6ADF-774C-B9A6-E2D78712BD83}"/>
              </a:ext>
            </a:extLst>
          </p:cNvPr>
          <p:cNvSpPr txBox="1"/>
          <p:nvPr/>
        </p:nvSpPr>
        <p:spPr>
          <a:xfrm>
            <a:off x="8042534" y="2533780"/>
            <a:ext cx="1339316" cy="323165"/>
          </a:xfrm>
          <a:prstGeom prst="rect">
            <a:avLst/>
          </a:prstGeom>
          <a:noFill/>
        </p:spPr>
        <p:txBody>
          <a:bodyPr wrap="square" rtlCol="0">
            <a:spAutoFit/>
          </a:bodyPr>
          <a:lstStyle/>
          <a:p>
            <a:r>
              <a:rPr lang="en-US" sz="1500" dirty="0"/>
              <a:t>Password</a:t>
            </a:r>
          </a:p>
        </p:txBody>
      </p:sp>
      <p:sp>
        <p:nvSpPr>
          <p:cNvPr id="50" name="TextBox 49">
            <a:extLst>
              <a:ext uri="{FF2B5EF4-FFF2-40B4-BE49-F238E27FC236}">
                <a16:creationId xmlns:a16="http://schemas.microsoft.com/office/drawing/2014/main" id="{CC680C3B-7709-DD4C-ACF3-B09255C7505C}"/>
              </a:ext>
            </a:extLst>
          </p:cNvPr>
          <p:cNvSpPr txBox="1"/>
          <p:nvPr/>
        </p:nvSpPr>
        <p:spPr>
          <a:xfrm>
            <a:off x="6086020" y="3835197"/>
            <a:ext cx="3599439" cy="323165"/>
          </a:xfrm>
          <a:prstGeom prst="rect">
            <a:avLst/>
          </a:prstGeom>
          <a:noFill/>
        </p:spPr>
        <p:txBody>
          <a:bodyPr wrap="square" rtlCol="0">
            <a:spAutoFit/>
          </a:bodyPr>
          <a:lstStyle/>
          <a:p>
            <a:r>
              <a:rPr lang="en-US" sz="1500" dirty="0">
                <a:solidFill>
                  <a:srgbClr val="007600"/>
                </a:solidFill>
              </a:rPr>
              <a:t>Trainer Account successfully generated</a:t>
            </a:r>
          </a:p>
        </p:txBody>
      </p:sp>
      <p:sp>
        <p:nvSpPr>
          <p:cNvPr id="51" name="TextBox 50">
            <a:extLst>
              <a:ext uri="{FF2B5EF4-FFF2-40B4-BE49-F238E27FC236}">
                <a16:creationId xmlns:a16="http://schemas.microsoft.com/office/drawing/2014/main" id="{D4D01409-0B10-7740-9EC7-FC34AA817F68}"/>
              </a:ext>
            </a:extLst>
          </p:cNvPr>
          <p:cNvSpPr txBox="1"/>
          <p:nvPr/>
        </p:nvSpPr>
        <p:spPr>
          <a:xfrm>
            <a:off x="6557981" y="3591318"/>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54" name="Rectangle: Rounded Corners 55">
            <a:extLst>
              <a:ext uri="{FF2B5EF4-FFF2-40B4-BE49-F238E27FC236}">
                <a16:creationId xmlns:a16="http://schemas.microsoft.com/office/drawing/2014/main" id="{77DFFFFC-89F9-7A4C-9E82-D1928FA1FCC4}"/>
              </a:ext>
            </a:extLst>
          </p:cNvPr>
          <p:cNvSpPr/>
          <p:nvPr/>
        </p:nvSpPr>
        <p:spPr>
          <a:xfrm>
            <a:off x="10200780" y="1915113"/>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5" name="TextBox 54">
            <a:extLst>
              <a:ext uri="{FF2B5EF4-FFF2-40B4-BE49-F238E27FC236}">
                <a16:creationId xmlns:a16="http://schemas.microsoft.com/office/drawing/2014/main" id="{78EE6843-2951-AA4D-8F52-BEBB9AF5A042}"/>
              </a:ext>
            </a:extLst>
          </p:cNvPr>
          <p:cNvSpPr txBox="1"/>
          <p:nvPr/>
        </p:nvSpPr>
        <p:spPr>
          <a:xfrm>
            <a:off x="9118284" y="1951627"/>
            <a:ext cx="1134350" cy="323165"/>
          </a:xfrm>
          <a:prstGeom prst="rect">
            <a:avLst/>
          </a:prstGeom>
          <a:noFill/>
        </p:spPr>
        <p:txBody>
          <a:bodyPr wrap="square" rtlCol="0">
            <a:spAutoFit/>
          </a:bodyPr>
          <a:lstStyle/>
          <a:p>
            <a:r>
              <a:rPr lang="en-US" sz="1500" dirty="0"/>
              <a:t>Department</a:t>
            </a:r>
          </a:p>
        </p:txBody>
      </p:sp>
      <p:sp>
        <p:nvSpPr>
          <p:cNvPr id="58" name="TextBox 57">
            <a:extLst>
              <a:ext uri="{FF2B5EF4-FFF2-40B4-BE49-F238E27FC236}">
                <a16:creationId xmlns:a16="http://schemas.microsoft.com/office/drawing/2014/main" id="{C4279356-ADEF-3A4D-8760-65DA34BD5677}"/>
              </a:ext>
            </a:extLst>
          </p:cNvPr>
          <p:cNvSpPr txBox="1"/>
          <p:nvPr/>
        </p:nvSpPr>
        <p:spPr>
          <a:xfrm>
            <a:off x="5856050" y="1943188"/>
            <a:ext cx="1098600" cy="323165"/>
          </a:xfrm>
          <a:prstGeom prst="rect">
            <a:avLst/>
          </a:prstGeom>
          <a:noFill/>
        </p:spPr>
        <p:txBody>
          <a:bodyPr wrap="square" rtlCol="0">
            <a:spAutoFit/>
          </a:bodyPr>
          <a:lstStyle/>
          <a:p>
            <a:r>
              <a:rPr lang="en-US" sz="1500" dirty="0"/>
              <a:t>Contact No.</a:t>
            </a:r>
          </a:p>
        </p:txBody>
      </p:sp>
      <p:sp>
        <p:nvSpPr>
          <p:cNvPr id="59" name="Rectangle: Rounded Corners 55">
            <a:extLst>
              <a:ext uri="{FF2B5EF4-FFF2-40B4-BE49-F238E27FC236}">
                <a16:creationId xmlns:a16="http://schemas.microsoft.com/office/drawing/2014/main" id="{933839C2-E8C4-D647-8DDF-BAC1D8E4CC1B}"/>
              </a:ext>
            </a:extLst>
          </p:cNvPr>
          <p:cNvSpPr/>
          <p:nvPr/>
        </p:nvSpPr>
        <p:spPr>
          <a:xfrm>
            <a:off x="6894743" y="1932715"/>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Rectangle: Rounded Corners 55">
            <a:extLst>
              <a:ext uri="{FF2B5EF4-FFF2-40B4-BE49-F238E27FC236}">
                <a16:creationId xmlns:a16="http://schemas.microsoft.com/office/drawing/2014/main" id="{B4494A7A-BBD7-3140-B92D-8622041B3CA6}"/>
              </a:ext>
            </a:extLst>
          </p:cNvPr>
          <p:cNvSpPr/>
          <p:nvPr/>
        </p:nvSpPr>
        <p:spPr>
          <a:xfrm>
            <a:off x="3935348" y="2523792"/>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1" name="Rectangle: Rounded Corners 55">
            <a:extLst>
              <a:ext uri="{FF2B5EF4-FFF2-40B4-BE49-F238E27FC236}">
                <a16:creationId xmlns:a16="http://schemas.microsoft.com/office/drawing/2014/main" id="{0D2029D9-B68D-764D-919B-F1888D80BC9B}"/>
              </a:ext>
            </a:extLst>
          </p:cNvPr>
          <p:cNvSpPr/>
          <p:nvPr/>
        </p:nvSpPr>
        <p:spPr>
          <a:xfrm>
            <a:off x="9118284" y="2539615"/>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FF6B53A-65C6-A541-A7BB-63AAF29D400E}"/>
              </a:ext>
            </a:extLst>
          </p:cNvPr>
          <p:cNvSpPr txBox="1"/>
          <p:nvPr/>
        </p:nvSpPr>
        <p:spPr>
          <a:xfrm>
            <a:off x="3012868" y="4548317"/>
            <a:ext cx="4253920" cy="400110"/>
          </a:xfrm>
          <a:prstGeom prst="rect">
            <a:avLst/>
          </a:prstGeom>
          <a:noFill/>
        </p:spPr>
        <p:txBody>
          <a:bodyPr wrap="square" rtlCol="0">
            <a:spAutoFit/>
          </a:bodyPr>
          <a:lstStyle/>
          <a:p>
            <a:r>
              <a:rPr lang="en-IN" sz="2000" b="1" dirty="0">
                <a:solidFill>
                  <a:schemeClr val="bg2">
                    <a:lumMod val="50000"/>
                  </a:schemeClr>
                </a:solidFill>
              </a:rPr>
              <a:t>Trainer Account Deletion</a:t>
            </a:r>
          </a:p>
        </p:txBody>
      </p:sp>
      <p:sp>
        <p:nvSpPr>
          <p:cNvPr id="64" name="TextBox 63">
            <a:extLst>
              <a:ext uri="{FF2B5EF4-FFF2-40B4-BE49-F238E27FC236}">
                <a16:creationId xmlns:a16="http://schemas.microsoft.com/office/drawing/2014/main" id="{DF9E5FFE-7AC7-7041-8326-C6832353DEA1}"/>
              </a:ext>
            </a:extLst>
          </p:cNvPr>
          <p:cNvSpPr txBox="1"/>
          <p:nvPr/>
        </p:nvSpPr>
        <p:spPr>
          <a:xfrm>
            <a:off x="6699351" y="4077777"/>
            <a:ext cx="3599439" cy="323165"/>
          </a:xfrm>
          <a:prstGeom prst="rect">
            <a:avLst/>
          </a:prstGeom>
          <a:noFill/>
        </p:spPr>
        <p:txBody>
          <a:bodyPr wrap="square" rtlCol="0">
            <a:spAutoFit/>
          </a:bodyPr>
          <a:lstStyle/>
          <a:p>
            <a:r>
              <a:rPr lang="en-US" sz="1500" dirty="0">
                <a:solidFill>
                  <a:srgbClr val="007600"/>
                </a:solidFill>
              </a:rPr>
              <a:t>TRNR0031 generated</a:t>
            </a:r>
          </a:p>
        </p:txBody>
      </p:sp>
      <p:sp>
        <p:nvSpPr>
          <p:cNvPr id="67" name="TextBox 66">
            <a:extLst>
              <a:ext uri="{FF2B5EF4-FFF2-40B4-BE49-F238E27FC236}">
                <a16:creationId xmlns:a16="http://schemas.microsoft.com/office/drawing/2014/main" id="{5572F72A-6B1D-574B-AA81-7DFE302D05C7}"/>
              </a:ext>
            </a:extLst>
          </p:cNvPr>
          <p:cNvSpPr txBox="1"/>
          <p:nvPr/>
        </p:nvSpPr>
        <p:spPr>
          <a:xfrm>
            <a:off x="5254616" y="5131462"/>
            <a:ext cx="1448146" cy="338554"/>
          </a:xfrm>
          <a:prstGeom prst="rect">
            <a:avLst/>
          </a:prstGeom>
          <a:noFill/>
        </p:spPr>
        <p:txBody>
          <a:bodyPr wrap="square" rtlCol="0">
            <a:spAutoFit/>
          </a:bodyPr>
          <a:lstStyle/>
          <a:p>
            <a:r>
              <a:rPr lang="en-US" sz="1600" dirty="0"/>
              <a:t>Email ID</a:t>
            </a:r>
          </a:p>
        </p:txBody>
      </p:sp>
      <p:sp>
        <p:nvSpPr>
          <p:cNvPr id="69" name="Rectangle: Rounded Corners 55">
            <a:extLst>
              <a:ext uri="{FF2B5EF4-FFF2-40B4-BE49-F238E27FC236}">
                <a16:creationId xmlns:a16="http://schemas.microsoft.com/office/drawing/2014/main" id="{16DF1958-E202-DC41-9274-BBA97006D14C}"/>
              </a:ext>
            </a:extLst>
          </p:cNvPr>
          <p:cNvSpPr/>
          <p:nvPr/>
        </p:nvSpPr>
        <p:spPr>
          <a:xfrm>
            <a:off x="6166403" y="5121037"/>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70" name="Rectangle: Rounded Corners 65">
            <a:extLst>
              <a:ext uri="{FF2B5EF4-FFF2-40B4-BE49-F238E27FC236}">
                <a16:creationId xmlns:a16="http://schemas.microsoft.com/office/drawing/2014/main" id="{74DA8C4E-3CC8-E44A-BE9F-C19529F51814}"/>
              </a:ext>
            </a:extLst>
          </p:cNvPr>
          <p:cNvSpPr/>
          <p:nvPr/>
        </p:nvSpPr>
        <p:spPr>
          <a:xfrm>
            <a:off x="6664646" y="562090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 Account</a:t>
            </a:r>
          </a:p>
        </p:txBody>
      </p:sp>
    </p:spTree>
    <p:extLst>
      <p:ext uri="{BB962C8B-B14F-4D97-AF65-F5344CB8AC3E}">
        <p14:creationId xmlns:p14="http://schemas.microsoft.com/office/powerpoint/2010/main" val="52909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54E0A125-B688-ED40-BC0C-883DD935CC36}"/>
              </a:ext>
            </a:extLst>
          </p:cNvPr>
          <p:cNvSpPr txBox="1"/>
          <p:nvPr/>
        </p:nvSpPr>
        <p:spPr>
          <a:xfrm>
            <a:off x="2997628" y="1336672"/>
            <a:ext cx="4253920" cy="707886"/>
          </a:xfrm>
          <a:prstGeom prst="rect">
            <a:avLst/>
          </a:prstGeom>
          <a:noFill/>
        </p:spPr>
        <p:txBody>
          <a:bodyPr wrap="square" rtlCol="0">
            <a:spAutoFit/>
          </a:bodyPr>
          <a:lstStyle/>
          <a:p>
            <a:pPr lvl="0"/>
            <a:r>
              <a:rPr lang="en-IN" sz="2000" b="1" dirty="0">
                <a:solidFill>
                  <a:schemeClr val="bg2">
                    <a:lumMod val="50000"/>
                  </a:schemeClr>
                </a:solidFill>
              </a:rPr>
              <a:t>Course Addition</a:t>
            </a:r>
          </a:p>
          <a:p>
            <a:pPr lvl="0"/>
            <a:endParaRPr lang="en-IN" sz="2000" b="1" dirty="0">
              <a:solidFill>
                <a:schemeClr val="bg2">
                  <a:lumMod val="50000"/>
                </a:schemeClr>
              </a:solidFill>
            </a:endParaRPr>
          </a:p>
        </p:txBody>
      </p:sp>
      <p:sp>
        <p:nvSpPr>
          <p:cNvPr id="29" name="Rectangle: Rounded Corners 55">
            <a:extLst>
              <a:ext uri="{FF2B5EF4-FFF2-40B4-BE49-F238E27FC236}">
                <a16:creationId xmlns:a16="http://schemas.microsoft.com/office/drawing/2014/main" id="{0172E2EA-9773-0645-B72D-864E015E0F8A}"/>
              </a:ext>
            </a:extLst>
          </p:cNvPr>
          <p:cNvSpPr/>
          <p:nvPr/>
        </p:nvSpPr>
        <p:spPr>
          <a:xfrm>
            <a:off x="4751300" y="1822863"/>
            <a:ext cx="4442624"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0" name="TextBox 29">
            <a:extLst>
              <a:ext uri="{FF2B5EF4-FFF2-40B4-BE49-F238E27FC236}">
                <a16:creationId xmlns:a16="http://schemas.microsoft.com/office/drawing/2014/main" id="{42B140DC-978E-8F4E-B189-74AEF9DBE321}"/>
              </a:ext>
            </a:extLst>
          </p:cNvPr>
          <p:cNvSpPr txBox="1"/>
          <p:nvPr/>
        </p:nvSpPr>
        <p:spPr>
          <a:xfrm>
            <a:off x="3000219" y="1828178"/>
            <a:ext cx="3066988" cy="369332"/>
          </a:xfrm>
          <a:prstGeom prst="rect">
            <a:avLst/>
          </a:prstGeom>
          <a:noFill/>
        </p:spPr>
        <p:txBody>
          <a:bodyPr wrap="square" rtlCol="0">
            <a:spAutoFit/>
          </a:bodyPr>
          <a:lstStyle/>
          <a:p>
            <a:r>
              <a:rPr lang="en-US" dirty="0"/>
              <a:t>Course Name</a:t>
            </a:r>
          </a:p>
        </p:txBody>
      </p:sp>
      <p:sp>
        <p:nvSpPr>
          <p:cNvPr id="31" name="Rectangle: Rounded Corners 55">
            <a:extLst>
              <a:ext uri="{FF2B5EF4-FFF2-40B4-BE49-F238E27FC236}">
                <a16:creationId xmlns:a16="http://schemas.microsoft.com/office/drawing/2014/main" id="{CEC35E64-63A5-A04E-BF40-00081B9A9511}"/>
              </a:ext>
            </a:extLst>
          </p:cNvPr>
          <p:cNvSpPr/>
          <p:nvPr/>
        </p:nvSpPr>
        <p:spPr>
          <a:xfrm>
            <a:off x="4755146" y="2426045"/>
            <a:ext cx="4434576"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2" name="TextBox 31">
            <a:extLst>
              <a:ext uri="{FF2B5EF4-FFF2-40B4-BE49-F238E27FC236}">
                <a16:creationId xmlns:a16="http://schemas.microsoft.com/office/drawing/2014/main" id="{53B0A65D-E39E-A541-B9C3-0B4D449CBBCE}"/>
              </a:ext>
            </a:extLst>
          </p:cNvPr>
          <p:cNvSpPr txBox="1"/>
          <p:nvPr/>
        </p:nvSpPr>
        <p:spPr>
          <a:xfrm>
            <a:off x="3017127" y="2431360"/>
            <a:ext cx="2460380" cy="369332"/>
          </a:xfrm>
          <a:prstGeom prst="rect">
            <a:avLst/>
          </a:prstGeom>
          <a:noFill/>
        </p:spPr>
        <p:txBody>
          <a:bodyPr wrap="square" rtlCol="0">
            <a:spAutoFit/>
          </a:bodyPr>
          <a:lstStyle/>
          <a:p>
            <a:r>
              <a:rPr lang="en-US" dirty="0"/>
              <a:t>Course ID</a:t>
            </a:r>
          </a:p>
        </p:txBody>
      </p:sp>
      <p:sp>
        <p:nvSpPr>
          <p:cNvPr id="33" name="Rectangle: Rounded Corners 55">
            <a:extLst>
              <a:ext uri="{FF2B5EF4-FFF2-40B4-BE49-F238E27FC236}">
                <a16:creationId xmlns:a16="http://schemas.microsoft.com/office/drawing/2014/main" id="{86CE00E8-82C1-ED4D-B7F5-6EBB7F4D19B0}"/>
              </a:ext>
            </a:extLst>
          </p:cNvPr>
          <p:cNvSpPr/>
          <p:nvPr/>
        </p:nvSpPr>
        <p:spPr>
          <a:xfrm>
            <a:off x="4755146" y="3002378"/>
            <a:ext cx="4434574" cy="42662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4" name="TextBox 33">
            <a:extLst>
              <a:ext uri="{FF2B5EF4-FFF2-40B4-BE49-F238E27FC236}">
                <a16:creationId xmlns:a16="http://schemas.microsoft.com/office/drawing/2014/main" id="{9300F371-8870-4142-9B73-7EDB87ABCB8D}"/>
              </a:ext>
            </a:extLst>
          </p:cNvPr>
          <p:cNvSpPr txBox="1"/>
          <p:nvPr/>
        </p:nvSpPr>
        <p:spPr>
          <a:xfrm>
            <a:off x="3017126" y="3007694"/>
            <a:ext cx="2460382" cy="369332"/>
          </a:xfrm>
          <a:prstGeom prst="rect">
            <a:avLst/>
          </a:prstGeom>
          <a:noFill/>
        </p:spPr>
        <p:txBody>
          <a:bodyPr wrap="square" rtlCol="0">
            <a:spAutoFit/>
          </a:bodyPr>
          <a:lstStyle/>
          <a:p>
            <a:r>
              <a:rPr lang="en-US" dirty="0"/>
              <a:t>Trainer ID</a:t>
            </a:r>
          </a:p>
        </p:txBody>
      </p:sp>
      <p:sp>
        <p:nvSpPr>
          <p:cNvPr id="35" name="TextBox 34">
            <a:extLst>
              <a:ext uri="{FF2B5EF4-FFF2-40B4-BE49-F238E27FC236}">
                <a16:creationId xmlns:a16="http://schemas.microsoft.com/office/drawing/2014/main" id="{30E48290-90D2-F243-A6CA-C41ED85A03DA}"/>
              </a:ext>
            </a:extLst>
          </p:cNvPr>
          <p:cNvSpPr txBox="1"/>
          <p:nvPr/>
        </p:nvSpPr>
        <p:spPr>
          <a:xfrm>
            <a:off x="5395502" y="3456058"/>
            <a:ext cx="3599439" cy="323165"/>
          </a:xfrm>
          <a:prstGeom prst="rect">
            <a:avLst/>
          </a:prstGeom>
          <a:noFill/>
        </p:spPr>
        <p:txBody>
          <a:bodyPr wrap="square" rtlCol="0">
            <a:spAutoFit/>
          </a:bodyPr>
          <a:lstStyle/>
          <a:p>
            <a:r>
              <a:rPr lang="en-US" sz="1500" dirty="0">
                <a:solidFill>
                  <a:schemeClr val="bg1">
                    <a:lumMod val="65000"/>
                  </a:schemeClr>
                </a:solidFill>
              </a:rPr>
              <a:t>Add multiple trainers by using comma ,</a:t>
            </a:r>
          </a:p>
        </p:txBody>
      </p:sp>
      <p:sp>
        <p:nvSpPr>
          <p:cNvPr id="36" name="Rectangle: Rounded Corners 65">
            <a:extLst>
              <a:ext uri="{FF2B5EF4-FFF2-40B4-BE49-F238E27FC236}">
                <a16:creationId xmlns:a16="http://schemas.microsoft.com/office/drawing/2014/main" id="{6B65BFD4-92FD-D14D-9185-DEBE061094A1}"/>
              </a:ext>
            </a:extLst>
          </p:cNvPr>
          <p:cNvSpPr/>
          <p:nvPr/>
        </p:nvSpPr>
        <p:spPr>
          <a:xfrm>
            <a:off x="6287164" y="3941829"/>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Add Course</a:t>
            </a:r>
          </a:p>
        </p:txBody>
      </p:sp>
      <p:sp>
        <p:nvSpPr>
          <p:cNvPr id="37" name="TextBox 36">
            <a:extLst>
              <a:ext uri="{FF2B5EF4-FFF2-40B4-BE49-F238E27FC236}">
                <a16:creationId xmlns:a16="http://schemas.microsoft.com/office/drawing/2014/main" id="{1717D4FB-49D2-4B46-855F-DA8C4B335D5E}"/>
              </a:ext>
            </a:extLst>
          </p:cNvPr>
          <p:cNvSpPr txBox="1"/>
          <p:nvPr/>
        </p:nvSpPr>
        <p:spPr>
          <a:xfrm>
            <a:off x="2941301" y="4504102"/>
            <a:ext cx="4253920" cy="707886"/>
          </a:xfrm>
          <a:prstGeom prst="rect">
            <a:avLst/>
          </a:prstGeom>
          <a:noFill/>
        </p:spPr>
        <p:txBody>
          <a:bodyPr wrap="square" rtlCol="0">
            <a:spAutoFit/>
          </a:bodyPr>
          <a:lstStyle/>
          <a:p>
            <a:pPr lvl="0"/>
            <a:r>
              <a:rPr lang="en-IN" sz="2000" b="1" dirty="0">
                <a:solidFill>
                  <a:schemeClr val="bg2">
                    <a:lumMod val="50000"/>
                  </a:schemeClr>
                </a:solidFill>
              </a:rPr>
              <a:t>Course Deletion</a:t>
            </a:r>
          </a:p>
          <a:p>
            <a:pPr lvl="0"/>
            <a:endParaRPr lang="en-IN" sz="2000" b="1" dirty="0">
              <a:solidFill>
                <a:schemeClr val="bg2">
                  <a:lumMod val="50000"/>
                </a:schemeClr>
              </a:solidFill>
            </a:endParaRPr>
          </a:p>
        </p:txBody>
      </p:sp>
      <p:sp>
        <p:nvSpPr>
          <p:cNvPr id="38" name="Rectangle: Rounded Corners 55">
            <a:extLst>
              <a:ext uri="{FF2B5EF4-FFF2-40B4-BE49-F238E27FC236}">
                <a16:creationId xmlns:a16="http://schemas.microsoft.com/office/drawing/2014/main" id="{5C9FB95B-7D48-164A-9C5F-382810942577}"/>
              </a:ext>
            </a:extLst>
          </p:cNvPr>
          <p:cNvSpPr/>
          <p:nvPr/>
        </p:nvSpPr>
        <p:spPr>
          <a:xfrm>
            <a:off x="9574572" y="5511626"/>
            <a:ext cx="2815548"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9" name="TextBox 38">
            <a:extLst>
              <a:ext uri="{FF2B5EF4-FFF2-40B4-BE49-F238E27FC236}">
                <a16:creationId xmlns:a16="http://schemas.microsoft.com/office/drawing/2014/main" id="{4C15BBE6-76FE-F148-841D-E055DBCD66C1}"/>
              </a:ext>
            </a:extLst>
          </p:cNvPr>
          <p:cNvSpPr txBox="1"/>
          <p:nvPr/>
        </p:nvSpPr>
        <p:spPr>
          <a:xfrm>
            <a:off x="7823491" y="5577901"/>
            <a:ext cx="1943728" cy="369332"/>
          </a:xfrm>
          <a:prstGeom prst="rect">
            <a:avLst/>
          </a:prstGeom>
          <a:noFill/>
        </p:spPr>
        <p:txBody>
          <a:bodyPr wrap="square" rtlCol="0">
            <a:spAutoFit/>
          </a:bodyPr>
          <a:lstStyle/>
          <a:p>
            <a:r>
              <a:rPr lang="en-US" dirty="0"/>
              <a:t>Course Name</a:t>
            </a:r>
          </a:p>
        </p:txBody>
      </p:sp>
      <p:sp>
        <p:nvSpPr>
          <p:cNvPr id="40" name="Rectangle: Rounded Corners 55">
            <a:extLst>
              <a:ext uri="{FF2B5EF4-FFF2-40B4-BE49-F238E27FC236}">
                <a16:creationId xmlns:a16="http://schemas.microsoft.com/office/drawing/2014/main" id="{5690937A-E39E-124B-87A4-551215D942B8}"/>
              </a:ext>
            </a:extLst>
          </p:cNvPr>
          <p:cNvSpPr/>
          <p:nvPr/>
        </p:nvSpPr>
        <p:spPr>
          <a:xfrm>
            <a:off x="4615395" y="5562795"/>
            <a:ext cx="2810447"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41" name="TextBox 40">
            <a:extLst>
              <a:ext uri="{FF2B5EF4-FFF2-40B4-BE49-F238E27FC236}">
                <a16:creationId xmlns:a16="http://schemas.microsoft.com/office/drawing/2014/main" id="{8B6A88F5-4991-8946-9517-A7ED5A6D12EE}"/>
              </a:ext>
            </a:extLst>
          </p:cNvPr>
          <p:cNvSpPr txBox="1"/>
          <p:nvPr/>
        </p:nvSpPr>
        <p:spPr>
          <a:xfrm>
            <a:off x="3045017" y="5568110"/>
            <a:ext cx="1559286" cy="369332"/>
          </a:xfrm>
          <a:prstGeom prst="rect">
            <a:avLst/>
          </a:prstGeom>
          <a:noFill/>
        </p:spPr>
        <p:txBody>
          <a:bodyPr wrap="square" rtlCol="0">
            <a:spAutoFit/>
          </a:bodyPr>
          <a:lstStyle/>
          <a:p>
            <a:r>
              <a:rPr lang="en-US" dirty="0"/>
              <a:t>Course ID</a:t>
            </a:r>
          </a:p>
        </p:txBody>
      </p:sp>
      <p:sp>
        <p:nvSpPr>
          <p:cNvPr id="43" name="Rectangle: Rounded Corners 65">
            <a:extLst>
              <a:ext uri="{FF2B5EF4-FFF2-40B4-BE49-F238E27FC236}">
                <a16:creationId xmlns:a16="http://schemas.microsoft.com/office/drawing/2014/main" id="{70088F91-1DB7-EF4D-858B-42F2AE58B69F}"/>
              </a:ext>
            </a:extLst>
          </p:cNvPr>
          <p:cNvSpPr/>
          <p:nvPr/>
        </p:nvSpPr>
        <p:spPr>
          <a:xfrm>
            <a:off x="6291234" y="6274356"/>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Tree>
    <p:extLst>
      <p:ext uri="{BB962C8B-B14F-4D97-AF65-F5344CB8AC3E}">
        <p14:creationId xmlns:p14="http://schemas.microsoft.com/office/powerpoint/2010/main" val="237230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D4D3-C579-6240-989A-CEDB497F22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2A1946-B590-FC4E-8F12-EF0895919C97}"/>
              </a:ext>
            </a:extLst>
          </p:cNvPr>
          <p:cNvSpPr>
            <a:spLocks noGrp="1"/>
          </p:cNvSpPr>
          <p:nvPr>
            <p:ph idx="1"/>
          </p:nvPr>
        </p:nvSpPr>
        <p:spPr/>
        <p:txBody>
          <a:bodyPr>
            <a:normAutofit fontScale="85000" lnSpcReduction="20000"/>
          </a:bodyPr>
          <a:lstStyle/>
          <a:p>
            <a:r>
              <a:rPr lang="en-US" dirty="0" err="1"/>
              <a:t>Shivay</a:t>
            </a:r>
            <a:r>
              <a:rPr lang="en-US" dirty="0"/>
              <a:t>:</a:t>
            </a:r>
          </a:p>
          <a:p>
            <a:r>
              <a:rPr lang="en-US" dirty="0"/>
              <a:t>Addition of Course ::</a:t>
            </a:r>
          </a:p>
          <a:p>
            <a:r>
              <a:rPr lang="en-US" dirty="0"/>
              <a:t>Add multiple employees</a:t>
            </a:r>
          </a:p>
          <a:p>
            <a:r>
              <a:rPr lang="en-US" dirty="0"/>
              <a:t>Start Date, End Date :: Update Module 2</a:t>
            </a:r>
          </a:p>
          <a:p>
            <a:r>
              <a:rPr lang="en-US" dirty="0"/>
              <a:t>Module 1</a:t>
            </a:r>
          </a:p>
          <a:p>
            <a:r>
              <a:rPr lang="en-US" dirty="0"/>
              <a:t>Dashboard : 2</a:t>
            </a:r>
            <a:r>
              <a:rPr lang="en-US" baseline="30000" dirty="0"/>
              <a:t>nd</a:t>
            </a:r>
            <a:r>
              <a:rPr lang="en-US" dirty="0"/>
              <a:t> &amp; 3</a:t>
            </a:r>
            <a:r>
              <a:rPr lang="en-US" baseline="30000" dirty="0"/>
              <a:t>rd</a:t>
            </a:r>
            <a:r>
              <a:rPr lang="en-US" dirty="0"/>
              <a:t> </a:t>
            </a:r>
            <a:r>
              <a:rPr lang="en-US" dirty="0" err="1"/>
              <a:t>infoG</a:t>
            </a:r>
            <a:endParaRPr lang="en-US" dirty="0"/>
          </a:p>
          <a:p>
            <a:r>
              <a:rPr lang="en-US" dirty="0"/>
              <a:t>Cleaning</a:t>
            </a:r>
          </a:p>
          <a:p>
            <a:endParaRPr lang="en-US" dirty="0"/>
          </a:p>
          <a:p>
            <a:r>
              <a:rPr lang="en-US" dirty="0"/>
              <a:t>Sarthak : module 4</a:t>
            </a:r>
          </a:p>
          <a:p>
            <a:r>
              <a:rPr lang="en-US" dirty="0"/>
              <a:t>Dashboard : 4 fields + 1 </a:t>
            </a:r>
            <a:r>
              <a:rPr lang="en-US" dirty="0" err="1"/>
              <a:t>infoG</a:t>
            </a:r>
            <a:endParaRPr lang="en-US" dirty="0"/>
          </a:p>
          <a:p>
            <a:r>
              <a:rPr lang="en-US" dirty="0"/>
              <a:t>Template ICONS.</a:t>
            </a:r>
          </a:p>
          <a:p>
            <a:r>
              <a:rPr lang="en-US" dirty="0"/>
              <a:t>Admin Actor</a:t>
            </a:r>
          </a:p>
          <a:p>
            <a:endParaRPr lang="en-US" dirty="0"/>
          </a:p>
          <a:p>
            <a:endParaRPr lang="en-US" dirty="0"/>
          </a:p>
        </p:txBody>
      </p:sp>
      <p:sp>
        <p:nvSpPr>
          <p:cNvPr id="4" name="TextBox 3">
            <a:extLst>
              <a:ext uri="{FF2B5EF4-FFF2-40B4-BE49-F238E27FC236}">
                <a16:creationId xmlns:a16="http://schemas.microsoft.com/office/drawing/2014/main" id="{7530ED90-0DF6-7E40-ADC5-DD08B3983ED4}"/>
              </a:ext>
            </a:extLst>
          </p:cNvPr>
          <p:cNvSpPr txBox="1"/>
          <p:nvPr/>
        </p:nvSpPr>
        <p:spPr>
          <a:xfrm>
            <a:off x="5351957" y="5381031"/>
            <a:ext cx="2399311" cy="2031325"/>
          </a:xfrm>
          <a:prstGeom prst="rect">
            <a:avLst/>
          </a:prstGeom>
          <a:noFill/>
        </p:spPr>
        <p:txBody>
          <a:bodyPr wrap="none" rtlCol="0">
            <a:spAutoFit/>
          </a:bodyPr>
          <a:lstStyle/>
          <a:p>
            <a:r>
              <a:rPr lang="en-US" dirty="0"/>
              <a:t>Admin ACTOR</a:t>
            </a:r>
          </a:p>
          <a:p>
            <a:r>
              <a:rPr lang="en-US" dirty="0"/>
              <a:t>Add Trainer Account</a:t>
            </a:r>
          </a:p>
          <a:p>
            <a:r>
              <a:rPr lang="en-US" dirty="0"/>
              <a:t>Delete Trainer Account</a:t>
            </a:r>
          </a:p>
          <a:p>
            <a:r>
              <a:rPr lang="en-US" dirty="0"/>
              <a:t>Add/ remove employee</a:t>
            </a:r>
          </a:p>
          <a:p>
            <a:r>
              <a:rPr lang="en-US" dirty="0"/>
              <a:t>Add employee Details</a:t>
            </a:r>
          </a:p>
          <a:p>
            <a:r>
              <a:rPr lang="en-US" dirty="0"/>
              <a:t>Database Upload</a:t>
            </a:r>
          </a:p>
          <a:p>
            <a:endParaRPr lang="en-US" dirty="0"/>
          </a:p>
        </p:txBody>
      </p:sp>
    </p:spTree>
    <p:extLst>
      <p:ext uri="{BB962C8B-B14F-4D97-AF65-F5344CB8AC3E}">
        <p14:creationId xmlns:p14="http://schemas.microsoft.com/office/powerpoint/2010/main" val="73858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a:solidFill>
                  <a:schemeClr val="bg2">
                    <a:lumMod val="50000"/>
                  </a:schemeClr>
                </a:solidFill>
              </a:rPr>
              <a:t>Course </a:t>
            </a:r>
            <a:r>
              <a:rPr lang="en-IN" sz="2200" b="1" dirty="0" err="1">
                <a:solidFill>
                  <a:schemeClr val="bg2">
                    <a:lumMod val="50000"/>
                  </a:schemeClr>
                </a:solidFill>
              </a:rPr>
              <a:t>Addititon</a:t>
            </a:r>
            <a:endParaRPr lang="en-IN" sz="2200" b="1" dirty="0">
              <a:solidFill>
                <a:schemeClr val="bg2">
                  <a:lumMod val="50000"/>
                </a:schemeClr>
              </a:solidFill>
            </a:endParaRPr>
          </a:p>
        </p:txBody>
      </p:sp>
      <p:sp>
        <p:nvSpPr>
          <p:cNvPr id="46" name="Rectangle 45">
            <a:extLst>
              <a:ext uri="{FF2B5EF4-FFF2-40B4-BE49-F238E27FC236}">
                <a16:creationId xmlns:a16="http://schemas.microsoft.com/office/drawing/2014/main" id="{5CCF21A6-3573-F543-95AF-2A9029C46D51}"/>
              </a:ext>
            </a:extLst>
          </p:cNvPr>
          <p:cNvSpPr/>
          <p:nvPr/>
        </p:nvSpPr>
        <p:spPr>
          <a:xfrm>
            <a:off x="3290644" y="2043539"/>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691897" y="2185038"/>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9175857" y="215539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988960" y="2212280"/>
            <a:ext cx="1201804"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3243991" y="3211281"/>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718294" y="3389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9192225" y="333974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496909" y="3406590"/>
            <a:ext cx="2351349" cy="369332"/>
          </a:xfrm>
          <a:prstGeom prst="rect">
            <a:avLst/>
          </a:prstGeom>
          <a:noFill/>
        </p:spPr>
        <p:txBody>
          <a:bodyPr wrap="none" rtlCol="0">
            <a:spAutoFit/>
          </a:bodyPr>
          <a:lstStyle/>
          <a:p>
            <a:pPr algn="ctr"/>
            <a:r>
              <a:rPr lang="en-US" dirty="0"/>
              <a:t>Course Addition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398408" y="527391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7" name="Rectangle: Rounded Corners 65">
            <a:extLst>
              <a:ext uri="{FF2B5EF4-FFF2-40B4-BE49-F238E27FC236}">
                <a16:creationId xmlns:a16="http://schemas.microsoft.com/office/drawing/2014/main" id="{E2E76E90-693E-CA49-A433-FA00E8B4B9D4}"/>
              </a:ext>
            </a:extLst>
          </p:cNvPr>
          <p:cNvSpPr/>
          <p:nvPr/>
        </p:nvSpPr>
        <p:spPr>
          <a:xfrm>
            <a:off x="9212545" y="445922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9" name="TextBox 58">
            <a:extLst>
              <a:ext uri="{FF2B5EF4-FFF2-40B4-BE49-F238E27FC236}">
                <a16:creationId xmlns:a16="http://schemas.microsoft.com/office/drawing/2014/main" id="{21A65F48-94AD-7449-B09D-FDB97C9B906F}"/>
              </a:ext>
            </a:extLst>
          </p:cNvPr>
          <p:cNvSpPr txBox="1"/>
          <p:nvPr/>
        </p:nvSpPr>
        <p:spPr>
          <a:xfrm>
            <a:off x="4111596" y="4533160"/>
            <a:ext cx="1121974" cy="369332"/>
          </a:xfrm>
          <a:prstGeom prst="rect">
            <a:avLst/>
          </a:prstGeom>
          <a:noFill/>
        </p:spPr>
        <p:txBody>
          <a:bodyPr wrap="none" rtlCol="0">
            <a:spAutoFit/>
          </a:bodyPr>
          <a:lstStyle/>
          <a:p>
            <a:pPr algn="ctr"/>
            <a:r>
              <a:rPr lang="en-US" dirty="0"/>
              <a:t>Duration*</a:t>
            </a:r>
          </a:p>
        </p:txBody>
      </p:sp>
      <p:sp>
        <p:nvSpPr>
          <p:cNvPr id="60" name="Rectangle: Rounded Corners 55">
            <a:extLst>
              <a:ext uri="{FF2B5EF4-FFF2-40B4-BE49-F238E27FC236}">
                <a16:creationId xmlns:a16="http://schemas.microsoft.com/office/drawing/2014/main" id="{1A549288-70C2-FA4A-B20B-0E47D8136C14}"/>
              </a:ext>
            </a:extLst>
          </p:cNvPr>
          <p:cNvSpPr/>
          <p:nvPr/>
        </p:nvSpPr>
        <p:spPr>
          <a:xfrm>
            <a:off x="5633629" y="446977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6" name="Rectangle 55">
            <a:extLst>
              <a:ext uri="{FF2B5EF4-FFF2-40B4-BE49-F238E27FC236}">
                <a16:creationId xmlns:a16="http://schemas.microsoft.com/office/drawing/2014/main" id="{182D612B-184C-F64F-BC4E-FB04E2BF1E55}"/>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61" name="Group 60">
            <a:extLst>
              <a:ext uri="{FF2B5EF4-FFF2-40B4-BE49-F238E27FC236}">
                <a16:creationId xmlns:a16="http://schemas.microsoft.com/office/drawing/2014/main" id="{7E177A0D-71D1-F04C-BF21-DED64B5B2B85}"/>
              </a:ext>
            </a:extLst>
          </p:cNvPr>
          <p:cNvGrpSpPr/>
          <p:nvPr/>
        </p:nvGrpSpPr>
        <p:grpSpPr>
          <a:xfrm>
            <a:off x="111459" y="2993388"/>
            <a:ext cx="2152334" cy="358614"/>
            <a:chOff x="212185" y="3399571"/>
            <a:chExt cx="2353700" cy="392165"/>
          </a:xfrm>
        </p:grpSpPr>
        <p:pic>
          <p:nvPicPr>
            <p:cNvPr id="62" name="Picture 61">
              <a:extLst>
                <a:ext uri="{FF2B5EF4-FFF2-40B4-BE49-F238E27FC236}">
                  <a16:creationId xmlns:a16="http://schemas.microsoft.com/office/drawing/2014/main" id="{9387708A-2BB8-9147-9FB8-E7A5B9C7E8E3}"/>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63" name="TextBox 62">
              <a:extLst>
                <a:ext uri="{FF2B5EF4-FFF2-40B4-BE49-F238E27FC236}">
                  <a16:creationId xmlns:a16="http://schemas.microsoft.com/office/drawing/2014/main" id="{FF6B56EC-08DB-0343-915A-8C4B55AD309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64" name="TextBox 63">
            <a:extLst>
              <a:ext uri="{FF2B5EF4-FFF2-40B4-BE49-F238E27FC236}">
                <a16:creationId xmlns:a16="http://schemas.microsoft.com/office/drawing/2014/main" id="{6A38D5F4-17B8-E845-8083-F0378A6DCE6B}"/>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65" name="Picture 64">
            <a:extLst>
              <a:ext uri="{FF2B5EF4-FFF2-40B4-BE49-F238E27FC236}">
                <a16:creationId xmlns:a16="http://schemas.microsoft.com/office/drawing/2014/main" id="{4844C7E8-7624-ED43-839E-51F807C7E9F5}"/>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67" name="TextBox 66">
            <a:extLst>
              <a:ext uri="{FF2B5EF4-FFF2-40B4-BE49-F238E27FC236}">
                <a16:creationId xmlns:a16="http://schemas.microsoft.com/office/drawing/2014/main" id="{D3C16906-4E66-3040-84F1-F85BF3E6C11E}"/>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9" name="Group 68">
            <a:extLst>
              <a:ext uri="{FF2B5EF4-FFF2-40B4-BE49-F238E27FC236}">
                <a16:creationId xmlns:a16="http://schemas.microsoft.com/office/drawing/2014/main" id="{E571842B-0DCC-7948-A8B3-02F28F09E074}"/>
              </a:ext>
            </a:extLst>
          </p:cNvPr>
          <p:cNvGrpSpPr/>
          <p:nvPr/>
        </p:nvGrpSpPr>
        <p:grpSpPr>
          <a:xfrm>
            <a:off x="147367" y="1961303"/>
            <a:ext cx="2189543" cy="342369"/>
            <a:chOff x="198537" y="2990591"/>
            <a:chExt cx="2130046" cy="342369"/>
          </a:xfrm>
        </p:grpSpPr>
        <p:pic>
          <p:nvPicPr>
            <p:cNvPr id="72" name="Picture 71">
              <a:extLst>
                <a:ext uri="{FF2B5EF4-FFF2-40B4-BE49-F238E27FC236}">
                  <a16:creationId xmlns:a16="http://schemas.microsoft.com/office/drawing/2014/main" id="{751A56E8-2C9D-654E-A73B-BA78F8D73585}"/>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73" name="TextBox 72">
              <a:extLst>
                <a:ext uri="{FF2B5EF4-FFF2-40B4-BE49-F238E27FC236}">
                  <a16:creationId xmlns:a16="http://schemas.microsoft.com/office/drawing/2014/main" id="{A7993E65-A961-594D-A5A2-956F5019F258}"/>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74" name="Picture 73">
            <a:extLst>
              <a:ext uri="{FF2B5EF4-FFF2-40B4-BE49-F238E27FC236}">
                <a16:creationId xmlns:a16="http://schemas.microsoft.com/office/drawing/2014/main" id="{715249C1-F956-6C41-9F9E-D8745EB00B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75" name="TextBox 74">
            <a:extLst>
              <a:ext uri="{FF2B5EF4-FFF2-40B4-BE49-F238E27FC236}">
                <a16:creationId xmlns:a16="http://schemas.microsoft.com/office/drawing/2014/main" id="{901BBA58-6AF0-1145-9470-56974EBE0F57}"/>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78" name="Group 77">
            <a:extLst>
              <a:ext uri="{FF2B5EF4-FFF2-40B4-BE49-F238E27FC236}">
                <a16:creationId xmlns:a16="http://schemas.microsoft.com/office/drawing/2014/main" id="{80EB144F-0C33-9C4D-BEA6-E23E8A92F1A0}"/>
              </a:ext>
            </a:extLst>
          </p:cNvPr>
          <p:cNvGrpSpPr/>
          <p:nvPr/>
        </p:nvGrpSpPr>
        <p:grpSpPr>
          <a:xfrm>
            <a:off x="133864" y="4025598"/>
            <a:ext cx="2215537" cy="354244"/>
            <a:chOff x="172518" y="2990591"/>
            <a:chExt cx="2155334" cy="354244"/>
          </a:xfrm>
        </p:grpSpPr>
        <p:pic>
          <p:nvPicPr>
            <p:cNvPr id="79" name="Picture 78">
              <a:extLst>
                <a:ext uri="{FF2B5EF4-FFF2-40B4-BE49-F238E27FC236}">
                  <a16:creationId xmlns:a16="http://schemas.microsoft.com/office/drawing/2014/main" id="{2B401427-11BE-0B4E-AF8B-6103F7EEDCA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80" name="TextBox 79">
              <a:extLst>
                <a:ext uri="{FF2B5EF4-FFF2-40B4-BE49-F238E27FC236}">
                  <a16:creationId xmlns:a16="http://schemas.microsoft.com/office/drawing/2014/main" id="{467C2CFD-0352-1E4D-98E0-BA76B7D182CD}"/>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81" name="TextBox 80">
            <a:extLst>
              <a:ext uri="{FF2B5EF4-FFF2-40B4-BE49-F238E27FC236}">
                <a16:creationId xmlns:a16="http://schemas.microsoft.com/office/drawing/2014/main" id="{16B975B1-FFCB-A447-967F-CC8A6776198D}"/>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82" name="Picture 81">
            <a:extLst>
              <a:ext uri="{FF2B5EF4-FFF2-40B4-BE49-F238E27FC236}">
                <a16:creationId xmlns:a16="http://schemas.microsoft.com/office/drawing/2014/main" id="{3222F350-FA9C-6447-8F42-8B02852A201A}"/>
              </a:ext>
            </a:extLst>
          </p:cNvPr>
          <p:cNvPicPr>
            <a:picLocks noChangeAspect="1"/>
          </p:cNvPicPr>
          <p:nvPr/>
        </p:nvPicPr>
        <p:blipFill>
          <a:blip r:embed="rId10"/>
          <a:stretch>
            <a:fillRect/>
          </a:stretch>
        </p:blipFill>
        <p:spPr>
          <a:xfrm>
            <a:off x="180257" y="198363"/>
            <a:ext cx="1474367" cy="618075"/>
          </a:xfrm>
          <a:prstGeom prst="rect">
            <a:avLst/>
          </a:prstGeom>
        </p:spPr>
      </p:pic>
      <p:sp>
        <p:nvSpPr>
          <p:cNvPr id="83" name="TextBox 82">
            <a:extLst>
              <a:ext uri="{FF2B5EF4-FFF2-40B4-BE49-F238E27FC236}">
                <a16:creationId xmlns:a16="http://schemas.microsoft.com/office/drawing/2014/main" id="{B534A583-104B-2F4C-BB17-208D7CBF4C9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84" name="Picture 83">
            <a:extLst>
              <a:ext uri="{FF2B5EF4-FFF2-40B4-BE49-F238E27FC236}">
                <a16:creationId xmlns:a16="http://schemas.microsoft.com/office/drawing/2014/main" id="{B7CDDABF-2021-6347-888A-FC9F432979BB}"/>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85" name="Picture 84">
            <a:extLst>
              <a:ext uri="{FF2B5EF4-FFF2-40B4-BE49-F238E27FC236}">
                <a16:creationId xmlns:a16="http://schemas.microsoft.com/office/drawing/2014/main" id="{7BB944D6-6611-DA44-92E9-5EF44315B67D}"/>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87" name="Picture 86">
            <a:extLst>
              <a:ext uri="{FF2B5EF4-FFF2-40B4-BE49-F238E27FC236}">
                <a16:creationId xmlns:a16="http://schemas.microsoft.com/office/drawing/2014/main" id="{5AAD46B6-CF6C-F947-85C5-25C5EABE4DE0}"/>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323259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2" name="TextBox 1">
            <a:extLst>
              <a:ext uri="{FF2B5EF4-FFF2-40B4-BE49-F238E27FC236}">
                <a16:creationId xmlns:a16="http://schemas.microsoft.com/office/drawing/2014/main" id="{F6E8D36F-A7DB-3D47-A208-36DFC3AE9AAB}"/>
              </a:ext>
            </a:extLst>
          </p:cNvPr>
          <p:cNvSpPr txBox="1"/>
          <p:nvPr/>
        </p:nvSpPr>
        <p:spPr>
          <a:xfrm>
            <a:off x="5379586" y="1321413"/>
            <a:ext cx="3087127" cy="369332"/>
          </a:xfrm>
          <a:prstGeom prst="rect">
            <a:avLst/>
          </a:prstGeom>
          <a:noFill/>
        </p:spPr>
        <p:txBody>
          <a:bodyPr wrap="none" rtlCol="0">
            <a:spAutoFit/>
          </a:bodyPr>
          <a:lstStyle/>
          <a:p>
            <a:r>
              <a:rPr lang="en-IN" b="1" dirty="0">
                <a:solidFill>
                  <a:schemeClr val="bg2">
                    <a:lumMod val="50000"/>
                  </a:schemeClr>
                </a:solidFill>
              </a:rPr>
              <a:t>Employee Selection for Course</a:t>
            </a:r>
            <a:endParaRPr lang="en-US" dirty="0"/>
          </a:p>
        </p:txBody>
      </p:sp>
      <p:sp>
        <p:nvSpPr>
          <p:cNvPr id="43" name="Rectangle 42">
            <a:extLst>
              <a:ext uri="{FF2B5EF4-FFF2-40B4-BE49-F238E27FC236}">
                <a16:creationId xmlns:a16="http://schemas.microsoft.com/office/drawing/2014/main" id="{30028716-C2BF-5A46-ADDC-B7D95A809ECA}"/>
              </a:ext>
            </a:extLst>
          </p:cNvPr>
          <p:cNvSpPr/>
          <p:nvPr/>
        </p:nvSpPr>
        <p:spPr>
          <a:xfrm>
            <a:off x="2603263" y="955863"/>
            <a:ext cx="10013122" cy="6228832"/>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4" name="Rectangle: Rounded Corners 55">
            <a:extLst>
              <a:ext uri="{FF2B5EF4-FFF2-40B4-BE49-F238E27FC236}">
                <a16:creationId xmlns:a16="http://schemas.microsoft.com/office/drawing/2014/main" id="{1A549288-70C2-FA4A-B20B-0E47D8136C14}"/>
              </a:ext>
            </a:extLst>
          </p:cNvPr>
          <p:cNvSpPr/>
          <p:nvPr/>
        </p:nvSpPr>
        <p:spPr>
          <a:xfrm>
            <a:off x="6357748" y="197923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today</a:t>
            </a:r>
          </a:p>
        </p:txBody>
      </p:sp>
      <p:sp>
        <p:nvSpPr>
          <p:cNvPr id="45" name="TextBox 44">
            <a:extLst>
              <a:ext uri="{FF2B5EF4-FFF2-40B4-BE49-F238E27FC236}">
                <a16:creationId xmlns:a16="http://schemas.microsoft.com/office/drawing/2014/main" id="{550105AF-B118-154C-AF9F-5CD4F3909DD9}"/>
              </a:ext>
            </a:extLst>
          </p:cNvPr>
          <p:cNvSpPr txBox="1"/>
          <p:nvPr/>
        </p:nvSpPr>
        <p:spPr>
          <a:xfrm>
            <a:off x="4793050" y="2009903"/>
            <a:ext cx="1448720" cy="369332"/>
          </a:xfrm>
          <a:prstGeom prst="rect">
            <a:avLst/>
          </a:prstGeom>
          <a:noFill/>
        </p:spPr>
        <p:txBody>
          <a:bodyPr wrap="square" rtlCol="0">
            <a:spAutoFit/>
          </a:bodyPr>
          <a:lstStyle/>
          <a:p>
            <a:pPr algn="ctr"/>
            <a:r>
              <a:rPr lang="en-US" dirty="0"/>
              <a:t>Start Date</a:t>
            </a:r>
          </a:p>
        </p:txBody>
      </p:sp>
      <p:sp>
        <p:nvSpPr>
          <p:cNvPr id="49" name="Rectangle: Rounded Corners 65">
            <a:extLst>
              <a:ext uri="{FF2B5EF4-FFF2-40B4-BE49-F238E27FC236}">
                <a16:creationId xmlns:a16="http://schemas.microsoft.com/office/drawing/2014/main" id="{05EAECDE-3B6D-E24E-8243-B8611089B202}"/>
              </a:ext>
            </a:extLst>
          </p:cNvPr>
          <p:cNvSpPr/>
          <p:nvPr/>
        </p:nvSpPr>
        <p:spPr>
          <a:xfrm>
            <a:off x="6075616" y="640640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 name="Picture 4"/>
          <p:cNvPicPr>
            <a:picLocks noChangeAspect="1"/>
          </p:cNvPicPr>
          <p:nvPr/>
        </p:nvPicPr>
        <p:blipFill>
          <a:blip r:embed="rId6"/>
          <a:stretch>
            <a:fillRect/>
          </a:stretch>
        </p:blipFill>
        <p:spPr>
          <a:xfrm>
            <a:off x="8729072" y="2644343"/>
            <a:ext cx="3240968" cy="466725"/>
          </a:xfrm>
          <a:prstGeom prst="rect">
            <a:avLst/>
          </a:prstGeom>
        </p:spPr>
      </p:pic>
      <p:sp>
        <p:nvSpPr>
          <p:cNvPr id="52" name="TextBox 51">
            <a:extLst>
              <a:ext uri="{FF2B5EF4-FFF2-40B4-BE49-F238E27FC236}">
                <a16:creationId xmlns:a16="http://schemas.microsoft.com/office/drawing/2014/main" id="{550105AF-B118-154C-AF9F-5CD4F3909DD9}"/>
              </a:ext>
            </a:extLst>
          </p:cNvPr>
          <p:cNvSpPr txBox="1"/>
          <p:nvPr/>
        </p:nvSpPr>
        <p:spPr>
          <a:xfrm>
            <a:off x="7496591" y="2691138"/>
            <a:ext cx="1448720" cy="369332"/>
          </a:xfrm>
          <a:prstGeom prst="rect">
            <a:avLst/>
          </a:prstGeom>
          <a:noFill/>
        </p:spPr>
        <p:txBody>
          <a:bodyPr wrap="square" rtlCol="0">
            <a:spAutoFit/>
          </a:bodyPr>
          <a:lstStyle/>
          <a:p>
            <a:pPr algn="ctr"/>
            <a:r>
              <a:rPr lang="en-US" dirty="0"/>
              <a:t>Filter </a:t>
            </a:r>
          </a:p>
        </p:txBody>
      </p:sp>
      <p:pic>
        <p:nvPicPr>
          <p:cNvPr id="7" name="Picture 6"/>
          <p:cNvPicPr>
            <a:picLocks noChangeAspect="1"/>
          </p:cNvPicPr>
          <p:nvPr/>
        </p:nvPicPr>
        <p:blipFill>
          <a:blip r:embed="rId7"/>
          <a:stretch>
            <a:fillRect/>
          </a:stretch>
        </p:blipFill>
        <p:spPr>
          <a:xfrm>
            <a:off x="3257340" y="3182601"/>
            <a:ext cx="8706761" cy="2809852"/>
          </a:xfrm>
          <a:prstGeom prst="rect">
            <a:avLst/>
          </a:prstGeom>
        </p:spPr>
      </p:pic>
      <p:pic>
        <p:nvPicPr>
          <p:cNvPr id="8" name="Picture 7"/>
          <p:cNvPicPr>
            <a:picLocks noChangeAspect="1"/>
          </p:cNvPicPr>
          <p:nvPr/>
        </p:nvPicPr>
        <p:blipFill rotWithShape="1">
          <a:blip r:embed="rId8"/>
          <a:srcRect r="9276" b="-318"/>
          <a:stretch/>
        </p:blipFill>
        <p:spPr>
          <a:xfrm>
            <a:off x="2949113" y="3853394"/>
            <a:ext cx="336879" cy="2173261"/>
          </a:xfrm>
          <a:prstGeom prst="rect">
            <a:avLst/>
          </a:prstGeom>
        </p:spPr>
      </p:pic>
      <p:pic>
        <p:nvPicPr>
          <p:cNvPr id="53" name="Picture 52">
            <a:extLst>
              <a:ext uri="{FF2B5EF4-FFF2-40B4-BE49-F238E27FC236}">
                <a16:creationId xmlns:a16="http://schemas.microsoft.com/office/drawing/2014/main" id="{D61881A4-B9B7-EA4D-A8C2-F7D2F176BD1B}"/>
              </a:ext>
            </a:extLst>
          </p:cNvPr>
          <p:cNvPicPr>
            <a:picLocks noChangeAspect="1"/>
          </p:cNvPicPr>
          <p:nvPr/>
        </p:nvPicPr>
        <p:blipFill rotWithShape="1">
          <a:blip r:embed="rId7"/>
          <a:srcRect l="11986" r="79135" b="83150"/>
          <a:stretch/>
        </p:blipFill>
        <p:spPr>
          <a:xfrm>
            <a:off x="2949113" y="3185476"/>
            <a:ext cx="342738" cy="667918"/>
          </a:xfrm>
          <a:prstGeom prst="rect">
            <a:avLst/>
          </a:prstGeom>
        </p:spPr>
      </p:pic>
      <p:pic>
        <p:nvPicPr>
          <p:cNvPr id="3" name="Picture 2">
            <a:extLst>
              <a:ext uri="{FF2B5EF4-FFF2-40B4-BE49-F238E27FC236}">
                <a16:creationId xmlns:a16="http://schemas.microsoft.com/office/drawing/2014/main" id="{70479DC5-6CE0-734B-B5A7-135785E432A2}"/>
              </a:ext>
            </a:extLst>
          </p:cNvPr>
          <p:cNvPicPr>
            <a:picLocks noChangeAspect="1"/>
          </p:cNvPicPr>
          <p:nvPr/>
        </p:nvPicPr>
        <p:blipFill>
          <a:blip r:embed="rId9"/>
          <a:stretch>
            <a:fillRect/>
          </a:stretch>
        </p:blipFill>
        <p:spPr>
          <a:xfrm>
            <a:off x="3137578" y="1915226"/>
            <a:ext cx="1570631" cy="566040"/>
          </a:xfrm>
          <a:prstGeom prst="rect">
            <a:avLst/>
          </a:prstGeom>
        </p:spPr>
      </p:pic>
      <p:sp>
        <p:nvSpPr>
          <p:cNvPr id="4" name="TextBox 3">
            <a:extLst>
              <a:ext uri="{FF2B5EF4-FFF2-40B4-BE49-F238E27FC236}">
                <a16:creationId xmlns:a16="http://schemas.microsoft.com/office/drawing/2014/main" id="{31B0AC37-3F7A-574E-B86E-E42341BD8CDE}"/>
              </a:ext>
            </a:extLst>
          </p:cNvPr>
          <p:cNvSpPr txBox="1"/>
          <p:nvPr/>
        </p:nvSpPr>
        <p:spPr>
          <a:xfrm>
            <a:off x="2891548" y="2706755"/>
            <a:ext cx="1789849" cy="369332"/>
          </a:xfrm>
          <a:prstGeom prst="rect">
            <a:avLst/>
          </a:prstGeom>
          <a:noFill/>
        </p:spPr>
        <p:txBody>
          <a:bodyPr wrap="none" rtlCol="0">
            <a:spAutoFit/>
          </a:bodyPr>
          <a:lstStyle/>
          <a:p>
            <a:r>
              <a:rPr lang="en-US" dirty="0"/>
              <a:t>Search Employee</a:t>
            </a:r>
          </a:p>
        </p:txBody>
      </p:sp>
      <p:sp>
        <p:nvSpPr>
          <p:cNvPr id="55" name="Rectangle: Rounded Corners 55">
            <a:extLst>
              <a:ext uri="{FF2B5EF4-FFF2-40B4-BE49-F238E27FC236}">
                <a16:creationId xmlns:a16="http://schemas.microsoft.com/office/drawing/2014/main" id="{418249F8-5E10-B842-80DF-833D2C21E785}"/>
              </a:ext>
            </a:extLst>
          </p:cNvPr>
          <p:cNvSpPr/>
          <p:nvPr/>
        </p:nvSpPr>
        <p:spPr>
          <a:xfrm>
            <a:off x="4714801" y="265010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Employee ID</a:t>
            </a:r>
          </a:p>
        </p:txBody>
      </p:sp>
      <p:sp>
        <p:nvSpPr>
          <p:cNvPr id="10" name="TextBox 9">
            <a:extLst>
              <a:ext uri="{FF2B5EF4-FFF2-40B4-BE49-F238E27FC236}">
                <a16:creationId xmlns:a16="http://schemas.microsoft.com/office/drawing/2014/main" id="{106AE7E5-B177-AD45-BE83-1EBAE8DBF6FA}"/>
              </a:ext>
            </a:extLst>
          </p:cNvPr>
          <p:cNvSpPr txBox="1"/>
          <p:nvPr/>
        </p:nvSpPr>
        <p:spPr>
          <a:xfrm>
            <a:off x="3497928" y="6097648"/>
            <a:ext cx="830677" cy="369332"/>
          </a:xfrm>
          <a:prstGeom prst="rect">
            <a:avLst/>
          </a:prstGeom>
          <a:noFill/>
        </p:spPr>
        <p:txBody>
          <a:bodyPr wrap="none" rtlCol="0">
            <a:spAutoFit/>
          </a:bodyPr>
          <a:lstStyle/>
          <a:p>
            <a:r>
              <a:rPr lang="en-US" dirty="0"/>
              <a:t>Add all</a:t>
            </a:r>
          </a:p>
        </p:txBody>
      </p:sp>
      <p:sp>
        <p:nvSpPr>
          <p:cNvPr id="54" name="Rectangle 53">
            <a:extLst>
              <a:ext uri="{FF2B5EF4-FFF2-40B4-BE49-F238E27FC236}">
                <a16:creationId xmlns:a16="http://schemas.microsoft.com/office/drawing/2014/main" id="{03BF1CDC-8B36-BA41-A6E3-85F223F047D3}"/>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56" name="Group 55">
            <a:extLst>
              <a:ext uri="{FF2B5EF4-FFF2-40B4-BE49-F238E27FC236}">
                <a16:creationId xmlns:a16="http://schemas.microsoft.com/office/drawing/2014/main" id="{433BDC86-E824-1849-ACC5-4CE585AB0389}"/>
              </a:ext>
            </a:extLst>
          </p:cNvPr>
          <p:cNvGrpSpPr/>
          <p:nvPr/>
        </p:nvGrpSpPr>
        <p:grpSpPr>
          <a:xfrm>
            <a:off x="111459" y="2993388"/>
            <a:ext cx="2152334" cy="358614"/>
            <a:chOff x="212185" y="3399571"/>
            <a:chExt cx="2353700" cy="392165"/>
          </a:xfrm>
        </p:grpSpPr>
        <p:pic>
          <p:nvPicPr>
            <p:cNvPr id="57" name="Picture 56">
              <a:extLst>
                <a:ext uri="{FF2B5EF4-FFF2-40B4-BE49-F238E27FC236}">
                  <a16:creationId xmlns:a16="http://schemas.microsoft.com/office/drawing/2014/main" id="{B0D8E8D5-A89F-374A-B675-BC6BC13B744A}"/>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58" name="TextBox 57">
              <a:extLst>
                <a:ext uri="{FF2B5EF4-FFF2-40B4-BE49-F238E27FC236}">
                  <a16:creationId xmlns:a16="http://schemas.microsoft.com/office/drawing/2014/main" id="{5736E18B-288C-F94C-AFB0-BEFC05241750}"/>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59" name="TextBox 58">
            <a:extLst>
              <a:ext uri="{FF2B5EF4-FFF2-40B4-BE49-F238E27FC236}">
                <a16:creationId xmlns:a16="http://schemas.microsoft.com/office/drawing/2014/main" id="{1CED66CF-057F-DC48-99B7-57A2C9DE0C89}"/>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60" name="Picture 59">
            <a:extLst>
              <a:ext uri="{FF2B5EF4-FFF2-40B4-BE49-F238E27FC236}">
                <a16:creationId xmlns:a16="http://schemas.microsoft.com/office/drawing/2014/main" id="{5CB441DC-0753-F242-A1A6-54B69CEAD4BB}"/>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61" name="TextBox 60">
            <a:extLst>
              <a:ext uri="{FF2B5EF4-FFF2-40B4-BE49-F238E27FC236}">
                <a16:creationId xmlns:a16="http://schemas.microsoft.com/office/drawing/2014/main" id="{BDD2E90D-4C47-1A40-A66A-82FD030821B0}"/>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2" name="Group 61">
            <a:extLst>
              <a:ext uri="{FF2B5EF4-FFF2-40B4-BE49-F238E27FC236}">
                <a16:creationId xmlns:a16="http://schemas.microsoft.com/office/drawing/2014/main" id="{F2A410DB-C4EF-A94A-8CDD-111136EDE8B9}"/>
              </a:ext>
            </a:extLst>
          </p:cNvPr>
          <p:cNvGrpSpPr/>
          <p:nvPr/>
        </p:nvGrpSpPr>
        <p:grpSpPr>
          <a:xfrm>
            <a:off x="147367" y="1961303"/>
            <a:ext cx="2189543" cy="342369"/>
            <a:chOff x="198537" y="2990591"/>
            <a:chExt cx="2130046" cy="342369"/>
          </a:xfrm>
        </p:grpSpPr>
        <p:pic>
          <p:nvPicPr>
            <p:cNvPr id="63" name="Picture 62">
              <a:extLst>
                <a:ext uri="{FF2B5EF4-FFF2-40B4-BE49-F238E27FC236}">
                  <a16:creationId xmlns:a16="http://schemas.microsoft.com/office/drawing/2014/main" id="{497F9C21-B455-A14F-918B-6EFD4A0F19CA}"/>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64" name="TextBox 63">
              <a:extLst>
                <a:ext uri="{FF2B5EF4-FFF2-40B4-BE49-F238E27FC236}">
                  <a16:creationId xmlns:a16="http://schemas.microsoft.com/office/drawing/2014/main" id="{28BC970B-F647-AE47-8055-CA7DFFF31E6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65" name="Picture 64">
            <a:extLst>
              <a:ext uri="{FF2B5EF4-FFF2-40B4-BE49-F238E27FC236}">
                <a16:creationId xmlns:a16="http://schemas.microsoft.com/office/drawing/2014/main" id="{7B0D0028-62EB-6644-A460-17104D2E69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67" name="TextBox 66">
            <a:extLst>
              <a:ext uri="{FF2B5EF4-FFF2-40B4-BE49-F238E27FC236}">
                <a16:creationId xmlns:a16="http://schemas.microsoft.com/office/drawing/2014/main" id="{DB3805ED-8BB3-3944-A9F2-0D2308B0738D}"/>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69" name="Group 68">
            <a:extLst>
              <a:ext uri="{FF2B5EF4-FFF2-40B4-BE49-F238E27FC236}">
                <a16:creationId xmlns:a16="http://schemas.microsoft.com/office/drawing/2014/main" id="{5AF8E670-BEA2-944E-B112-15DC0E792B2B}"/>
              </a:ext>
            </a:extLst>
          </p:cNvPr>
          <p:cNvGrpSpPr/>
          <p:nvPr/>
        </p:nvGrpSpPr>
        <p:grpSpPr>
          <a:xfrm>
            <a:off x="133864" y="4025598"/>
            <a:ext cx="2215537" cy="354244"/>
            <a:chOff x="172518" y="2990591"/>
            <a:chExt cx="2155334" cy="354244"/>
          </a:xfrm>
        </p:grpSpPr>
        <p:pic>
          <p:nvPicPr>
            <p:cNvPr id="72" name="Picture 71">
              <a:extLst>
                <a:ext uri="{FF2B5EF4-FFF2-40B4-BE49-F238E27FC236}">
                  <a16:creationId xmlns:a16="http://schemas.microsoft.com/office/drawing/2014/main" id="{FD4CD8E9-4E81-2049-A070-3F4422517D9D}"/>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73" name="TextBox 72">
              <a:extLst>
                <a:ext uri="{FF2B5EF4-FFF2-40B4-BE49-F238E27FC236}">
                  <a16:creationId xmlns:a16="http://schemas.microsoft.com/office/drawing/2014/main" id="{89E73CC1-C60D-7341-BDA8-275BF85C0B80}"/>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74" name="TextBox 73">
            <a:extLst>
              <a:ext uri="{FF2B5EF4-FFF2-40B4-BE49-F238E27FC236}">
                <a16:creationId xmlns:a16="http://schemas.microsoft.com/office/drawing/2014/main" id="{975318F5-B968-0645-92DA-0722F6569DBD}"/>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75" name="Picture 74">
            <a:extLst>
              <a:ext uri="{FF2B5EF4-FFF2-40B4-BE49-F238E27FC236}">
                <a16:creationId xmlns:a16="http://schemas.microsoft.com/office/drawing/2014/main" id="{4C6766A6-6FD6-0943-A544-2BA56F0BA82F}"/>
              </a:ext>
            </a:extLst>
          </p:cNvPr>
          <p:cNvPicPr>
            <a:picLocks noChangeAspect="1"/>
          </p:cNvPicPr>
          <p:nvPr/>
        </p:nvPicPr>
        <p:blipFill>
          <a:blip r:embed="rId14"/>
          <a:stretch>
            <a:fillRect/>
          </a:stretch>
        </p:blipFill>
        <p:spPr>
          <a:xfrm>
            <a:off x="180257" y="198363"/>
            <a:ext cx="1474367" cy="618075"/>
          </a:xfrm>
          <a:prstGeom prst="rect">
            <a:avLst/>
          </a:prstGeom>
        </p:spPr>
      </p:pic>
      <p:sp>
        <p:nvSpPr>
          <p:cNvPr id="78" name="TextBox 77">
            <a:extLst>
              <a:ext uri="{FF2B5EF4-FFF2-40B4-BE49-F238E27FC236}">
                <a16:creationId xmlns:a16="http://schemas.microsoft.com/office/drawing/2014/main" id="{1CCAE0DC-6050-6147-857B-21989C1DB6D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9" name="Picture 78">
            <a:extLst>
              <a:ext uri="{FF2B5EF4-FFF2-40B4-BE49-F238E27FC236}">
                <a16:creationId xmlns:a16="http://schemas.microsoft.com/office/drawing/2014/main" id="{4090F90A-EC85-FE4B-B7A1-997F5EF0AE2C}"/>
              </a:ext>
            </a:extLst>
          </p:cNvPr>
          <p:cNvPicPr>
            <a:picLocks noChangeAspect="1"/>
          </p:cNvPicPr>
          <p:nvPr/>
        </p:nvPicPr>
        <p:blipFill>
          <a:blip r:embed="rId15"/>
          <a:stretch>
            <a:fillRect/>
          </a:stretch>
        </p:blipFill>
        <p:spPr>
          <a:xfrm>
            <a:off x="129350" y="5004404"/>
            <a:ext cx="350735" cy="321943"/>
          </a:xfrm>
          <a:prstGeom prst="rect">
            <a:avLst/>
          </a:prstGeom>
        </p:spPr>
      </p:pic>
      <p:pic>
        <p:nvPicPr>
          <p:cNvPr id="80" name="Picture 79">
            <a:extLst>
              <a:ext uri="{FF2B5EF4-FFF2-40B4-BE49-F238E27FC236}">
                <a16:creationId xmlns:a16="http://schemas.microsoft.com/office/drawing/2014/main" id="{F02D2B8D-9EB2-9943-BE06-78AF4049E1C6}"/>
              </a:ext>
            </a:extLst>
          </p:cNvPr>
          <p:cNvPicPr>
            <a:picLocks noChangeAspect="1"/>
          </p:cNvPicPr>
          <p:nvPr/>
        </p:nvPicPr>
        <p:blipFill>
          <a:blip r:embed="rId16"/>
          <a:stretch>
            <a:fillRect/>
          </a:stretch>
        </p:blipFill>
        <p:spPr>
          <a:xfrm>
            <a:off x="176299" y="4456783"/>
            <a:ext cx="250963" cy="418271"/>
          </a:xfrm>
          <a:prstGeom prst="rect">
            <a:avLst/>
          </a:prstGeom>
        </p:spPr>
      </p:pic>
      <p:pic>
        <p:nvPicPr>
          <p:cNvPr id="81" name="Picture 80">
            <a:extLst>
              <a:ext uri="{FF2B5EF4-FFF2-40B4-BE49-F238E27FC236}">
                <a16:creationId xmlns:a16="http://schemas.microsoft.com/office/drawing/2014/main" id="{E5161FD0-EE84-3B42-89EE-870D623F4EDB}"/>
              </a:ext>
            </a:extLst>
          </p:cNvPr>
          <p:cNvPicPr>
            <a:picLocks noChangeAspect="1"/>
          </p:cNvPicPr>
          <p:nvPr/>
        </p:nvPicPr>
        <p:blipFill>
          <a:blip r:embed="rId17"/>
          <a:stretch>
            <a:fillRect/>
          </a:stretch>
        </p:blipFill>
        <p:spPr>
          <a:xfrm>
            <a:off x="126338" y="3524672"/>
            <a:ext cx="385157" cy="318839"/>
          </a:xfrm>
          <a:prstGeom prst="rect">
            <a:avLst/>
          </a:prstGeom>
        </p:spPr>
      </p:pic>
    </p:spTree>
    <p:extLst>
      <p:ext uri="{BB962C8B-B14F-4D97-AF65-F5344CB8AC3E}">
        <p14:creationId xmlns:p14="http://schemas.microsoft.com/office/powerpoint/2010/main" val="6532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173940" y="207849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657900" y="204884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793599" y="2885672"/>
            <a:ext cx="410797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549622" y="3054413"/>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146861" y="3936590"/>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28/02/19 </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584646" y="3990400"/>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47795" y="618856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5146861" y="491572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10/03/19</a:t>
            </a:r>
          </a:p>
        </p:txBody>
      </p:sp>
      <p:sp>
        <p:nvSpPr>
          <p:cNvPr id="57" name="TextBox 56">
            <a:extLst>
              <a:ext uri="{FF2B5EF4-FFF2-40B4-BE49-F238E27FC236}">
                <a16:creationId xmlns:a16="http://schemas.microsoft.com/office/drawing/2014/main" id="{550105AF-B118-154C-AF9F-5CD4F3909DD9}"/>
              </a:ext>
            </a:extLst>
          </p:cNvPr>
          <p:cNvSpPr txBox="1"/>
          <p:nvPr/>
        </p:nvSpPr>
        <p:spPr>
          <a:xfrm>
            <a:off x="3576515" y="4951405"/>
            <a:ext cx="1087349" cy="369332"/>
          </a:xfrm>
          <a:prstGeom prst="rect">
            <a:avLst/>
          </a:prstGeom>
          <a:noFill/>
        </p:spPr>
        <p:txBody>
          <a:bodyPr wrap="none" rtlCol="0">
            <a:spAutoFit/>
          </a:bodyPr>
          <a:lstStyle/>
          <a:p>
            <a:pPr algn="ctr"/>
            <a:r>
              <a:rPr lang="en-US" dirty="0"/>
              <a:t>End Date </a:t>
            </a:r>
          </a:p>
        </p:txBody>
      </p:sp>
      <p:sp>
        <p:nvSpPr>
          <p:cNvPr id="4" name="Rectangle 3">
            <a:extLst>
              <a:ext uri="{FF2B5EF4-FFF2-40B4-BE49-F238E27FC236}">
                <a16:creationId xmlns:a16="http://schemas.microsoft.com/office/drawing/2014/main" id="{0ADBAF9C-93A1-A14D-BE46-8EF0C223DDC7}"/>
              </a:ext>
            </a:extLst>
          </p:cNvPr>
          <p:cNvSpPr/>
          <p:nvPr/>
        </p:nvSpPr>
        <p:spPr>
          <a:xfrm>
            <a:off x="9123826" y="2922914"/>
            <a:ext cx="2888749" cy="2529444"/>
          </a:xfrm>
          <a:prstGeom prst="rect">
            <a:avLst/>
          </a:prstGeom>
          <a:solidFill>
            <a:srgbClr val="0090A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dirty="0"/>
              <a:t>35%</a:t>
            </a:r>
          </a:p>
          <a:p>
            <a:pPr algn="ctr"/>
            <a:r>
              <a:rPr lang="en-US" sz="1600" dirty="0"/>
              <a:t>//can be a pie chart here</a:t>
            </a:r>
          </a:p>
        </p:txBody>
      </p:sp>
      <p:pic>
        <p:nvPicPr>
          <p:cNvPr id="2" name="Picture 1">
            <a:extLst>
              <a:ext uri="{FF2B5EF4-FFF2-40B4-BE49-F238E27FC236}">
                <a16:creationId xmlns:a16="http://schemas.microsoft.com/office/drawing/2014/main" id="{E57197FE-0A00-EE4A-ACB2-C45D7249D977}"/>
              </a:ext>
            </a:extLst>
          </p:cNvPr>
          <p:cNvPicPr>
            <a:picLocks noChangeAspect="1"/>
          </p:cNvPicPr>
          <p:nvPr/>
        </p:nvPicPr>
        <p:blipFill>
          <a:blip r:embed="rId6"/>
          <a:stretch>
            <a:fillRect/>
          </a:stretch>
        </p:blipFill>
        <p:spPr>
          <a:xfrm>
            <a:off x="5146861" y="2970636"/>
            <a:ext cx="1466059" cy="539399"/>
          </a:xfrm>
          <a:prstGeom prst="rect">
            <a:avLst/>
          </a:prstGeom>
        </p:spPr>
      </p:pic>
      <p:sp>
        <p:nvSpPr>
          <p:cNvPr id="3" name="TextBox 2">
            <a:extLst>
              <a:ext uri="{FF2B5EF4-FFF2-40B4-BE49-F238E27FC236}">
                <a16:creationId xmlns:a16="http://schemas.microsoft.com/office/drawing/2014/main" id="{55699F39-74BD-0649-ACB4-3E8108DCB446}"/>
              </a:ext>
            </a:extLst>
          </p:cNvPr>
          <p:cNvSpPr txBox="1"/>
          <p:nvPr/>
        </p:nvSpPr>
        <p:spPr>
          <a:xfrm>
            <a:off x="5146861" y="7099408"/>
            <a:ext cx="2005677" cy="369332"/>
          </a:xfrm>
          <a:prstGeom prst="rect">
            <a:avLst/>
          </a:prstGeom>
          <a:noFill/>
        </p:spPr>
        <p:txBody>
          <a:bodyPr wrap="none" rtlCol="0">
            <a:spAutoFit/>
          </a:bodyPr>
          <a:lstStyle/>
          <a:p>
            <a:r>
              <a:rPr lang="en-US" dirty="0"/>
              <a:t>//Common Module</a:t>
            </a:r>
          </a:p>
        </p:txBody>
      </p:sp>
      <p:sp>
        <p:nvSpPr>
          <p:cNvPr id="61" name="TextBox 60">
            <a:extLst>
              <a:ext uri="{FF2B5EF4-FFF2-40B4-BE49-F238E27FC236}">
                <a16:creationId xmlns:a16="http://schemas.microsoft.com/office/drawing/2014/main" id="{9595503B-F8E6-C54C-98D4-D2293C88D7DA}"/>
              </a:ext>
            </a:extLst>
          </p:cNvPr>
          <p:cNvSpPr txBox="1"/>
          <p:nvPr/>
        </p:nvSpPr>
        <p:spPr>
          <a:xfrm>
            <a:off x="3422830" y="5636775"/>
            <a:ext cx="1328697" cy="369332"/>
          </a:xfrm>
          <a:prstGeom prst="rect">
            <a:avLst/>
          </a:prstGeom>
          <a:noFill/>
        </p:spPr>
        <p:txBody>
          <a:bodyPr wrap="none" rtlCol="0">
            <a:spAutoFit/>
          </a:bodyPr>
          <a:lstStyle/>
          <a:p>
            <a:pPr algn="ctr"/>
            <a:r>
              <a:rPr lang="en-US" dirty="0"/>
              <a:t>Department</a:t>
            </a:r>
          </a:p>
        </p:txBody>
      </p:sp>
      <p:sp>
        <p:nvSpPr>
          <p:cNvPr id="63" name="Rectangle: Rounded Corners 55">
            <a:extLst>
              <a:ext uri="{FF2B5EF4-FFF2-40B4-BE49-F238E27FC236}">
                <a16:creationId xmlns:a16="http://schemas.microsoft.com/office/drawing/2014/main" id="{AB2E9D28-C0EC-9E4C-8F0E-013A5C6D717D}"/>
              </a:ext>
            </a:extLst>
          </p:cNvPr>
          <p:cNvSpPr/>
          <p:nvPr/>
        </p:nvSpPr>
        <p:spPr>
          <a:xfrm>
            <a:off x="5114855" y="5621976"/>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MANUFACTURING</a:t>
            </a:r>
          </a:p>
        </p:txBody>
      </p:sp>
      <p:sp>
        <p:nvSpPr>
          <p:cNvPr id="92" name="Rectangle 91">
            <a:extLst>
              <a:ext uri="{FF2B5EF4-FFF2-40B4-BE49-F238E27FC236}">
                <a16:creationId xmlns:a16="http://schemas.microsoft.com/office/drawing/2014/main" id="{DD560AA0-E195-594D-982C-96E4F9E330FC}"/>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95" name="Group 94">
            <a:extLst>
              <a:ext uri="{FF2B5EF4-FFF2-40B4-BE49-F238E27FC236}">
                <a16:creationId xmlns:a16="http://schemas.microsoft.com/office/drawing/2014/main" id="{AE353BE8-EFB7-CF45-8ACC-586B39DBBA62}"/>
              </a:ext>
            </a:extLst>
          </p:cNvPr>
          <p:cNvGrpSpPr/>
          <p:nvPr/>
        </p:nvGrpSpPr>
        <p:grpSpPr>
          <a:xfrm>
            <a:off x="111459" y="2993388"/>
            <a:ext cx="2152334" cy="358614"/>
            <a:chOff x="212185" y="3399571"/>
            <a:chExt cx="2353700" cy="392165"/>
          </a:xfrm>
        </p:grpSpPr>
        <p:pic>
          <p:nvPicPr>
            <p:cNvPr id="99" name="Picture 98">
              <a:extLst>
                <a:ext uri="{FF2B5EF4-FFF2-40B4-BE49-F238E27FC236}">
                  <a16:creationId xmlns:a16="http://schemas.microsoft.com/office/drawing/2014/main" id="{12C29CC4-848D-A54B-9010-03900359FCC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109" name="TextBox 108">
              <a:extLst>
                <a:ext uri="{FF2B5EF4-FFF2-40B4-BE49-F238E27FC236}">
                  <a16:creationId xmlns:a16="http://schemas.microsoft.com/office/drawing/2014/main" id="{A5173297-3B79-864D-9A80-CCC86C48F8C8}"/>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110" name="TextBox 109">
            <a:extLst>
              <a:ext uri="{FF2B5EF4-FFF2-40B4-BE49-F238E27FC236}">
                <a16:creationId xmlns:a16="http://schemas.microsoft.com/office/drawing/2014/main" id="{54147893-E113-A144-BA8A-501E7AE614F6}"/>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111" name="Picture 110">
            <a:extLst>
              <a:ext uri="{FF2B5EF4-FFF2-40B4-BE49-F238E27FC236}">
                <a16:creationId xmlns:a16="http://schemas.microsoft.com/office/drawing/2014/main" id="{008C3917-9506-A540-869C-6F6F2E01F6CC}"/>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112" name="TextBox 111">
            <a:extLst>
              <a:ext uri="{FF2B5EF4-FFF2-40B4-BE49-F238E27FC236}">
                <a16:creationId xmlns:a16="http://schemas.microsoft.com/office/drawing/2014/main" id="{B04E6C4D-655A-E748-85D5-CFB0C985F386}"/>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113" name="Group 112">
            <a:extLst>
              <a:ext uri="{FF2B5EF4-FFF2-40B4-BE49-F238E27FC236}">
                <a16:creationId xmlns:a16="http://schemas.microsoft.com/office/drawing/2014/main" id="{1A0DA233-2694-3D4A-8D8D-CAEEC04298DF}"/>
              </a:ext>
            </a:extLst>
          </p:cNvPr>
          <p:cNvGrpSpPr/>
          <p:nvPr/>
        </p:nvGrpSpPr>
        <p:grpSpPr>
          <a:xfrm>
            <a:off x="147367" y="1961303"/>
            <a:ext cx="2189543" cy="342369"/>
            <a:chOff x="198537" y="2990591"/>
            <a:chExt cx="2130046" cy="342369"/>
          </a:xfrm>
        </p:grpSpPr>
        <p:pic>
          <p:nvPicPr>
            <p:cNvPr id="114" name="Picture 113">
              <a:extLst>
                <a:ext uri="{FF2B5EF4-FFF2-40B4-BE49-F238E27FC236}">
                  <a16:creationId xmlns:a16="http://schemas.microsoft.com/office/drawing/2014/main" id="{DF093D20-E03A-F945-9876-6DD95DC843DF}"/>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115" name="TextBox 114">
              <a:extLst>
                <a:ext uri="{FF2B5EF4-FFF2-40B4-BE49-F238E27FC236}">
                  <a16:creationId xmlns:a16="http://schemas.microsoft.com/office/drawing/2014/main" id="{849285F3-5073-1C4D-A6B1-2950ED7EDA63}"/>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116" name="Picture 115">
            <a:extLst>
              <a:ext uri="{FF2B5EF4-FFF2-40B4-BE49-F238E27FC236}">
                <a16:creationId xmlns:a16="http://schemas.microsoft.com/office/drawing/2014/main" id="{F72C6F95-20D1-6647-ADD7-FA8B0B52EB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17" name="TextBox 116">
            <a:extLst>
              <a:ext uri="{FF2B5EF4-FFF2-40B4-BE49-F238E27FC236}">
                <a16:creationId xmlns:a16="http://schemas.microsoft.com/office/drawing/2014/main" id="{F51131E5-9B83-6043-881F-71CD1F0D1067}"/>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19" name="Group 118">
            <a:extLst>
              <a:ext uri="{FF2B5EF4-FFF2-40B4-BE49-F238E27FC236}">
                <a16:creationId xmlns:a16="http://schemas.microsoft.com/office/drawing/2014/main" id="{73C7C920-B5BC-6740-8804-5CC37B9E47BD}"/>
              </a:ext>
            </a:extLst>
          </p:cNvPr>
          <p:cNvGrpSpPr/>
          <p:nvPr/>
        </p:nvGrpSpPr>
        <p:grpSpPr>
          <a:xfrm>
            <a:off x="133864" y="4025598"/>
            <a:ext cx="2215537" cy="354244"/>
            <a:chOff x="172518" y="2990591"/>
            <a:chExt cx="2155334" cy="354244"/>
          </a:xfrm>
        </p:grpSpPr>
        <p:pic>
          <p:nvPicPr>
            <p:cNvPr id="120" name="Picture 119">
              <a:extLst>
                <a:ext uri="{FF2B5EF4-FFF2-40B4-BE49-F238E27FC236}">
                  <a16:creationId xmlns:a16="http://schemas.microsoft.com/office/drawing/2014/main" id="{C5B058C9-4174-9540-92D8-9072ABF6FF0D}"/>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21" name="TextBox 120">
              <a:extLst>
                <a:ext uri="{FF2B5EF4-FFF2-40B4-BE49-F238E27FC236}">
                  <a16:creationId xmlns:a16="http://schemas.microsoft.com/office/drawing/2014/main" id="{51AD8314-DF23-2F4D-AC95-5E78648F73C1}"/>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22" name="TextBox 121">
            <a:extLst>
              <a:ext uri="{FF2B5EF4-FFF2-40B4-BE49-F238E27FC236}">
                <a16:creationId xmlns:a16="http://schemas.microsoft.com/office/drawing/2014/main" id="{B1DCDEA3-4939-4B4C-B97B-ED867BB266C6}"/>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123" name="Picture 122">
            <a:extLst>
              <a:ext uri="{FF2B5EF4-FFF2-40B4-BE49-F238E27FC236}">
                <a16:creationId xmlns:a16="http://schemas.microsoft.com/office/drawing/2014/main" id="{0B6642C3-D474-A54A-B379-F40748E77BF0}"/>
              </a:ext>
            </a:extLst>
          </p:cNvPr>
          <p:cNvPicPr>
            <a:picLocks noChangeAspect="1"/>
          </p:cNvPicPr>
          <p:nvPr/>
        </p:nvPicPr>
        <p:blipFill>
          <a:blip r:embed="rId11"/>
          <a:stretch>
            <a:fillRect/>
          </a:stretch>
        </p:blipFill>
        <p:spPr>
          <a:xfrm>
            <a:off x="180257" y="198363"/>
            <a:ext cx="1474367" cy="618075"/>
          </a:xfrm>
          <a:prstGeom prst="rect">
            <a:avLst/>
          </a:prstGeom>
        </p:spPr>
      </p:pic>
      <p:sp>
        <p:nvSpPr>
          <p:cNvPr id="124" name="TextBox 123">
            <a:extLst>
              <a:ext uri="{FF2B5EF4-FFF2-40B4-BE49-F238E27FC236}">
                <a16:creationId xmlns:a16="http://schemas.microsoft.com/office/drawing/2014/main" id="{6F77536A-44F9-694A-A5F1-EFF1730BE7FB}"/>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25" name="Picture 124">
            <a:extLst>
              <a:ext uri="{FF2B5EF4-FFF2-40B4-BE49-F238E27FC236}">
                <a16:creationId xmlns:a16="http://schemas.microsoft.com/office/drawing/2014/main" id="{4C0C2C45-6FA6-3743-A2C8-F5127CE02F5B}"/>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126" name="Picture 125">
            <a:extLst>
              <a:ext uri="{FF2B5EF4-FFF2-40B4-BE49-F238E27FC236}">
                <a16:creationId xmlns:a16="http://schemas.microsoft.com/office/drawing/2014/main" id="{BC5A8F9B-06F7-D543-862E-7ABF6234C329}"/>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27" name="Picture 126">
            <a:extLst>
              <a:ext uri="{FF2B5EF4-FFF2-40B4-BE49-F238E27FC236}">
                <a16:creationId xmlns:a16="http://schemas.microsoft.com/office/drawing/2014/main" id="{3B67373D-B14E-2640-A867-D95B6F85E328}"/>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27873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6"/>
          <a:stretch>
            <a:fillRect/>
          </a:stretch>
        </p:blipFill>
        <p:spPr>
          <a:xfrm>
            <a:off x="2397829" y="1003864"/>
            <a:ext cx="10699116" cy="5923724"/>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44" name="Rectangle 43">
            <a:extLst>
              <a:ext uri="{FF2B5EF4-FFF2-40B4-BE49-F238E27FC236}">
                <a16:creationId xmlns:a16="http://schemas.microsoft.com/office/drawing/2014/main" id="{0944FC52-FD1B-9D47-B5AD-C212FFE83E7C}"/>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45" name="Group 44">
            <a:extLst>
              <a:ext uri="{FF2B5EF4-FFF2-40B4-BE49-F238E27FC236}">
                <a16:creationId xmlns:a16="http://schemas.microsoft.com/office/drawing/2014/main" id="{1C56C5A9-1575-DB4C-BD7C-D9CA86AA39D2}"/>
              </a:ext>
            </a:extLst>
          </p:cNvPr>
          <p:cNvGrpSpPr/>
          <p:nvPr/>
        </p:nvGrpSpPr>
        <p:grpSpPr>
          <a:xfrm>
            <a:off x="111459" y="2993388"/>
            <a:ext cx="2152334" cy="358614"/>
            <a:chOff x="212185" y="3399571"/>
            <a:chExt cx="2353700" cy="392165"/>
          </a:xfrm>
        </p:grpSpPr>
        <p:pic>
          <p:nvPicPr>
            <p:cNvPr id="46" name="Picture 45">
              <a:extLst>
                <a:ext uri="{FF2B5EF4-FFF2-40B4-BE49-F238E27FC236}">
                  <a16:creationId xmlns:a16="http://schemas.microsoft.com/office/drawing/2014/main" id="{AD43D36D-5886-6144-A765-E9703D060620}"/>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47" name="TextBox 46">
              <a:extLst>
                <a:ext uri="{FF2B5EF4-FFF2-40B4-BE49-F238E27FC236}">
                  <a16:creationId xmlns:a16="http://schemas.microsoft.com/office/drawing/2014/main" id="{27AA3473-749F-6845-99D7-CB0A5BB4212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48" name="TextBox 47">
            <a:extLst>
              <a:ext uri="{FF2B5EF4-FFF2-40B4-BE49-F238E27FC236}">
                <a16:creationId xmlns:a16="http://schemas.microsoft.com/office/drawing/2014/main" id="{5222A335-EF13-6F4F-8A46-CFFE1DCF7A09}"/>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49" name="Picture 48">
            <a:extLst>
              <a:ext uri="{FF2B5EF4-FFF2-40B4-BE49-F238E27FC236}">
                <a16:creationId xmlns:a16="http://schemas.microsoft.com/office/drawing/2014/main" id="{0929A72E-EE1F-684A-9AF3-6876C2B79B4F}"/>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50" name="TextBox 49">
            <a:extLst>
              <a:ext uri="{FF2B5EF4-FFF2-40B4-BE49-F238E27FC236}">
                <a16:creationId xmlns:a16="http://schemas.microsoft.com/office/drawing/2014/main" id="{70CC6587-52BE-F541-AD10-A5EE80CFFB1E}"/>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51" name="Group 50">
            <a:extLst>
              <a:ext uri="{FF2B5EF4-FFF2-40B4-BE49-F238E27FC236}">
                <a16:creationId xmlns:a16="http://schemas.microsoft.com/office/drawing/2014/main" id="{7F9E8D83-A5C0-3E41-9614-BA6CD5151CDB}"/>
              </a:ext>
            </a:extLst>
          </p:cNvPr>
          <p:cNvGrpSpPr/>
          <p:nvPr/>
        </p:nvGrpSpPr>
        <p:grpSpPr>
          <a:xfrm>
            <a:off x="147367" y="1961303"/>
            <a:ext cx="2189543" cy="342369"/>
            <a:chOff x="198537" y="2990591"/>
            <a:chExt cx="2130046" cy="342369"/>
          </a:xfrm>
        </p:grpSpPr>
        <p:pic>
          <p:nvPicPr>
            <p:cNvPr id="52" name="Picture 51">
              <a:extLst>
                <a:ext uri="{FF2B5EF4-FFF2-40B4-BE49-F238E27FC236}">
                  <a16:creationId xmlns:a16="http://schemas.microsoft.com/office/drawing/2014/main" id="{78BA9E28-306B-CD48-9B62-24063A477E45}"/>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53" name="TextBox 52">
              <a:extLst>
                <a:ext uri="{FF2B5EF4-FFF2-40B4-BE49-F238E27FC236}">
                  <a16:creationId xmlns:a16="http://schemas.microsoft.com/office/drawing/2014/main" id="{7859B2FD-288B-6643-A40D-1FBDEBE5CB26}"/>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54" name="Picture 53">
            <a:extLst>
              <a:ext uri="{FF2B5EF4-FFF2-40B4-BE49-F238E27FC236}">
                <a16:creationId xmlns:a16="http://schemas.microsoft.com/office/drawing/2014/main" id="{18248209-E5CF-144E-B652-AA57006016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55" name="TextBox 54">
            <a:extLst>
              <a:ext uri="{FF2B5EF4-FFF2-40B4-BE49-F238E27FC236}">
                <a16:creationId xmlns:a16="http://schemas.microsoft.com/office/drawing/2014/main" id="{70D36D10-E2DA-E54C-A3F7-975A5CC0DB70}"/>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56" name="Group 55">
            <a:extLst>
              <a:ext uri="{FF2B5EF4-FFF2-40B4-BE49-F238E27FC236}">
                <a16:creationId xmlns:a16="http://schemas.microsoft.com/office/drawing/2014/main" id="{8DF89587-C10D-DB47-AFE3-3888E3E8F6E8}"/>
              </a:ext>
            </a:extLst>
          </p:cNvPr>
          <p:cNvGrpSpPr/>
          <p:nvPr/>
        </p:nvGrpSpPr>
        <p:grpSpPr>
          <a:xfrm>
            <a:off x="133864" y="4025598"/>
            <a:ext cx="2215537" cy="354244"/>
            <a:chOff x="172518" y="2990591"/>
            <a:chExt cx="2155334" cy="354244"/>
          </a:xfrm>
        </p:grpSpPr>
        <p:pic>
          <p:nvPicPr>
            <p:cNvPr id="57" name="Picture 56">
              <a:extLst>
                <a:ext uri="{FF2B5EF4-FFF2-40B4-BE49-F238E27FC236}">
                  <a16:creationId xmlns:a16="http://schemas.microsoft.com/office/drawing/2014/main" id="{E088F5B7-222A-B648-920A-5AC8C862D8C6}"/>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58" name="TextBox 57">
              <a:extLst>
                <a:ext uri="{FF2B5EF4-FFF2-40B4-BE49-F238E27FC236}">
                  <a16:creationId xmlns:a16="http://schemas.microsoft.com/office/drawing/2014/main" id="{9EE9ABE0-D4BA-8641-BA44-C7A26708EC0D}"/>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59" name="TextBox 58">
            <a:extLst>
              <a:ext uri="{FF2B5EF4-FFF2-40B4-BE49-F238E27FC236}">
                <a16:creationId xmlns:a16="http://schemas.microsoft.com/office/drawing/2014/main" id="{B9D06C66-B806-1E42-95EC-842448C29C03}"/>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60" name="Picture 59">
            <a:extLst>
              <a:ext uri="{FF2B5EF4-FFF2-40B4-BE49-F238E27FC236}">
                <a16:creationId xmlns:a16="http://schemas.microsoft.com/office/drawing/2014/main" id="{C2578AD4-525E-9944-ACEB-D8413B4266A3}"/>
              </a:ext>
            </a:extLst>
          </p:cNvPr>
          <p:cNvPicPr>
            <a:picLocks noChangeAspect="1"/>
          </p:cNvPicPr>
          <p:nvPr/>
        </p:nvPicPr>
        <p:blipFill>
          <a:blip r:embed="rId11"/>
          <a:stretch>
            <a:fillRect/>
          </a:stretch>
        </p:blipFill>
        <p:spPr>
          <a:xfrm>
            <a:off x="180257" y="198363"/>
            <a:ext cx="1474367" cy="618075"/>
          </a:xfrm>
          <a:prstGeom prst="rect">
            <a:avLst/>
          </a:prstGeom>
        </p:spPr>
      </p:pic>
      <p:sp>
        <p:nvSpPr>
          <p:cNvPr id="61" name="TextBox 60">
            <a:extLst>
              <a:ext uri="{FF2B5EF4-FFF2-40B4-BE49-F238E27FC236}">
                <a16:creationId xmlns:a16="http://schemas.microsoft.com/office/drawing/2014/main" id="{6340D842-09AA-D34E-AE4D-E0FFCE1839D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62" name="Picture 61">
            <a:extLst>
              <a:ext uri="{FF2B5EF4-FFF2-40B4-BE49-F238E27FC236}">
                <a16:creationId xmlns:a16="http://schemas.microsoft.com/office/drawing/2014/main" id="{AD561B3B-429E-3D47-B7DB-80B5B25BF35C}"/>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63" name="Picture 62">
            <a:extLst>
              <a:ext uri="{FF2B5EF4-FFF2-40B4-BE49-F238E27FC236}">
                <a16:creationId xmlns:a16="http://schemas.microsoft.com/office/drawing/2014/main" id="{107675D5-D1A0-D149-86F1-0CBFBA789C87}"/>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64" name="Picture 63">
            <a:extLst>
              <a:ext uri="{FF2B5EF4-FFF2-40B4-BE49-F238E27FC236}">
                <a16:creationId xmlns:a16="http://schemas.microsoft.com/office/drawing/2014/main" id="{1D952DA3-E776-F64F-8902-BA38A695B16C}"/>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9872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7463" y="113941"/>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3" name="Picture 2"/>
          <p:cNvPicPr>
            <a:picLocks noChangeAspect="1"/>
          </p:cNvPicPr>
          <p:nvPr/>
        </p:nvPicPr>
        <p:blipFill>
          <a:blip r:embed="rId6"/>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9036688" y="6184444"/>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4031729" y="6165954"/>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6526879" y="6184444"/>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74" name="Rectangle 73">
            <a:extLst>
              <a:ext uri="{FF2B5EF4-FFF2-40B4-BE49-F238E27FC236}">
                <a16:creationId xmlns:a16="http://schemas.microsoft.com/office/drawing/2014/main" id="{404DECD5-88FD-604A-9E34-A5D5F647BB38}"/>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5" name="Group 74">
            <a:extLst>
              <a:ext uri="{FF2B5EF4-FFF2-40B4-BE49-F238E27FC236}">
                <a16:creationId xmlns:a16="http://schemas.microsoft.com/office/drawing/2014/main" id="{54A6FCCE-A69C-AE4B-B6AF-4EA0F7265C13}"/>
              </a:ext>
            </a:extLst>
          </p:cNvPr>
          <p:cNvGrpSpPr/>
          <p:nvPr/>
        </p:nvGrpSpPr>
        <p:grpSpPr>
          <a:xfrm>
            <a:off x="111459" y="2993388"/>
            <a:ext cx="2152334" cy="358614"/>
            <a:chOff x="212185" y="3399571"/>
            <a:chExt cx="2353700" cy="392165"/>
          </a:xfrm>
        </p:grpSpPr>
        <p:pic>
          <p:nvPicPr>
            <p:cNvPr id="78" name="Picture 77">
              <a:extLst>
                <a:ext uri="{FF2B5EF4-FFF2-40B4-BE49-F238E27FC236}">
                  <a16:creationId xmlns:a16="http://schemas.microsoft.com/office/drawing/2014/main" id="{311F66DE-FEFD-D640-970F-FE99516DB25A}"/>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9" name="TextBox 78">
              <a:extLst>
                <a:ext uri="{FF2B5EF4-FFF2-40B4-BE49-F238E27FC236}">
                  <a16:creationId xmlns:a16="http://schemas.microsoft.com/office/drawing/2014/main" id="{322195FA-2ADD-BC40-AFAB-2D11970929BD}"/>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80" name="TextBox 79">
            <a:extLst>
              <a:ext uri="{FF2B5EF4-FFF2-40B4-BE49-F238E27FC236}">
                <a16:creationId xmlns:a16="http://schemas.microsoft.com/office/drawing/2014/main" id="{A9B6FE7A-B0AE-0F48-913B-099528BD007C}"/>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1" name="Picture 80">
            <a:extLst>
              <a:ext uri="{FF2B5EF4-FFF2-40B4-BE49-F238E27FC236}">
                <a16:creationId xmlns:a16="http://schemas.microsoft.com/office/drawing/2014/main" id="{A3D2652B-EF19-0141-A190-E10517E4AC94}"/>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82" name="TextBox 81">
            <a:extLst>
              <a:ext uri="{FF2B5EF4-FFF2-40B4-BE49-F238E27FC236}">
                <a16:creationId xmlns:a16="http://schemas.microsoft.com/office/drawing/2014/main" id="{9B7F93EB-D6E6-CF4E-9CA2-AF09CC4EFED6}"/>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83" name="Group 82">
            <a:extLst>
              <a:ext uri="{FF2B5EF4-FFF2-40B4-BE49-F238E27FC236}">
                <a16:creationId xmlns:a16="http://schemas.microsoft.com/office/drawing/2014/main" id="{62FEDF6C-1EAF-AB49-A6EE-56C4EE159861}"/>
              </a:ext>
            </a:extLst>
          </p:cNvPr>
          <p:cNvGrpSpPr/>
          <p:nvPr/>
        </p:nvGrpSpPr>
        <p:grpSpPr>
          <a:xfrm>
            <a:off x="147367" y="1961303"/>
            <a:ext cx="2189543" cy="342369"/>
            <a:chOff x="198537" y="2990591"/>
            <a:chExt cx="2130046" cy="342369"/>
          </a:xfrm>
        </p:grpSpPr>
        <p:pic>
          <p:nvPicPr>
            <p:cNvPr id="84" name="Picture 83">
              <a:extLst>
                <a:ext uri="{FF2B5EF4-FFF2-40B4-BE49-F238E27FC236}">
                  <a16:creationId xmlns:a16="http://schemas.microsoft.com/office/drawing/2014/main" id="{7BBD9AC7-40FD-AA4E-87FC-5E6EEDFCFDF3}"/>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5" name="TextBox 84">
              <a:extLst>
                <a:ext uri="{FF2B5EF4-FFF2-40B4-BE49-F238E27FC236}">
                  <a16:creationId xmlns:a16="http://schemas.microsoft.com/office/drawing/2014/main" id="{C856E602-A924-4943-B22C-0B522109DA20}"/>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7" name="Picture 86">
            <a:extLst>
              <a:ext uri="{FF2B5EF4-FFF2-40B4-BE49-F238E27FC236}">
                <a16:creationId xmlns:a16="http://schemas.microsoft.com/office/drawing/2014/main" id="{70A47DC4-3590-B34B-8F19-C5646C1B9A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8" name="TextBox 87">
            <a:extLst>
              <a:ext uri="{FF2B5EF4-FFF2-40B4-BE49-F238E27FC236}">
                <a16:creationId xmlns:a16="http://schemas.microsoft.com/office/drawing/2014/main" id="{98769DAE-CBFD-4747-A0C9-BC9E7CF81524}"/>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89" name="Group 88">
            <a:extLst>
              <a:ext uri="{FF2B5EF4-FFF2-40B4-BE49-F238E27FC236}">
                <a16:creationId xmlns:a16="http://schemas.microsoft.com/office/drawing/2014/main" id="{83B6EE30-EE73-B744-9AF7-5E36537179F3}"/>
              </a:ext>
            </a:extLst>
          </p:cNvPr>
          <p:cNvGrpSpPr/>
          <p:nvPr/>
        </p:nvGrpSpPr>
        <p:grpSpPr>
          <a:xfrm>
            <a:off x="133864" y="4025598"/>
            <a:ext cx="2215537" cy="354244"/>
            <a:chOff x="172518" y="2990591"/>
            <a:chExt cx="2155334" cy="354244"/>
          </a:xfrm>
        </p:grpSpPr>
        <p:pic>
          <p:nvPicPr>
            <p:cNvPr id="90" name="Picture 89">
              <a:extLst>
                <a:ext uri="{FF2B5EF4-FFF2-40B4-BE49-F238E27FC236}">
                  <a16:creationId xmlns:a16="http://schemas.microsoft.com/office/drawing/2014/main" id="{14F3095F-402F-7841-8903-FFCC2F8453DE}"/>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92" name="TextBox 91">
              <a:extLst>
                <a:ext uri="{FF2B5EF4-FFF2-40B4-BE49-F238E27FC236}">
                  <a16:creationId xmlns:a16="http://schemas.microsoft.com/office/drawing/2014/main" id="{7B5C0612-3EF8-8C48-861F-F070747423F5}"/>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95" name="TextBox 94">
            <a:extLst>
              <a:ext uri="{FF2B5EF4-FFF2-40B4-BE49-F238E27FC236}">
                <a16:creationId xmlns:a16="http://schemas.microsoft.com/office/drawing/2014/main" id="{6ADB3683-3425-B74B-BA31-87CE7CF63346}"/>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99" name="Picture 98">
            <a:extLst>
              <a:ext uri="{FF2B5EF4-FFF2-40B4-BE49-F238E27FC236}">
                <a16:creationId xmlns:a16="http://schemas.microsoft.com/office/drawing/2014/main" id="{80A29EA2-C8AD-1942-864F-ECA1EC91E982}"/>
              </a:ext>
            </a:extLst>
          </p:cNvPr>
          <p:cNvPicPr>
            <a:picLocks noChangeAspect="1"/>
          </p:cNvPicPr>
          <p:nvPr/>
        </p:nvPicPr>
        <p:blipFill>
          <a:blip r:embed="rId11"/>
          <a:stretch>
            <a:fillRect/>
          </a:stretch>
        </p:blipFill>
        <p:spPr>
          <a:xfrm>
            <a:off x="180257" y="198363"/>
            <a:ext cx="1474367" cy="618075"/>
          </a:xfrm>
          <a:prstGeom prst="rect">
            <a:avLst/>
          </a:prstGeom>
        </p:spPr>
      </p:pic>
      <p:sp>
        <p:nvSpPr>
          <p:cNvPr id="109" name="TextBox 108">
            <a:extLst>
              <a:ext uri="{FF2B5EF4-FFF2-40B4-BE49-F238E27FC236}">
                <a16:creationId xmlns:a16="http://schemas.microsoft.com/office/drawing/2014/main" id="{DA102FC6-C03A-6544-BD29-B4AB24422F5F}"/>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10" name="Picture 109">
            <a:extLst>
              <a:ext uri="{FF2B5EF4-FFF2-40B4-BE49-F238E27FC236}">
                <a16:creationId xmlns:a16="http://schemas.microsoft.com/office/drawing/2014/main" id="{5251ACB6-E51A-A54B-8716-AE8889734C96}"/>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111" name="Picture 110">
            <a:extLst>
              <a:ext uri="{FF2B5EF4-FFF2-40B4-BE49-F238E27FC236}">
                <a16:creationId xmlns:a16="http://schemas.microsoft.com/office/drawing/2014/main" id="{558DF117-57B3-304F-AF90-A69EDE0282AD}"/>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12" name="Picture 111">
            <a:extLst>
              <a:ext uri="{FF2B5EF4-FFF2-40B4-BE49-F238E27FC236}">
                <a16:creationId xmlns:a16="http://schemas.microsoft.com/office/drawing/2014/main" id="{4A2E62AD-A6CF-2343-8EF1-3F2081EE3930}"/>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9281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1504" y="115071"/>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 name="Picture 3"/>
          <p:cNvPicPr>
            <a:picLocks noChangeAspect="1"/>
          </p:cNvPicPr>
          <p:nvPr/>
        </p:nvPicPr>
        <p:blipFill>
          <a:blip r:embed="rId6"/>
          <a:stretch>
            <a:fillRect/>
          </a:stretch>
        </p:blipFill>
        <p:spPr>
          <a:xfrm>
            <a:off x="3665817" y="1814571"/>
            <a:ext cx="8090819" cy="4010025"/>
          </a:xfrm>
          <a:prstGeom prst="rect">
            <a:avLst/>
          </a:prstGeom>
        </p:spPr>
      </p:pic>
      <p:sp>
        <p:nvSpPr>
          <p:cNvPr id="54" name="Rectangle: Rounded Corners 65">
            <a:extLst>
              <a:ext uri="{FF2B5EF4-FFF2-40B4-BE49-F238E27FC236}">
                <a16:creationId xmlns:a16="http://schemas.microsoft.com/office/drawing/2014/main" id="{FAEA9BFF-A71D-9048-A341-CA9C061D7D43}"/>
              </a:ext>
            </a:extLst>
          </p:cNvPr>
          <p:cNvSpPr/>
          <p:nvPr/>
        </p:nvSpPr>
        <p:spPr>
          <a:xfrm>
            <a:off x="9036688" y="6425365"/>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5" name="Rectangle: Rounded Corners 65">
            <a:extLst>
              <a:ext uri="{FF2B5EF4-FFF2-40B4-BE49-F238E27FC236}">
                <a16:creationId xmlns:a16="http://schemas.microsoft.com/office/drawing/2014/main" id="{C99E1ABA-0208-6F4A-BE3D-FF372FC74EA2}"/>
              </a:ext>
            </a:extLst>
          </p:cNvPr>
          <p:cNvSpPr/>
          <p:nvPr/>
        </p:nvSpPr>
        <p:spPr>
          <a:xfrm>
            <a:off x="4031729" y="6406875"/>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6" name="Rectangle: Rounded Corners 65">
            <a:extLst>
              <a:ext uri="{FF2B5EF4-FFF2-40B4-BE49-F238E27FC236}">
                <a16:creationId xmlns:a16="http://schemas.microsoft.com/office/drawing/2014/main" id="{ECAAA134-E4C3-BD4D-93D4-F68371FD1869}"/>
              </a:ext>
            </a:extLst>
          </p:cNvPr>
          <p:cNvSpPr/>
          <p:nvPr/>
        </p:nvSpPr>
        <p:spPr>
          <a:xfrm>
            <a:off x="6526879" y="6425365"/>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75" name="Rectangle 74">
            <a:extLst>
              <a:ext uri="{FF2B5EF4-FFF2-40B4-BE49-F238E27FC236}">
                <a16:creationId xmlns:a16="http://schemas.microsoft.com/office/drawing/2014/main" id="{6E5FE87D-9FBC-D549-9189-9660198F4749}"/>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8" name="Group 77">
            <a:extLst>
              <a:ext uri="{FF2B5EF4-FFF2-40B4-BE49-F238E27FC236}">
                <a16:creationId xmlns:a16="http://schemas.microsoft.com/office/drawing/2014/main" id="{2F79DFD8-7D50-C94C-A61D-A492A1D08B91}"/>
              </a:ext>
            </a:extLst>
          </p:cNvPr>
          <p:cNvGrpSpPr/>
          <p:nvPr/>
        </p:nvGrpSpPr>
        <p:grpSpPr>
          <a:xfrm>
            <a:off x="111459" y="2993388"/>
            <a:ext cx="2152334" cy="358614"/>
            <a:chOff x="212185" y="3399571"/>
            <a:chExt cx="2353700" cy="392165"/>
          </a:xfrm>
        </p:grpSpPr>
        <p:pic>
          <p:nvPicPr>
            <p:cNvPr id="79" name="Picture 78">
              <a:extLst>
                <a:ext uri="{FF2B5EF4-FFF2-40B4-BE49-F238E27FC236}">
                  <a16:creationId xmlns:a16="http://schemas.microsoft.com/office/drawing/2014/main" id="{EEA7CB3E-A0FB-7540-89A1-55F4926536DD}"/>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80" name="TextBox 79">
              <a:extLst>
                <a:ext uri="{FF2B5EF4-FFF2-40B4-BE49-F238E27FC236}">
                  <a16:creationId xmlns:a16="http://schemas.microsoft.com/office/drawing/2014/main" id="{793A58C4-7F5A-FA4B-B8E4-4074C09BE98E}"/>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81" name="TextBox 80">
            <a:extLst>
              <a:ext uri="{FF2B5EF4-FFF2-40B4-BE49-F238E27FC236}">
                <a16:creationId xmlns:a16="http://schemas.microsoft.com/office/drawing/2014/main" id="{2794011C-7777-1A4D-993C-C823DF00A958}"/>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2" name="Picture 81">
            <a:extLst>
              <a:ext uri="{FF2B5EF4-FFF2-40B4-BE49-F238E27FC236}">
                <a16:creationId xmlns:a16="http://schemas.microsoft.com/office/drawing/2014/main" id="{B2E3B43F-396D-5F41-86DE-B9F28D4C8259}"/>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83" name="TextBox 82">
            <a:extLst>
              <a:ext uri="{FF2B5EF4-FFF2-40B4-BE49-F238E27FC236}">
                <a16:creationId xmlns:a16="http://schemas.microsoft.com/office/drawing/2014/main" id="{E083B724-61EC-F14A-BE95-CBDF8DBBD573}"/>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84" name="Group 83">
            <a:extLst>
              <a:ext uri="{FF2B5EF4-FFF2-40B4-BE49-F238E27FC236}">
                <a16:creationId xmlns:a16="http://schemas.microsoft.com/office/drawing/2014/main" id="{575E459D-E6FB-724F-90E1-25F7CBB10AE6}"/>
              </a:ext>
            </a:extLst>
          </p:cNvPr>
          <p:cNvGrpSpPr/>
          <p:nvPr/>
        </p:nvGrpSpPr>
        <p:grpSpPr>
          <a:xfrm>
            <a:off x="147367" y="1961303"/>
            <a:ext cx="2189543" cy="342369"/>
            <a:chOff x="198537" y="2990591"/>
            <a:chExt cx="2130046" cy="342369"/>
          </a:xfrm>
        </p:grpSpPr>
        <p:pic>
          <p:nvPicPr>
            <p:cNvPr id="85" name="Picture 84">
              <a:extLst>
                <a:ext uri="{FF2B5EF4-FFF2-40B4-BE49-F238E27FC236}">
                  <a16:creationId xmlns:a16="http://schemas.microsoft.com/office/drawing/2014/main" id="{CCCA570B-7AA0-3348-9120-1DACEFF33032}"/>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7" name="TextBox 86">
              <a:extLst>
                <a:ext uri="{FF2B5EF4-FFF2-40B4-BE49-F238E27FC236}">
                  <a16:creationId xmlns:a16="http://schemas.microsoft.com/office/drawing/2014/main" id="{90C3538B-DB9B-B44E-AA68-8E990332F1DA}"/>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8" name="Picture 87">
            <a:extLst>
              <a:ext uri="{FF2B5EF4-FFF2-40B4-BE49-F238E27FC236}">
                <a16:creationId xmlns:a16="http://schemas.microsoft.com/office/drawing/2014/main" id="{CC8271A8-7388-524F-908C-AF9548A834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9" name="TextBox 88">
            <a:extLst>
              <a:ext uri="{FF2B5EF4-FFF2-40B4-BE49-F238E27FC236}">
                <a16:creationId xmlns:a16="http://schemas.microsoft.com/office/drawing/2014/main" id="{066C0085-1F96-BF42-83EE-70DD5A95A0F4}"/>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90" name="Group 89">
            <a:extLst>
              <a:ext uri="{FF2B5EF4-FFF2-40B4-BE49-F238E27FC236}">
                <a16:creationId xmlns:a16="http://schemas.microsoft.com/office/drawing/2014/main" id="{F30FA5F2-99AD-4E47-A3B9-E6D6221EB82B}"/>
              </a:ext>
            </a:extLst>
          </p:cNvPr>
          <p:cNvGrpSpPr/>
          <p:nvPr/>
        </p:nvGrpSpPr>
        <p:grpSpPr>
          <a:xfrm>
            <a:off x="133864" y="4025598"/>
            <a:ext cx="2215537" cy="354244"/>
            <a:chOff x="172518" y="2990591"/>
            <a:chExt cx="2155334" cy="354244"/>
          </a:xfrm>
        </p:grpSpPr>
        <p:pic>
          <p:nvPicPr>
            <p:cNvPr id="92" name="Picture 91">
              <a:extLst>
                <a:ext uri="{FF2B5EF4-FFF2-40B4-BE49-F238E27FC236}">
                  <a16:creationId xmlns:a16="http://schemas.microsoft.com/office/drawing/2014/main" id="{1711C06C-C45A-5747-A617-DAD10D6156F9}"/>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95" name="TextBox 94">
              <a:extLst>
                <a:ext uri="{FF2B5EF4-FFF2-40B4-BE49-F238E27FC236}">
                  <a16:creationId xmlns:a16="http://schemas.microsoft.com/office/drawing/2014/main" id="{C58EEAD1-2BE8-D144-AC9A-6C9F8B482F5C}"/>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99" name="TextBox 98">
            <a:extLst>
              <a:ext uri="{FF2B5EF4-FFF2-40B4-BE49-F238E27FC236}">
                <a16:creationId xmlns:a16="http://schemas.microsoft.com/office/drawing/2014/main" id="{A26C90F6-D11C-BB4D-B509-1B0694EF1D9E}"/>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109" name="Picture 108">
            <a:extLst>
              <a:ext uri="{FF2B5EF4-FFF2-40B4-BE49-F238E27FC236}">
                <a16:creationId xmlns:a16="http://schemas.microsoft.com/office/drawing/2014/main" id="{E7C875C3-95FE-924E-8619-57C99B05D1DB}"/>
              </a:ext>
            </a:extLst>
          </p:cNvPr>
          <p:cNvPicPr>
            <a:picLocks noChangeAspect="1"/>
          </p:cNvPicPr>
          <p:nvPr/>
        </p:nvPicPr>
        <p:blipFill>
          <a:blip r:embed="rId11"/>
          <a:stretch>
            <a:fillRect/>
          </a:stretch>
        </p:blipFill>
        <p:spPr>
          <a:xfrm>
            <a:off x="180257" y="198363"/>
            <a:ext cx="1474367" cy="618075"/>
          </a:xfrm>
          <a:prstGeom prst="rect">
            <a:avLst/>
          </a:prstGeom>
        </p:spPr>
      </p:pic>
      <p:sp>
        <p:nvSpPr>
          <p:cNvPr id="110" name="TextBox 109">
            <a:extLst>
              <a:ext uri="{FF2B5EF4-FFF2-40B4-BE49-F238E27FC236}">
                <a16:creationId xmlns:a16="http://schemas.microsoft.com/office/drawing/2014/main" id="{E468EF7A-7D94-C642-9F4D-F7CF691F8C0F}"/>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11" name="Picture 110">
            <a:extLst>
              <a:ext uri="{FF2B5EF4-FFF2-40B4-BE49-F238E27FC236}">
                <a16:creationId xmlns:a16="http://schemas.microsoft.com/office/drawing/2014/main" id="{40DD474C-B068-F74A-A266-0542B0EBA5F5}"/>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112" name="Picture 111">
            <a:extLst>
              <a:ext uri="{FF2B5EF4-FFF2-40B4-BE49-F238E27FC236}">
                <a16:creationId xmlns:a16="http://schemas.microsoft.com/office/drawing/2014/main" id="{22389CC7-3911-A544-8161-B5B318E7B7ED}"/>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13" name="Picture 112">
            <a:extLst>
              <a:ext uri="{FF2B5EF4-FFF2-40B4-BE49-F238E27FC236}">
                <a16:creationId xmlns:a16="http://schemas.microsoft.com/office/drawing/2014/main" id="{2F4E9123-7611-6D42-B551-DF5445484306}"/>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25837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1502" y="1150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solidFill>
                  <a:schemeClr val="accent1">
                    <a:lumMod val="60000"/>
                    <a:lumOff val="40000"/>
                  </a:schemeClr>
                </a:solidFill>
              </a:rPr>
              <a:t>Enter Data Here</a:t>
            </a:r>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6" name="Rectangle: Rounded Corners 65">
            <a:extLst>
              <a:ext uri="{FF2B5EF4-FFF2-40B4-BE49-F238E27FC236}">
                <a16:creationId xmlns:a16="http://schemas.microsoft.com/office/drawing/2014/main" id="{7B4D125D-3AC0-014B-AB27-D078E9CE3428}"/>
              </a:ext>
            </a:extLst>
          </p:cNvPr>
          <p:cNvSpPr/>
          <p:nvPr/>
        </p:nvSpPr>
        <p:spPr>
          <a:xfrm>
            <a:off x="8709019" y="6767056"/>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7" name="Rectangle: Rounded Corners 65">
            <a:extLst>
              <a:ext uri="{FF2B5EF4-FFF2-40B4-BE49-F238E27FC236}">
                <a16:creationId xmlns:a16="http://schemas.microsoft.com/office/drawing/2014/main" id="{17644E10-E34A-8E44-BD35-8B6D8D1FEDF6}"/>
              </a:ext>
            </a:extLst>
          </p:cNvPr>
          <p:cNvSpPr/>
          <p:nvPr/>
        </p:nvSpPr>
        <p:spPr>
          <a:xfrm>
            <a:off x="3704060" y="6748566"/>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8" name="Rectangle: Rounded Corners 65">
            <a:extLst>
              <a:ext uri="{FF2B5EF4-FFF2-40B4-BE49-F238E27FC236}">
                <a16:creationId xmlns:a16="http://schemas.microsoft.com/office/drawing/2014/main" id="{11BF04B4-6F6D-ED45-9DC6-15B1E9A5F4A4}"/>
              </a:ext>
            </a:extLst>
          </p:cNvPr>
          <p:cNvSpPr/>
          <p:nvPr/>
        </p:nvSpPr>
        <p:spPr>
          <a:xfrm>
            <a:off x="6199210" y="6767056"/>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50" name="Rectangle 49">
            <a:extLst>
              <a:ext uri="{FF2B5EF4-FFF2-40B4-BE49-F238E27FC236}">
                <a16:creationId xmlns:a16="http://schemas.microsoft.com/office/drawing/2014/main" id="{673DAE50-A954-4C46-B721-3439BDA1D6D7}"/>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51" name="Group 50">
            <a:extLst>
              <a:ext uri="{FF2B5EF4-FFF2-40B4-BE49-F238E27FC236}">
                <a16:creationId xmlns:a16="http://schemas.microsoft.com/office/drawing/2014/main" id="{24655A13-B647-DD41-A7EE-C5178B560291}"/>
              </a:ext>
            </a:extLst>
          </p:cNvPr>
          <p:cNvGrpSpPr/>
          <p:nvPr/>
        </p:nvGrpSpPr>
        <p:grpSpPr>
          <a:xfrm>
            <a:off x="111459" y="2993388"/>
            <a:ext cx="2152334" cy="358614"/>
            <a:chOff x="212185" y="3399571"/>
            <a:chExt cx="2353700" cy="392165"/>
          </a:xfrm>
        </p:grpSpPr>
        <p:pic>
          <p:nvPicPr>
            <p:cNvPr id="52" name="Picture 51">
              <a:extLst>
                <a:ext uri="{FF2B5EF4-FFF2-40B4-BE49-F238E27FC236}">
                  <a16:creationId xmlns:a16="http://schemas.microsoft.com/office/drawing/2014/main" id="{56CAEFC2-BF63-3040-8316-907A016EB3AD}"/>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53" name="TextBox 52">
              <a:extLst>
                <a:ext uri="{FF2B5EF4-FFF2-40B4-BE49-F238E27FC236}">
                  <a16:creationId xmlns:a16="http://schemas.microsoft.com/office/drawing/2014/main" id="{E5DBD53D-B3CA-9A43-8C60-403CC945B483}"/>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54" name="TextBox 53">
            <a:extLst>
              <a:ext uri="{FF2B5EF4-FFF2-40B4-BE49-F238E27FC236}">
                <a16:creationId xmlns:a16="http://schemas.microsoft.com/office/drawing/2014/main" id="{D0BC0577-D409-1C44-AD77-208BDF617E18}"/>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55" name="Picture 54">
            <a:extLst>
              <a:ext uri="{FF2B5EF4-FFF2-40B4-BE49-F238E27FC236}">
                <a16:creationId xmlns:a16="http://schemas.microsoft.com/office/drawing/2014/main" id="{59B690BA-3473-D44D-9152-D01663D6B82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59" name="TextBox 58">
            <a:extLst>
              <a:ext uri="{FF2B5EF4-FFF2-40B4-BE49-F238E27FC236}">
                <a16:creationId xmlns:a16="http://schemas.microsoft.com/office/drawing/2014/main" id="{F4F8EA76-9A59-DF46-913A-37F20657DACC}"/>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0" name="Group 59">
            <a:extLst>
              <a:ext uri="{FF2B5EF4-FFF2-40B4-BE49-F238E27FC236}">
                <a16:creationId xmlns:a16="http://schemas.microsoft.com/office/drawing/2014/main" id="{5FCB7DC8-F3F4-8A45-8338-8B765A280387}"/>
              </a:ext>
            </a:extLst>
          </p:cNvPr>
          <p:cNvGrpSpPr/>
          <p:nvPr/>
        </p:nvGrpSpPr>
        <p:grpSpPr>
          <a:xfrm>
            <a:off x="147367" y="1961303"/>
            <a:ext cx="2189543" cy="342369"/>
            <a:chOff x="198537" y="2990591"/>
            <a:chExt cx="2130046" cy="342369"/>
          </a:xfrm>
        </p:grpSpPr>
        <p:pic>
          <p:nvPicPr>
            <p:cNvPr id="61" name="Picture 60">
              <a:extLst>
                <a:ext uri="{FF2B5EF4-FFF2-40B4-BE49-F238E27FC236}">
                  <a16:creationId xmlns:a16="http://schemas.microsoft.com/office/drawing/2014/main" id="{46F726D9-823E-724E-BA4E-86D7C8210ED8}"/>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62" name="TextBox 61">
              <a:extLst>
                <a:ext uri="{FF2B5EF4-FFF2-40B4-BE49-F238E27FC236}">
                  <a16:creationId xmlns:a16="http://schemas.microsoft.com/office/drawing/2014/main" id="{7AD68367-9AFB-2E4C-9299-5533B80E6D17}"/>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63" name="Picture 62">
            <a:extLst>
              <a:ext uri="{FF2B5EF4-FFF2-40B4-BE49-F238E27FC236}">
                <a16:creationId xmlns:a16="http://schemas.microsoft.com/office/drawing/2014/main" id="{4E98A40D-6F05-3645-895B-30926F2CAD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64" name="TextBox 63">
            <a:extLst>
              <a:ext uri="{FF2B5EF4-FFF2-40B4-BE49-F238E27FC236}">
                <a16:creationId xmlns:a16="http://schemas.microsoft.com/office/drawing/2014/main" id="{E383460C-221C-954A-8A0F-A4FD1C2A030E}"/>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65" name="Group 64">
            <a:extLst>
              <a:ext uri="{FF2B5EF4-FFF2-40B4-BE49-F238E27FC236}">
                <a16:creationId xmlns:a16="http://schemas.microsoft.com/office/drawing/2014/main" id="{9B2F61D6-232E-4B49-AB35-71E7336C8B1D}"/>
              </a:ext>
            </a:extLst>
          </p:cNvPr>
          <p:cNvGrpSpPr/>
          <p:nvPr/>
        </p:nvGrpSpPr>
        <p:grpSpPr>
          <a:xfrm>
            <a:off x="133864" y="4025598"/>
            <a:ext cx="2215537" cy="354244"/>
            <a:chOff x="172518" y="2990591"/>
            <a:chExt cx="2155334" cy="354244"/>
          </a:xfrm>
        </p:grpSpPr>
        <p:pic>
          <p:nvPicPr>
            <p:cNvPr id="67" name="Picture 66">
              <a:extLst>
                <a:ext uri="{FF2B5EF4-FFF2-40B4-BE49-F238E27FC236}">
                  <a16:creationId xmlns:a16="http://schemas.microsoft.com/office/drawing/2014/main" id="{15A11272-454A-4F45-89AA-2C1319C92D5B}"/>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69" name="TextBox 68">
              <a:extLst>
                <a:ext uri="{FF2B5EF4-FFF2-40B4-BE49-F238E27FC236}">
                  <a16:creationId xmlns:a16="http://schemas.microsoft.com/office/drawing/2014/main" id="{5B3A44A5-9CBB-E14D-AEF1-B20E958E40BE}"/>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72" name="TextBox 71">
            <a:extLst>
              <a:ext uri="{FF2B5EF4-FFF2-40B4-BE49-F238E27FC236}">
                <a16:creationId xmlns:a16="http://schemas.microsoft.com/office/drawing/2014/main" id="{FAE3BA1D-CBAD-B740-A7CD-9F3D78956079}"/>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73" name="Picture 72">
            <a:extLst>
              <a:ext uri="{FF2B5EF4-FFF2-40B4-BE49-F238E27FC236}">
                <a16:creationId xmlns:a16="http://schemas.microsoft.com/office/drawing/2014/main" id="{937656C9-7F83-2349-B885-D0426F035370}"/>
              </a:ext>
            </a:extLst>
          </p:cNvPr>
          <p:cNvPicPr>
            <a:picLocks noChangeAspect="1"/>
          </p:cNvPicPr>
          <p:nvPr/>
        </p:nvPicPr>
        <p:blipFill>
          <a:blip r:embed="rId11"/>
          <a:stretch>
            <a:fillRect/>
          </a:stretch>
        </p:blipFill>
        <p:spPr>
          <a:xfrm>
            <a:off x="180257" y="198363"/>
            <a:ext cx="1474367" cy="618075"/>
          </a:xfrm>
          <a:prstGeom prst="rect">
            <a:avLst/>
          </a:prstGeom>
        </p:spPr>
      </p:pic>
      <p:sp>
        <p:nvSpPr>
          <p:cNvPr id="74" name="TextBox 73">
            <a:extLst>
              <a:ext uri="{FF2B5EF4-FFF2-40B4-BE49-F238E27FC236}">
                <a16:creationId xmlns:a16="http://schemas.microsoft.com/office/drawing/2014/main" id="{D7180494-2811-9846-B939-9022FA41149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5" name="Picture 74">
            <a:extLst>
              <a:ext uri="{FF2B5EF4-FFF2-40B4-BE49-F238E27FC236}">
                <a16:creationId xmlns:a16="http://schemas.microsoft.com/office/drawing/2014/main" id="{E65FFAA9-9719-E14E-818A-6F4A6D74473D}"/>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78" name="Picture 77">
            <a:extLst>
              <a:ext uri="{FF2B5EF4-FFF2-40B4-BE49-F238E27FC236}">
                <a16:creationId xmlns:a16="http://schemas.microsoft.com/office/drawing/2014/main" id="{558C59A8-57DD-8A40-A4E5-63B1D1E033D3}"/>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79" name="Picture 78">
            <a:extLst>
              <a:ext uri="{FF2B5EF4-FFF2-40B4-BE49-F238E27FC236}">
                <a16:creationId xmlns:a16="http://schemas.microsoft.com/office/drawing/2014/main" id="{FC2A4CE4-8B47-584D-907E-D7824870ADB2}"/>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339206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4267068" y="5826682"/>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Email</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7162792" y="584353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
        <p:nvSpPr>
          <p:cNvPr id="88" name="Rectangle 87">
            <a:extLst>
              <a:ext uri="{FF2B5EF4-FFF2-40B4-BE49-F238E27FC236}">
                <a16:creationId xmlns:a16="http://schemas.microsoft.com/office/drawing/2014/main" id="{4D60762C-D354-5F44-8355-F3DDAAAF3AE5}"/>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89" name="Group 88">
            <a:extLst>
              <a:ext uri="{FF2B5EF4-FFF2-40B4-BE49-F238E27FC236}">
                <a16:creationId xmlns:a16="http://schemas.microsoft.com/office/drawing/2014/main" id="{955789C4-C64B-434D-A2DA-A4750B2AD568}"/>
              </a:ext>
            </a:extLst>
          </p:cNvPr>
          <p:cNvGrpSpPr/>
          <p:nvPr/>
        </p:nvGrpSpPr>
        <p:grpSpPr>
          <a:xfrm>
            <a:off x="111459" y="2993388"/>
            <a:ext cx="2152334" cy="358614"/>
            <a:chOff x="212185" y="3399571"/>
            <a:chExt cx="2353700" cy="392165"/>
          </a:xfrm>
        </p:grpSpPr>
        <p:pic>
          <p:nvPicPr>
            <p:cNvPr id="90" name="Picture 89">
              <a:extLst>
                <a:ext uri="{FF2B5EF4-FFF2-40B4-BE49-F238E27FC236}">
                  <a16:creationId xmlns:a16="http://schemas.microsoft.com/office/drawing/2014/main" id="{11745B24-7792-454D-A0F2-32240B65485E}"/>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92" name="TextBox 91">
              <a:extLst>
                <a:ext uri="{FF2B5EF4-FFF2-40B4-BE49-F238E27FC236}">
                  <a16:creationId xmlns:a16="http://schemas.microsoft.com/office/drawing/2014/main" id="{6A15E23B-1A90-0247-807F-73B9A0400BEB}"/>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95" name="TextBox 94">
            <a:extLst>
              <a:ext uri="{FF2B5EF4-FFF2-40B4-BE49-F238E27FC236}">
                <a16:creationId xmlns:a16="http://schemas.microsoft.com/office/drawing/2014/main" id="{5B5BA7DE-19C4-CF42-8D54-DEB759896537}"/>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99" name="Picture 98">
            <a:extLst>
              <a:ext uri="{FF2B5EF4-FFF2-40B4-BE49-F238E27FC236}">
                <a16:creationId xmlns:a16="http://schemas.microsoft.com/office/drawing/2014/main" id="{8D6A1E44-3D17-CB43-B146-11EDC0E853C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109" name="TextBox 108">
            <a:extLst>
              <a:ext uri="{FF2B5EF4-FFF2-40B4-BE49-F238E27FC236}">
                <a16:creationId xmlns:a16="http://schemas.microsoft.com/office/drawing/2014/main" id="{ABAF75BA-7218-DA41-A48D-9B814CDBF4E4}"/>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110" name="Group 109">
            <a:extLst>
              <a:ext uri="{FF2B5EF4-FFF2-40B4-BE49-F238E27FC236}">
                <a16:creationId xmlns:a16="http://schemas.microsoft.com/office/drawing/2014/main" id="{746A5953-DAF6-7548-8DFD-8DE63ED0B34B}"/>
              </a:ext>
            </a:extLst>
          </p:cNvPr>
          <p:cNvGrpSpPr/>
          <p:nvPr/>
        </p:nvGrpSpPr>
        <p:grpSpPr>
          <a:xfrm>
            <a:off x="147367" y="1961303"/>
            <a:ext cx="2189543" cy="342369"/>
            <a:chOff x="198537" y="2990591"/>
            <a:chExt cx="2130046" cy="342369"/>
          </a:xfrm>
        </p:grpSpPr>
        <p:pic>
          <p:nvPicPr>
            <p:cNvPr id="111" name="Picture 110">
              <a:extLst>
                <a:ext uri="{FF2B5EF4-FFF2-40B4-BE49-F238E27FC236}">
                  <a16:creationId xmlns:a16="http://schemas.microsoft.com/office/drawing/2014/main" id="{4440EB09-60FA-6D47-9ACB-FFDE7AD94EF0}"/>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112" name="TextBox 111">
              <a:extLst>
                <a:ext uri="{FF2B5EF4-FFF2-40B4-BE49-F238E27FC236}">
                  <a16:creationId xmlns:a16="http://schemas.microsoft.com/office/drawing/2014/main" id="{519A71CF-07A5-B242-9481-51C5F3293BC3}"/>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113" name="Picture 112">
            <a:extLst>
              <a:ext uri="{FF2B5EF4-FFF2-40B4-BE49-F238E27FC236}">
                <a16:creationId xmlns:a16="http://schemas.microsoft.com/office/drawing/2014/main" id="{D62AF4C7-6940-774D-A0D2-1ECF33E655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14" name="TextBox 113">
            <a:extLst>
              <a:ext uri="{FF2B5EF4-FFF2-40B4-BE49-F238E27FC236}">
                <a16:creationId xmlns:a16="http://schemas.microsoft.com/office/drawing/2014/main" id="{C25134DA-5134-D541-94E8-4A4CC7B2832C}"/>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15" name="Group 114">
            <a:extLst>
              <a:ext uri="{FF2B5EF4-FFF2-40B4-BE49-F238E27FC236}">
                <a16:creationId xmlns:a16="http://schemas.microsoft.com/office/drawing/2014/main" id="{44481DC4-3E48-B74C-8ECB-84A26ED82026}"/>
              </a:ext>
            </a:extLst>
          </p:cNvPr>
          <p:cNvGrpSpPr/>
          <p:nvPr/>
        </p:nvGrpSpPr>
        <p:grpSpPr>
          <a:xfrm>
            <a:off x="133864" y="4025598"/>
            <a:ext cx="2215537" cy="354244"/>
            <a:chOff x="172518" y="2990591"/>
            <a:chExt cx="2155334" cy="354244"/>
          </a:xfrm>
        </p:grpSpPr>
        <p:pic>
          <p:nvPicPr>
            <p:cNvPr id="116" name="Picture 115">
              <a:extLst>
                <a:ext uri="{FF2B5EF4-FFF2-40B4-BE49-F238E27FC236}">
                  <a16:creationId xmlns:a16="http://schemas.microsoft.com/office/drawing/2014/main" id="{7417568D-EB07-5942-8C2D-9D0108D8966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17" name="TextBox 116">
              <a:extLst>
                <a:ext uri="{FF2B5EF4-FFF2-40B4-BE49-F238E27FC236}">
                  <a16:creationId xmlns:a16="http://schemas.microsoft.com/office/drawing/2014/main" id="{DFFE334A-7CAB-E644-B06C-15F56F9D48C8}"/>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19" name="TextBox 118">
            <a:extLst>
              <a:ext uri="{FF2B5EF4-FFF2-40B4-BE49-F238E27FC236}">
                <a16:creationId xmlns:a16="http://schemas.microsoft.com/office/drawing/2014/main" id="{2B609247-67A8-4A4E-AE06-2484DE35671E}"/>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120" name="Picture 119">
            <a:extLst>
              <a:ext uri="{FF2B5EF4-FFF2-40B4-BE49-F238E27FC236}">
                <a16:creationId xmlns:a16="http://schemas.microsoft.com/office/drawing/2014/main" id="{64DEE67F-6AA7-EB40-ADB9-F88724875BF6}"/>
              </a:ext>
            </a:extLst>
          </p:cNvPr>
          <p:cNvPicPr>
            <a:picLocks noChangeAspect="1"/>
          </p:cNvPicPr>
          <p:nvPr/>
        </p:nvPicPr>
        <p:blipFill>
          <a:blip r:embed="rId10"/>
          <a:stretch>
            <a:fillRect/>
          </a:stretch>
        </p:blipFill>
        <p:spPr>
          <a:xfrm>
            <a:off x="180257" y="198363"/>
            <a:ext cx="1474367" cy="618075"/>
          </a:xfrm>
          <a:prstGeom prst="rect">
            <a:avLst/>
          </a:prstGeom>
        </p:spPr>
      </p:pic>
      <p:sp>
        <p:nvSpPr>
          <p:cNvPr id="121" name="TextBox 120">
            <a:extLst>
              <a:ext uri="{FF2B5EF4-FFF2-40B4-BE49-F238E27FC236}">
                <a16:creationId xmlns:a16="http://schemas.microsoft.com/office/drawing/2014/main" id="{C707048C-82CF-5643-AA85-694CC600D01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22" name="Picture 121">
            <a:extLst>
              <a:ext uri="{FF2B5EF4-FFF2-40B4-BE49-F238E27FC236}">
                <a16:creationId xmlns:a16="http://schemas.microsoft.com/office/drawing/2014/main" id="{D79F9ED7-09CA-8044-B5C7-8E2EE1BC94D7}"/>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123" name="Picture 122">
            <a:extLst>
              <a:ext uri="{FF2B5EF4-FFF2-40B4-BE49-F238E27FC236}">
                <a16:creationId xmlns:a16="http://schemas.microsoft.com/office/drawing/2014/main" id="{B6DFFAC8-1243-7243-B2A9-A221E2DC80C9}"/>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124" name="Picture 123">
            <a:extLst>
              <a:ext uri="{FF2B5EF4-FFF2-40B4-BE49-F238E27FC236}">
                <a16:creationId xmlns:a16="http://schemas.microsoft.com/office/drawing/2014/main" id="{CD7D3BD4-21F8-6742-A18E-4AC5E23D5A82}"/>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8760971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6236</TotalTime>
  <Words>1417</Words>
  <Application>Microsoft Macintosh PowerPoint</Application>
  <PresentationFormat>Custom</PresentationFormat>
  <Paragraphs>395</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Microsoft Office User</cp:lastModifiedBy>
  <cp:revision>417</cp:revision>
  <dcterms:created xsi:type="dcterms:W3CDTF">2018-04-10T06:27:35Z</dcterms:created>
  <dcterms:modified xsi:type="dcterms:W3CDTF">2019-02-20T21:33:23Z</dcterms:modified>
</cp:coreProperties>
</file>