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83" r:id="rId2"/>
    <p:sldId id="295" r:id="rId3"/>
    <p:sldId id="299" r:id="rId4"/>
    <p:sldId id="296" r:id="rId5"/>
    <p:sldId id="284" r:id="rId6"/>
    <p:sldId id="291" r:id="rId7"/>
    <p:sldId id="292" r:id="rId8"/>
    <p:sldId id="293" r:id="rId9"/>
    <p:sldId id="294" r:id="rId10"/>
    <p:sldId id="288" r:id="rId11"/>
    <p:sldId id="290" r:id="rId12"/>
    <p:sldId id="297" r:id="rId13"/>
  </p:sldIdLst>
  <p:sldSz cx="13103225"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F"/>
    <a:srgbClr val="00B0F0"/>
    <a:srgbClr val="FDFCFC"/>
    <a:srgbClr val="FBFBFB"/>
    <a:srgbClr val="4472C4"/>
    <a:srgbClr val="008BAC"/>
    <a:srgbClr val="E7E6E6"/>
    <a:srgbClr val="EEEEEE"/>
    <a:srgbClr val="866561"/>
    <a:srgbClr val="008C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93837" autoAdjust="0"/>
  </p:normalViewPr>
  <p:slideViewPr>
    <p:cSldViewPr snapToGrid="0">
      <p:cViewPr>
        <p:scale>
          <a:sx n="64" d="100"/>
          <a:sy n="64" d="100"/>
        </p:scale>
        <p:origin x="1648"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6940B7-5369-499F-A655-F2C040499C10}" type="datetimeFigureOut">
              <a:rPr lang="en-IN" smtClean="0"/>
              <a:t>19/02/19</a:t>
            </a:fld>
            <a:endParaRPr lang="en-IN"/>
          </a:p>
        </p:txBody>
      </p:sp>
      <p:sp>
        <p:nvSpPr>
          <p:cNvPr id="4" name="Slide Image Placeholder 3"/>
          <p:cNvSpPr>
            <a:spLocks noGrp="1" noRot="1" noChangeAspect="1"/>
          </p:cNvSpPr>
          <p:nvPr>
            <p:ph type="sldImg" idx="2"/>
          </p:nvPr>
        </p:nvSpPr>
        <p:spPr>
          <a:xfrm>
            <a:off x="973138" y="1143000"/>
            <a:ext cx="49117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D41ED4-1231-4BDD-A166-105321184164}" type="slidenum">
              <a:rPr lang="en-IN" smtClean="0"/>
              <a:t>‹#›</a:t>
            </a:fld>
            <a:endParaRPr lang="en-IN"/>
          </a:p>
        </p:txBody>
      </p:sp>
    </p:spTree>
    <p:extLst>
      <p:ext uri="{BB962C8B-B14F-4D97-AF65-F5344CB8AC3E}">
        <p14:creationId xmlns:p14="http://schemas.microsoft.com/office/powerpoint/2010/main" val="6619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a:t>
            </a:fld>
            <a:endParaRPr lang="en-IN"/>
          </a:p>
        </p:txBody>
      </p:sp>
    </p:spTree>
    <p:extLst>
      <p:ext uri="{BB962C8B-B14F-4D97-AF65-F5344CB8AC3E}">
        <p14:creationId xmlns:p14="http://schemas.microsoft.com/office/powerpoint/2010/main" val="347741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10</a:t>
            </a:fld>
            <a:endParaRPr lang="en-IN"/>
          </a:p>
        </p:txBody>
      </p:sp>
    </p:spTree>
    <p:extLst>
      <p:ext uri="{BB962C8B-B14F-4D97-AF65-F5344CB8AC3E}">
        <p14:creationId xmlns:p14="http://schemas.microsoft.com/office/powerpoint/2010/main" val="3913989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11</a:t>
            </a:fld>
            <a:endParaRPr lang="en-IN"/>
          </a:p>
        </p:txBody>
      </p:sp>
    </p:spTree>
    <p:extLst>
      <p:ext uri="{BB962C8B-B14F-4D97-AF65-F5344CB8AC3E}">
        <p14:creationId xmlns:p14="http://schemas.microsoft.com/office/powerpoint/2010/main" val="139660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2</a:t>
            </a:fld>
            <a:endParaRPr lang="en-IN"/>
          </a:p>
        </p:txBody>
      </p:sp>
    </p:spTree>
    <p:extLst>
      <p:ext uri="{BB962C8B-B14F-4D97-AF65-F5344CB8AC3E}">
        <p14:creationId xmlns:p14="http://schemas.microsoft.com/office/powerpoint/2010/main" val="985187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3</a:t>
            </a:fld>
            <a:endParaRPr lang="en-IN"/>
          </a:p>
        </p:txBody>
      </p:sp>
    </p:spTree>
    <p:extLst>
      <p:ext uri="{BB962C8B-B14F-4D97-AF65-F5344CB8AC3E}">
        <p14:creationId xmlns:p14="http://schemas.microsoft.com/office/powerpoint/2010/main" val="17186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4</a:t>
            </a:fld>
            <a:endParaRPr lang="en-IN"/>
          </a:p>
        </p:txBody>
      </p:sp>
    </p:spTree>
    <p:extLst>
      <p:ext uri="{BB962C8B-B14F-4D97-AF65-F5344CB8AC3E}">
        <p14:creationId xmlns:p14="http://schemas.microsoft.com/office/powerpoint/2010/main" val="2548563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5</a:t>
            </a:fld>
            <a:endParaRPr lang="en-IN"/>
          </a:p>
        </p:txBody>
      </p:sp>
    </p:spTree>
    <p:extLst>
      <p:ext uri="{BB962C8B-B14F-4D97-AF65-F5344CB8AC3E}">
        <p14:creationId xmlns:p14="http://schemas.microsoft.com/office/powerpoint/2010/main" val="3265022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6</a:t>
            </a:fld>
            <a:endParaRPr lang="en-IN"/>
          </a:p>
        </p:txBody>
      </p:sp>
    </p:spTree>
    <p:extLst>
      <p:ext uri="{BB962C8B-B14F-4D97-AF65-F5344CB8AC3E}">
        <p14:creationId xmlns:p14="http://schemas.microsoft.com/office/powerpoint/2010/main" val="3327299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7</a:t>
            </a:fld>
            <a:endParaRPr lang="en-IN"/>
          </a:p>
        </p:txBody>
      </p:sp>
    </p:spTree>
    <p:extLst>
      <p:ext uri="{BB962C8B-B14F-4D97-AF65-F5344CB8AC3E}">
        <p14:creationId xmlns:p14="http://schemas.microsoft.com/office/powerpoint/2010/main" val="268179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8</a:t>
            </a:fld>
            <a:endParaRPr lang="en-IN"/>
          </a:p>
        </p:txBody>
      </p:sp>
    </p:spTree>
    <p:extLst>
      <p:ext uri="{BB962C8B-B14F-4D97-AF65-F5344CB8AC3E}">
        <p14:creationId xmlns:p14="http://schemas.microsoft.com/office/powerpoint/2010/main" val="2167689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D41ED4-1231-4BDD-A166-105321184164}" type="slidenum">
              <a:rPr lang="en-IN" smtClean="0"/>
              <a:t>9</a:t>
            </a:fld>
            <a:endParaRPr lang="en-IN"/>
          </a:p>
        </p:txBody>
      </p:sp>
    </p:spTree>
    <p:extLst>
      <p:ext uri="{BB962C8B-B14F-4D97-AF65-F5344CB8AC3E}">
        <p14:creationId xmlns:p14="http://schemas.microsoft.com/office/powerpoint/2010/main" val="3378848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37903" y="1346836"/>
            <a:ext cx="9827419" cy="2865120"/>
          </a:xfrm>
        </p:spPr>
        <p:txBody>
          <a:bodyPr anchor="b"/>
          <a:lstStyle>
            <a:lvl1pPr algn="ctr">
              <a:defRPr sz="6448"/>
            </a:lvl1pPr>
          </a:lstStyle>
          <a:p>
            <a:r>
              <a:rPr lang="en-US"/>
              <a:t>Click to edit Master title style</a:t>
            </a:r>
            <a:endParaRPr lang="en-US" dirty="0"/>
          </a:p>
        </p:txBody>
      </p:sp>
      <p:sp>
        <p:nvSpPr>
          <p:cNvPr id="3" name="Subtitle 2"/>
          <p:cNvSpPr>
            <a:spLocks noGrp="1"/>
          </p:cNvSpPr>
          <p:nvPr>
            <p:ph type="subTitle" idx="1"/>
          </p:nvPr>
        </p:nvSpPr>
        <p:spPr>
          <a:xfrm>
            <a:off x="1637903" y="4322446"/>
            <a:ext cx="9827419" cy="1986914"/>
          </a:xfrm>
        </p:spPr>
        <p:txBody>
          <a:bodyPr/>
          <a:lstStyle>
            <a:lvl1pPr marL="0" indent="0" algn="ctr">
              <a:buNone/>
              <a:defRPr sz="2579"/>
            </a:lvl1pPr>
            <a:lvl2pPr marL="491353" indent="0" algn="ctr">
              <a:buNone/>
              <a:defRPr sz="2149"/>
            </a:lvl2pPr>
            <a:lvl3pPr marL="982706" indent="0" algn="ctr">
              <a:buNone/>
              <a:defRPr sz="1934"/>
            </a:lvl3pPr>
            <a:lvl4pPr marL="1474059" indent="0" algn="ctr">
              <a:buNone/>
              <a:defRPr sz="1720"/>
            </a:lvl4pPr>
            <a:lvl5pPr marL="1965411" indent="0" algn="ctr">
              <a:buNone/>
              <a:defRPr sz="1720"/>
            </a:lvl5pPr>
            <a:lvl6pPr marL="2456764" indent="0" algn="ctr">
              <a:buNone/>
              <a:defRPr sz="1720"/>
            </a:lvl6pPr>
            <a:lvl7pPr marL="2948117" indent="0" algn="ctr">
              <a:buNone/>
              <a:defRPr sz="1720"/>
            </a:lvl7pPr>
            <a:lvl8pPr marL="3439470" indent="0" algn="ctr">
              <a:buNone/>
              <a:defRPr sz="1720"/>
            </a:lvl8pPr>
            <a:lvl9pPr marL="3930823" indent="0" algn="ctr">
              <a:buNone/>
              <a:defRPr sz="1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507860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1630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6995" y="438150"/>
            <a:ext cx="2825383"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0847" y="438150"/>
            <a:ext cx="8312358" cy="697420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021731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44983A-0EFF-4FA5-823C-58DD31D92387}" type="datetimeFigureOut">
              <a:rPr lang="en-IN" smtClean="0"/>
              <a:t>19/02/19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1089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22" y="2051686"/>
            <a:ext cx="11301532" cy="3423284"/>
          </a:xfrm>
        </p:spPr>
        <p:txBody>
          <a:bodyPr anchor="b"/>
          <a:lstStyle>
            <a:lvl1pPr>
              <a:defRPr sz="6448"/>
            </a:lvl1pPr>
          </a:lstStyle>
          <a:p>
            <a:r>
              <a:rPr lang="en-US"/>
              <a:t>Click to edit Master title style</a:t>
            </a:r>
            <a:endParaRPr lang="en-US" dirty="0"/>
          </a:p>
        </p:txBody>
      </p:sp>
      <p:sp>
        <p:nvSpPr>
          <p:cNvPr id="3" name="Text Placeholder 2"/>
          <p:cNvSpPr>
            <a:spLocks noGrp="1"/>
          </p:cNvSpPr>
          <p:nvPr>
            <p:ph type="body" idx="1"/>
          </p:nvPr>
        </p:nvSpPr>
        <p:spPr>
          <a:xfrm>
            <a:off x="894022" y="5507356"/>
            <a:ext cx="11301532" cy="1800224"/>
          </a:xfrm>
        </p:spPr>
        <p:txBody>
          <a:bodyPr/>
          <a:lstStyle>
            <a:lvl1pPr marL="0" indent="0">
              <a:buNone/>
              <a:defRPr sz="2579">
                <a:solidFill>
                  <a:schemeClr val="tx1">
                    <a:tint val="75000"/>
                  </a:schemeClr>
                </a:solidFill>
              </a:defRPr>
            </a:lvl1pPr>
            <a:lvl2pPr marL="491353" indent="0">
              <a:buNone/>
              <a:defRPr sz="2149">
                <a:solidFill>
                  <a:schemeClr val="tx1">
                    <a:tint val="75000"/>
                  </a:schemeClr>
                </a:solidFill>
              </a:defRPr>
            </a:lvl2pPr>
            <a:lvl3pPr marL="982706" indent="0">
              <a:buNone/>
              <a:defRPr sz="1934">
                <a:solidFill>
                  <a:schemeClr val="tx1">
                    <a:tint val="75000"/>
                  </a:schemeClr>
                </a:solidFill>
              </a:defRPr>
            </a:lvl3pPr>
            <a:lvl4pPr marL="1474059" indent="0">
              <a:buNone/>
              <a:defRPr sz="1720">
                <a:solidFill>
                  <a:schemeClr val="tx1">
                    <a:tint val="75000"/>
                  </a:schemeClr>
                </a:solidFill>
              </a:defRPr>
            </a:lvl4pPr>
            <a:lvl5pPr marL="1965411" indent="0">
              <a:buNone/>
              <a:defRPr sz="1720">
                <a:solidFill>
                  <a:schemeClr val="tx1">
                    <a:tint val="75000"/>
                  </a:schemeClr>
                </a:solidFill>
              </a:defRPr>
            </a:lvl5pPr>
            <a:lvl6pPr marL="2456764" indent="0">
              <a:buNone/>
              <a:defRPr sz="1720">
                <a:solidFill>
                  <a:schemeClr val="tx1">
                    <a:tint val="75000"/>
                  </a:schemeClr>
                </a:solidFill>
              </a:defRPr>
            </a:lvl6pPr>
            <a:lvl7pPr marL="2948117" indent="0">
              <a:buNone/>
              <a:defRPr sz="1720">
                <a:solidFill>
                  <a:schemeClr val="tx1">
                    <a:tint val="75000"/>
                  </a:schemeClr>
                </a:solidFill>
              </a:defRPr>
            </a:lvl7pPr>
            <a:lvl8pPr marL="3439470" indent="0">
              <a:buNone/>
              <a:defRPr sz="1720">
                <a:solidFill>
                  <a:schemeClr val="tx1">
                    <a:tint val="75000"/>
                  </a:schemeClr>
                </a:solidFill>
              </a:defRPr>
            </a:lvl8pPr>
            <a:lvl9pPr marL="3930823" indent="0">
              <a:buNone/>
              <a:defRPr sz="1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44983A-0EFF-4FA5-823C-58DD31D92387}" type="datetimeFigureOut">
              <a:rPr lang="en-IN" smtClean="0"/>
              <a:t>19/02/19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81529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084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33507" y="2190750"/>
            <a:ext cx="5568871" cy="52216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44983A-0EFF-4FA5-823C-58DD31D92387}" type="datetimeFigureOut">
              <a:rPr lang="en-IN" smtClean="0"/>
              <a:t>19/02/19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205050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02553" y="438150"/>
            <a:ext cx="11301532"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2554" y="2017396"/>
            <a:ext cx="5543278"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4" name="Content Placeholder 3"/>
          <p:cNvSpPr>
            <a:spLocks noGrp="1"/>
          </p:cNvSpPr>
          <p:nvPr>
            <p:ph sz="half" idx="2"/>
          </p:nvPr>
        </p:nvSpPr>
        <p:spPr>
          <a:xfrm>
            <a:off x="902554" y="3006090"/>
            <a:ext cx="5543278"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508" y="2017396"/>
            <a:ext cx="5570577" cy="988694"/>
          </a:xfrm>
        </p:spPr>
        <p:txBody>
          <a:bodyPr anchor="b"/>
          <a:lstStyle>
            <a:lvl1pPr marL="0" indent="0">
              <a:buNone/>
              <a:defRPr sz="2579" b="1"/>
            </a:lvl1pPr>
            <a:lvl2pPr marL="491353" indent="0">
              <a:buNone/>
              <a:defRPr sz="2149" b="1"/>
            </a:lvl2pPr>
            <a:lvl3pPr marL="982706" indent="0">
              <a:buNone/>
              <a:defRPr sz="1934" b="1"/>
            </a:lvl3pPr>
            <a:lvl4pPr marL="1474059" indent="0">
              <a:buNone/>
              <a:defRPr sz="1720" b="1"/>
            </a:lvl4pPr>
            <a:lvl5pPr marL="1965411" indent="0">
              <a:buNone/>
              <a:defRPr sz="1720" b="1"/>
            </a:lvl5pPr>
            <a:lvl6pPr marL="2456764" indent="0">
              <a:buNone/>
              <a:defRPr sz="1720" b="1"/>
            </a:lvl6pPr>
            <a:lvl7pPr marL="2948117" indent="0">
              <a:buNone/>
              <a:defRPr sz="1720" b="1"/>
            </a:lvl7pPr>
            <a:lvl8pPr marL="3439470" indent="0">
              <a:buNone/>
              <a:defRPr sz="1720" b="1"/>
            </a:lvl8pPr>
            <a:lvl9pPr marL="3930823" indent="0">
              <a:buNone/>
              <a:defRPr sz="1720" b="1"/>
            </a:lvl9pPr>
          </a:lstStyle>
          <a:p>
            <a:pPr lvl="0"/>
            <a:r>
              <a:rPr lang="en-US"/>
              <a:t>Edit Master text styles</a:t>
            </a:r>
          </a:p>
        </p:txBody>
      </p:sp>
      <p:sp>
        <p:nvSpPr>
          <p:cNvPr id="6" name="Content Placeholder 5"/>
          <p:cNvSpPr>
            <a:spLocks noGrp="1"/>
          </p:cNvSpPr>
          <p:nvPr>
            <p:ph sz="quarter" idx="4"/>
          </p:nvPr>
        </p:nvSpPr>
        <p:spPr>
          <a:xfrm>
            <a:off x="6633508" y="3006090"/>
            <a:ext cx="5570577" cy="44215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44983A-0EFF-4FA5-823C-58DD31D92387}" type="datetimeFigureOut">
              <a:rPr lang="en-IN" smtClean="0"/>
              <a:t>19/02/19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9695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44983A-0EFF-4FA5-823C-58DD31D92387}" type="datetimeFigureOut">
              <a:rPr lang="en-IN" smtClean="0"/>
              <a:t>19/02/19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6934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4983A-0EFF-4FA5-823C-58DD31D92387}" type="datetimeFigureOut">
              <a:rPr lang="en-IN" smtClean="0"/>
              <a:t>19/02/19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385035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Content Placeholder 2"/>
          <p:cNvSpPr>
            <a:spLocks noGrp="1"/>
          </p:cNvSpPr>
          <p:nvPr>
            <p:ph idx="1"/>
          </p:nvPr>
        </p:nvSpPr>
        <p:spPr>
          <a:xfrm>
            <a:off x="5570577" y="1184911"/>
            <a:ext cx="6633508" cy="5848350"/>
          </a:xfrm>
        </p:spPr>
        <p:txBody>
          <a:bodyPr/>
          <a:lstStyle>
            <a:lvl1pPr>
              <a:defRPr sz="3439"/>
            </a:lvl1pPr>
            <a:lvl2pPr>
              <a:defRPr sz="3009"/>
            </a:lvl2pPr>
            <a:lvl3pPr>
              <a:defRPr sz="2579"/>
            </a:lvl3pPr>
            <a:lvl4pPr>
              <a:defRPr sz="2149"/>
            </a:lvl4pPr>
            <a:lvl5pPr>
              <a:defRPr sz="2149"/>
            </a:lvl5pPr>
            <a:lvl6pPr>
              <a:defRPr sz="2149"/>
            </a:lvl6pPr>
            <a:lvl7pPr>
              <a:defRPr sz="2149"/>
            </a:lvl7pPr>
            <a:lvl8pPr>
              <a:defRPr sz="2149"/>
            </a:lvl8pPr>
            <a:lvl9pPr>
              <a:defRPr sz="21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19/02/19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720133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2554" y="548640"/>
            <a:ext cx="4226131" cy="1920240"/>
          </a:xfrm>
        </p:spPr>
        <p:txBody>
          <a:bodyPr anchor="b"/>
          <a:lstStyle>
            <a:lvl1pPr>
              <a:defRPr sz="3439"/>
            </a:lvl1pPr>
          </a:lstStyle>
          <a:p>
            <a:r>
              <a:rPr lang="en-US"/>
              <a:t>Click to edit Master title style</a:t>
            </a:r>
            <a:endParaRPr lang="en-US" dirty="0"/>
          </a:p>
        </p:txBody>
      </p:sp>
      <p:sp>
        <p:nvSpPr>
          <p:cNvPr id="3" name="Picture Placeholder 2"/>
          <p:cNvSpPr>
            <a:spLocks noGrp="1" noChangeAspect="1"/>
          </p:cNvSpPr>
          <p:nvPr>
            <p:ph type="pic" idx="1"/>
          </p:nvPr>
        </p:nvSpPr>
        <p:spPr>
          <a:xfrm>
            <a:off x="5570577" y="1184911"/>
            <a:ext cx="6633508" cy="5848350"/>
          </a:xfrm>
        </p:spPr>
        <p:txBody>
          <a:bodyPr anchor="t"/>
          <a:lstStyle>
            <a:lvl1pPr marL="0" indent="0">
              <a:buNone/>
              <a:defRPr sz="3439"/>
            </a:lvl1pPr>
            <a:lvl2pPr marL="491353" indent="0">
              <a:buNone/>
              <a:defRPr sz="3009"/>
            </a:lvl2pPr>
            <a:lvl3pPr marL="982706" indent="0">
              <a:buNone/>
              <a:defRPr sz="2579"/>
            </a:lvl3pPr>
            <a:lvl4pPr marL="1474059" indent="0">
              <a:buNone/>
              <a:defRPr sz="2149"/>
            </a:lvl4pPr>
            <a:lvl5pPr marL="1965411" indent="0">
              <a:buNone/>
              <a:defRPr sz="2149"/>
            </a:lvl5pPr>
            <a:lvl6pPr marL="2456764" indent="0">
              <a:buNone/>
              <a:defRPr sz="2149"/>
            </a:lvl6pPr>
            <a:lvl7pPr marL="2948117" indent="0">
              <a:buNone/>
              <a:defRPr sz="2149"/>
            </a:lvl7pPr>
            <a:lvl8pPr marL="3439470" indent="0">
              <a:buNone/>
              <a:defRPr sz="2149"/>
            </a:lvl8pPr>
            <a:lvl9pPr marL="3930823" indent="0">
              <a:buNone/>
              <a:defRPr sz="2149"/>
            </a:lvl9pPr>
          </a:lstStyle>
          <a:p>
            <a:r>
              <a:rPr lang="en-US"/>
              <a:t>Click icon to add picture</a:t>
            </a:r>
            <a:endParaRPr lang="en-US" dirty="0"/>
          </a:p>
        </p:txBody>
      </p:sp>
      <p:sp>
        <p:nvSpPr>
          <p:cNvPr id="4" name="Text Placeholder 3"/>
          <p:cNvSpPr>
            <a:spLocks noGrp="1"/>
          </p:cNvSpPr>
          <p:nvPr>
            <p:ph type="body" sz="half" idx="2"/>
          </p:nvPr>
        </p:nvSpPr>
        <p:spPr>
          <a:xfrm>
            <a:off x="902554" y="2468880"/>
            <a:ext cx="4226131" cy="4573906"/>
          </a:xfrm>
        </p:spPr>
        <p:txBody>
          <a:bodyPr/>
          <a:lstStyle>
            <a:lvl1pPr marL="0" indent="0">
              <a:buNone/>
              <a:defRPr sz="1720"/>
            </a:lvl1pPr>
            <a:lvl2pPr marL="491353" indent="0">
              <a:buNone/>
              <a:defRPr sz="1505"/>
            </a:lvl2pPr>
            <a:lvl3pPr marL="982706" indent="0">
              <a:buNone/>
              <a:defRPr sz="1290"/>
            </a:lvl3pPr>
            <a:lvl4pPr marL="1474059" indent="0">
              <a:buNone/>
              <a:defRPr sz="1075"/>
            </a:lvl4pPr>
            <a:lvl5pPr marL="1965411" indent="0">
              <a:buNone/>
              <a:defRPr sz="1075"/>
            </a:lvl5pPr>
            <a:lvl6pPr marL="2456764" indent="0">
              <a:buNone/>
              <a:defRPr sz="1075"/>
            </a:lvl6pPr>
            <a:lvl7pPr marL="2948117" indent="0">
              <a:buNone/>
              <a:defRPr sz="1075"/>
            </a:lvl7pPr>
            <a:lvl8pPr marL="3439470" indent="0">
              <a:buNone/>
              <a:defRPr sz="1075"/>
            </a:lvl8pPr>
            <a:lvl9pPr marL="3930823" indent="0">
              <a:buNone/>
              <a:defRPr sz="1075"/>
            </a:lvl9pPr>
          </a:lstStyle>
          <a:p>
            <a:pPr lvl="0"/>
            <a:r>
              <a:rPr lang="en-US"/>
              <a:t>Edit Master text styles</a:t>
            </a:r>
          </a:p>
        </p:txBody>
      </p:sp>
      <p:sp>
        <p:nvSpPr>
          <p:cNvPr id="5" name="Date Placeholder 4"/>
          <p:cNvSpPr>
            <a:spLocks noGrp="1"/>
          </p:cNvSpPr>
          <p:nvPr>
            <p:ph type="dt" sz="half" idx="10"/>
          </p:nvPr>
        </p:nvSpPr>
        <p:spPr/>
        <p:txBody>
          <a:bodyPr/>
          <a:lstStyle/>
          <a:p>
            <a:fld id="{0344983A-0EFF-4FA5-823C-58DD31D92387}" type="datetimeFigureOut">
              <a:rPr lang="en-IN" smtClean="0"/>
              <a:t>19/02/19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2581D5-60CD-4BBE-8D0B-FCB977EDE910}" type="slidenum">
              <a:rPr lang="en-IN" smtClean="0"/>
              <a:t>‹#›</a:t>
            </a:fld>
            <a:endParaRPr lang="en-IN"/>
          </a:p>
        </p:txBody>
      </p:sp>
    </p:spTree>
    <p:extLst>
      <p:ext uri="{BB962C8B-B14F-4D97-AF65-F5344CB8AC3E}">
        <p14:creationId xmlns:p14="http://schemas.microsoft.com/office/powerpoint/2010/main" val="10411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847" y="438150"/>
            <a:ext cx="11301532"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0847" y="2190750"/>
            <a:ext cx="11301532"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0847" y="7627621"/>
            <a:ext cx="2948226" cy="438150"/>
          </a:xfrm>
          <a:prstGeom prst="rect">
            <a:avLst/>
          </a:prstGeom>
        </p:spPr>
        <p:txBody>
          <a:bodyPr vert="horz" lIns="91440" tIns="45720" rIns="91440" bIns="45720" rtlCol="0" anchor="ctr"/>
          <a:lstStyle>
            <a:lvl1pPr algn="l">
              <a:defRPr sz="1290">
                <a:solidFill>
                  <a:schemeClr val="tx1">
                    <a:tint val="75000"/>
                  </a:schemeClr>
                </a:solidFill>
              </a:defRPr>
            </a:lvl1pPr>
          </a:lstStyle>
          <a:p>
            <a:fld id="{0344983A-0EFF-4FA5-823C-58DD31D92387}" type="datetimeFigureOut">
              <a:rPr lang="en-IN" smtClean="0"/>
              <a:t>19/02/19</a:t>
            </a:fld>
            <a:endParaRPr lang="en-IN"/>
          </a:p>
        </p:txBody>
      </p:sp>
      <p:sp>
        <p:nvSpPr>
          <p:cNvPr id="5" name="Footer Placeholder 4"/>
          <p:cNvSpPr>
            <a:spLocks noGrp="1"/>
          </p:cNvSpPr>
          <p:nvPr>
            <p:ph type="ftr" sz="quarter" idx="3"/>
          </p:nvPr>
        </p:nvSpPr>
        <p:spPr>
          <a:xfrm>
            <a:off x="4340444" y="7627621"/>
            <a:ext cx="4422338" cy="438150"/>
          </a:xfrm>
          <a:prstGeom prst="rect">
            <a:avLst/>
          </a:prstGeom>
        </p:spPr>
        <p:txBody>
          <a:bodyPr vert="horz" lIns="91440" tIns="45720" rIns="91440" bIns="45720" rtlCol="0" anchor="ctr"/>
          <a:lstStyle>
            <a:lvl1pPr algn="ctr">
              <a:defRPr sz="129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254152" y="7627621"/>
            <a:ext cx="2948226" cy="438150"/>
          </a:xfrm>
          <a:prstGeom prst="rect">
            <a:avLst/>
          </a:prstGeom>
        </p:spPr>
        <p:txBody>
          <a:bodyPr vert="horz" lIns="91440" tIns="45720" rIns="91440" bIns="45720" rtlCol="0" anchor="ctr"/>
          <a:lstStyle>
            <a:lvl1pPr algn="r">
              <a:defRPr sz="1290">
                <a:solidFill>
                  <a:schemeClr val="tx1">
                    <a:tint val="75000"/>
                  </a:schemeClr>
                </a:solidFill>
              </a:defRPr>
            </a:lvl1pPr>
          </a:lstStyle>
          <a:p>
            <a:fld id="{632581D5-60CD-4BBE-8D0B-FCB977EDE910}" type="slidenum">
              <a:rPr lang="en-IN" smtClean="0"/>
              <a:t>‹#›</a:t>
            </a:fld>
            <a:endParaRPr lang="en-IN"/>
          </a:p>
        </p:txBody>
      </p:sp>
    </p:spTree>
    <p:extLst>
      <p:ext uri="{BB962C8B-B14F-4D97-AF65-F5344CB8AC3E}">
        <p14:creationId xmlns:p14="http://schemas.microsoft.com/office/powerpoint/2010/main" val="2767652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82706" rtl="0" eaLnBrk="1" latinLnBrk="0" hangingPunct="1">
        <a:lnSpc>
          <a:spcPct val="90000"/>
        </a:lnSpc>
        <a:spcBef>
          <a:spcPct val="0"/>
        </a:spcBef>
        <a:buNone/>
        <a:defRPr sz="4729" kern="1200">
          <a:solidFill>
            <a:schemeClr val="tx1"/>
          </a:solidFill>
          <a:latin typeface="+mj-lt"/>
          <a:ea typeface="+mj-ea"/>
          <a:cs typeface="+mj-cs"/>
        </a:defRPr>
      </a:lvl1pPr>
    </p:titleStyle>
    <p:bodyStyle>
      <a:lvl1pPr marL="245676" indent="-245676" algn="l" defTabSz="982706" rtl="0" eaLnBrk="1" latinLnBrk="0" hangingPunct="1">
        <a:lnSpc>
          <a:spcPct val="90000"/>
        </a:lnSpc>
        <a:spcBef>
          <a:spcPts val="1075"/>
        </a:spcBef>
        <a:buFont typeface="Arial" panose="020B0604020202020204" pitchFamily="34" charset="0"/>
        <a:buChar char="•"/>
        <a:defRPr sz="3009" kern="1200">
          <a:solidFill>
            <a:schemeClr val="tx1"/>
          </a:solidFill>
          <a:latin typeface="+mn-lt"/>
          <a:ea typeface="+mn-ea"/>
          <a:cs typeface="+mn-cs"/>
        </a:defRPr>
      </a:lvl1pPr>
      <a:lvl2pPr marL="737029" indent="-245676" algn="l" defTabSz="982706" rtl="0" eaLnBrk="1" latinLnBrk="0" hangingPunct="1">
        <a:lnSpc>
          <a:spcPct val="90000"/>
        </a:lnSpc>
        <a:spcBef>
          <a:spcPts val="537"/>
        </a:spcBef>
        <a:buFont typeface="Arial" panose="020B0604020202020204" pitchFamily="34" charset="0"/>
        <a:buChar char="•"/>
        <a:defRPr sz="2579" kern="1200">
          <a:solidFill>
            <a:schemeClr val="tx1"/>
          </a:solidFill>
          <a:latin typeface="+mn-lt"/>
          <a:ea typeface="+mn-ea"/>
          <a:cs typeface="+mn-cs"/>
        </a:defRPr>
      </a:lvl2pPr>
      <a:lvl3pPr marL="1228382" indent="-245676" algn="l" defTabSz="982706" rtl="0" eaLnBrk="1" latinLnBrk="0" hangingPunct="1">
        <a:lnSpc>
          <a:spcPct val="90000"/>
        </a:lnSpc>
        <a:spcBef>
          <a:spcPts val="537"/>
        </a:spcBef>
        <a:buFont typeface="Arial" panose="020B0604020202020204" pitchFamily="34" charset="0"/>
        <a:buChar char="•"/>
        <a:defRPr sz="2149" kern="1200">
          <a:solidFill>
            <a:schemeClr val="tx1"/>
          </a:solidFill>
          <a:latin typeface="+mn-lt"/>
          <a:ea typeface="+mn-ea"/>
          <a:cs typeface="+mn-cs"/>
        </a:defRPr>
      </a:lvl3pPr>
      <a:lvl4pPr marL="1719735"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4pPr>
      <a:lvl5pPr marL="2211088"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5pPr>
      <a:lvl6pPr marL="2702441"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6pPr>
      <a:lvl7pPr marL="3193793"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7pPr>
      <a:lvl8pPr marL="3685146"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8pPr>
      <a:lvl9pPr marL="4176499" indent="-245676" algn="l" defTabSz="982706" rtl="0" eaLnBrk="1" latinLnBrk="0" hangingPunct="1">
        <a:lnSpc>
          <a:spcPct val="90000"/>
        </a:lnSpc>
        <a:spcBef>
          <a:spcPts val="537"/>
        </a:spcBef>
        <a:buFont typeface="Arial" panose="020B0604020202020204" pitchFamily="34" charset="0"/>
        <a:buChar char="•"/>
        <a:defRPr sz="1934" kern="1200">
          <a:solidFill>
            <a:schemeClr val="tx1"/>
          </a:solidFill>
          <a:latin typeface="+mn-lt"/>
          <a:ea typeface="+mn-ea"/>
          <a:cs typeface="+mn-cs"/>
        </a:defRPr>
      </a:lvl9pPr>
    </p:bodyStyle>
    <p:otherStyle>
      <a:defPPr>
        <a:defRPr lang="en-US"/>
      </a:defPPr>
      <a:lvl1pPr marL="0" algn="l" defTabSz="982706" rtl="0" eaLnBrk="1" latinLnBrk="0" hangingPunct="1">
        <a:defRPr sz="1934" kern="1200">
          <a:solidFill>
            <a:schemeClr val="tx1"/>
          </a:solidFill>
          <a:latin typeface="+mn-lt"/>
          <a:ea typeface="+mn-ea"/>
          <a:cs typeface="+mn-cs"/>
        </a:defRPr>
      </a:lvl1pPr>
      <a:lvl2pPr marL="491353" algn="l" defTabSz="982706" rtl="0" eaLnBrk="1" latinLnBrk="0" hangingPunct="1">
        <a:defRPr sz="1934" kern="1200">
          <a:solidFill>
            <a:schemeClr val="tx1"/>
          </a:solidFill>
          <a:latin typeface="+mn-lt"/>
          <a:ea typeface="+mn-ea"/>
          <a:cs typeface="+mn-cs"/>
        </a:defRPr>
      </a:lvl2pPr>
      <a:lvl3pPr marL="982706" algn="l" defTabSz="982706" rtl="0" eaLnBrk="1" latinLnBrk="0" hangingPunct="1">
        <a:defRPr sz="1934" kern="1200">
          <a:solidFill>
            <a:schemeClr val="tx1"/>
          </a:solidFill>
          <a:latin typeface="+mn-lt"/>
          <a:ea typeface="+mn-ea"/>
          <a:cs typeface="+mn-cs"/>
        </a:defRPr>
      </a:lvl3pPr>
      <a:lvl4pPr marL="1474059" algn="l" defTabSz="982706" rtl="0" eaLnBrk="1" latinLnBrk="0" hangingPunct="1">
        <a:defRPr sz="1934" kern="1200">
          <a:solidFill>
            <a:schemeClr val="tx1"/>
          </a:solidFill>
          <a:latin typeface="+mn-lt"/>
          <a:ea typeface="+mn-ea"/>
          <a:cs typeface="+mn-cs"/>
        </a:defRPr>
      </a:lvl4pPr>
      <a:lvl5pPr marL="1965411" algn="l" defTabSz="982706" rtl="0" eaLnBrk="1" latinLnBrk="0" hangingPunct="1">
        <a:defRPr sz="1934" kern="1200">
          <a:solidFill>
            <a:schemeClr val="tx1"/>
          </a:solidFill>
          <a:latin typeface="+mn-lt"/>
          <a:ea typeface="+mn-ea"/>
          <a:cs typeface="+mn-cs"/>
        </a:defRPr>
      </a:lvl5pPr>
      <a:lvl6pPr marL="2456764" algn="l" defTabSz="982706" rtl="0" eaLnBrk="1" latinLnBrk="0" hangingPunct="1">
        <a:defRPr sz="1934" kern="1200">
          <a:solidFill>
            <a:schemeClr val="tx1"/>
          </a:solidFill>
          <a:latin typeface="+mn-lt"/>
          <a:ea typeface="+mn-ea"/>
          <a:cs typeface="+mn-cs"/>
        </a:defRPr>
      </a:lvl6pPr>
      <a:lvl7pPr marL="2948117" algn="l" defTabSz="982706" rtl="0" eaLnBrk="1" latinLnBrk="0" hangingPunct="1">
        <a:defRPr sz="1934" kern="1200">
          <a:solidFill>
            <a:schemeClr val="tx1"/>
          </a:solidFill>
          <a:latin typeface="+mn-lt"/>
          <a:ea typeface="+mn-ea"/>
          <a:cs typeface="+mn-cs"/>
        </a:defRPr>
      </a:lvl7pPr>
      <a:lvl8pPr marL="3439470" algn="l" defTabSz="982706" rtl="0" eaLnBrk="1" latinLnBrk="0" hangingPunct="1">
        <a:defRPr sz="1934" kern="1200">
          <a:solidFill>
            <a:schemeClr val="tx1"/>
          </a:solidFill>
          <a:latin typeface="+mn-lt"/>
          <a:ea typeface="+mn-ea"/>
          <a:cs typeface="+mn-cs"/>
        </a:defRPr>
      </a:lvl8pPr>
      <a:lvl9pPr marL="3930823" algn="l" defTabSz="982706" rtl="0" eaLnBrk="1" latinLnBrk="0" hangingPunct="1">
        <a:defRPr sz="1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tiff"/><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png"/><Relationship Id="rId5" Type="http://schemas.openxmlformats.org/officeDocument/2006/relationships/image" Target="../media/image3.png"/><Relationship Id="rId15" Type="http://schemas.openxmlformats.org/officeDocument/2006/relationships/image" Target="../media/image14.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5.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7.tif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7.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8.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9.jpe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0.png"/><Relationship Id="rId5" Type="http://schemas.openxmlformats.org/officeDocument/2006/relationships/image" Target="../media/image3.png"/><Relationship Id="rId10" Type="http://schemas.openxmlformats.org/officeDocument/2006/relationships/image" Target="../media/image8.tiff"/><Relationship Id="rId4" Type="http://schemas.openxmlformats.org/officeDocument/2006/relationships/image" Target="../media/image2.png"/><Relationship Id="rId9"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Attendance Upload</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477456" cy="369332"/>
          </a:xfrm>
          <a:prstGeom prst="rect">
            <a:avLst/>
          </a:prstGeom>
          <a:noFill/>
        </p:spPr>
        <p:txBody>
          <a:bodyPr wrap="none" rtlCol="0">
            <a:spAutoFit/>
          </a:bodyPr>
          <a:lstStyle/>
          <a:p>
            <a:r>
              <a:rPr lang="en-US" dirty="0"/>
              <a:t>Employee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75207" y="2597229"/>
            <a:ext cx="8835437" cy="12232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71965" y="2998037"/>
            <a:ext cx="1437831" cy="369332"/>
          </a:xfrm>
          <a:prstGeom prst="rect">
            <a:avLst/>
          </a:prstGeom>
          <a:noFill/>
        </p:spPr>
        <p:txBody>
          <a:bodyPr wrap="none" rtlCol="0">
            <a:spAutoFit/>
          </a:bodyPr>
          <a:lstStyle/>
          <a:p>
            <a:pPr algn="ctr"/>
            <a:r>
              <a:rPr lang="en-US" dirty="0"/>
              <a:t>Attendance :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8809790" y="213772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a:extLst>
              <a:ext uri="{FF2B5EF4-FFF2-40B4-BE49-F238E27FC236}">
                <a16:creationId xmlns:a16="http://schemas.microsoft.com/office/drawing/2014/main" id="{DC2AB429-EB4C-9A43-9E6A-483E1945875B}"/>
              </a:ext>
            </a:extLst>
          </p:cNvPr>
          <p:cNvPicPr>
            <a:picLocks noChangeAspect="1"/>
          </p:cNvPicPr>
          <p:nvPr/>
        </p:nvPicPr>
        <p:blipFill rotWithShape="1">
          <a:blip r:embed="rId11"/>
          <a:srcRect r="69159" b="35772"/>
          <a:stretch/>
        </p:blipFill>
        <p:spPr>
          <a:xfrm>
            <a:off x="5270651" y="2743849"/>
            <a:ext cx="493518" cy="946211"/>
          </a:xfrm>
          <a:prstGeom prst="rect">
            <a:avLst/>
          </a:prstGeom>
        </p:spPr>
      </p:pic>
      <p:sp>
        <p:nvSpPr>
          <p:cNvPr id="4" name="TextBox 3">
            <a:extLst>
              <a:ext uri="{FF2B5EF4-FFF2-40B4-BE49-F238E27FC236}">
                <a16:creationId xmlns:a16="http://schemas.microsoft.com/office/drawing/2014/main" id="{12E97343-7712-1242-BF43-72DE51C18A66}"/>
              </a:ext>
            </a:extLst>
          </p:cNvPr>
          <p:cNvSpPr txBox="1"/>
          <p:nvPr/>
        </p:nvSpPr>
        <p:spPr>
          <a:xfrm>
            <a:off x="5694156" y="2842329"/>
            <a:ext cx="897682" cy="369332"/>
          </a:xfrm>
          <a:prstGeom prst="rect">
            <a:avLst/>
          </a:prstGeom>
          <a:noFill/>
        </p:spPr>
        <p:txBody>
          <a:bodyPr wrap="none" rtlCol="0">
            <a:spAutoFit/>
          </a:bodyPr>
          <a:lstStyle/>
          <a:p>
            <a:r>
              <a:rPr lang="en-US" dirty="0"/>
              <a:t>Present</a:t>
            </a:r>
          </a:p>
        </p:txBody>
      </p:sp>
      <p:sp>
        <p:nvSpPr>
          <p:cNvPr id="5" name="TextBox 4">
            <a:extLst>
              <a:ext uri="{FF2B5EF4-FFF2-40B4-BE49-F238E27FC236}">
                <a16:creationId xmlns:a16="http://schemas.microsoft.com/office/drawing/2014/main" id="{3803E830-1CB5-3D42-B45A-9A2921D94E33}"/>
              </a:ext>
            </a:extLst>
          </p:cNvPr>
          <p:cNvSpPr txBox="1"/>
          <p:nvPr/>
        </p:nvSpPr>
        <p:spPr>
          <a:xfrm>
            <a:off x="5705102" y="3322285"/>
            <a:ext cx="840230" cy="369332"/>
          </a:xfrm>
          <a:prstGeom prst="rect">
            <a:avLst/>
          </a:prstGeom>
          <a:noFill/>
        </p:spPr>
        <p:txBody>
          <a:bodyPr wrap="none" rtlCol="0">
            <a:spAutoFit/>
          </a:bodyPr>
          <a:lstStyle/>
          <a:p>
            <a:r>
              <a:rPr lang="en-US" dirty="0"/>
              <a:t>Absent</a:t>
            </a:r>
          </a:p>
        </p:txBody>
      </p:sp>
    </p:spTree>
    <p:extLst>
      <p:ext uri="{BB962C8B-B14F-4D97-AF65-F5344CB8AC3E}">
        <p14:creationId xmlns:p14="http://schemas.microsoft.com/office/powerpoint/2010/main" val="708734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40" name="Rectangle 39">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pic>
        <p:nvPicPr>
          <p:cNvPr id="43" name="Picture 42">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4" name="TextBox 43">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a:extLst>
              <a:ext uri="{FF2B5EF4-FFF2-40B4-BE49-F238E27FC236}">
                <a16:creationId xmlns:a16="http://schemas.microsoft.com/office/drawing/2014/main" id="{861006DE-B487-8F41-B682-B1DE95147731}"/>
              </a:ext>
            </a:extLst>
          </p:cNvPr>
          <p:cNvSpPr txBox="1"/>
          <p:nvPr/>
        </p:nvSpPr>
        <p:spPr>
          <a:xfrm>
            <a:off x="5315372" y="2813371"/>
            <a:ext cx="2886519" cy="369332"/>
          </a:xfrm>
          <a:prstGeom prst="rect">
            <a:avLst/>
          </a:prstGeom>
          <a:noFill/>
        </p:spPr>
        <p:txBody>
          <a:bodyPr wrap="square" rtlCol="0">
            <a:spAutoFit/>
          </a:bodyPr>
          <a:lstStyle/>
          <a:p>
            <a:r>
              <a:rPr lang="en-US" dirty="0"/>
              <a:t>//Quick Insights</a:t>
            </a:r>
          </a:p>
        </p:txBody>
      </p:sp>
    </p:spTree>
    <p:extLst>
      <p:ext uri="{BB962C8B-B14F-4D97-AF65-F5344CB8AC3E}">
        <p14:creationId xmlns:p14="http://schemas.microsoft.com/office/powerpoint/2010/main" val="277791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307067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D4D3-C579-6240-989A-CEDB497F22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2A1946-B590-FC4E-8F12-EF0895919C97}"/>
              </a:ext>
            </a:extLst>
          </p:cNvPr>
          <p:cNvSpPr>
            <a:spLocks noGrp="1"/>
          </p:cNvSpPr>
          <p:nvPr>
            <p:ph idx="1"/>
          </p:nvPr>
        </p:nvSpPr>
        <p:spPr/>
        <p:txBody>
          <a:bodyPr>
            <a:normAutofit fontScale="85000" lnSpcReduction="20000"/>
          </a:bodyPr>
          <a:lstStyle/>
          <a:p>
            <a:r>
              <a:rPr lang="en-US" dirty="0" err="1"/>
              <a:t>Shivay</a:t>
            </a:r>
            <a:r>
              <a:rPr lang="en-US" dirty="0"/>
              <a:t>:</a:t>
            </a:r>
          </a:p>
          <a:p>
            <a:r>
              <a:rPr lang="en-US" dirty="0"/>
              <a:t>Addition of Course ::</a:t>
            </a:r>
          </a:p>
          <a:p>
            <a:r>
              <a:rPr lang="en-US" dirty="0"/>
              <a:t>Add multiple employees</a:t>
            </a:r>
          </a:p>
          <a:p>
            <a:r>
              <a:rPr lang="en-US" dirty="0"/>
              <a:t>Start Date, End Date :: Update Module 2</a:t>
            </a:r>
          </a:p>
          <a:p>
            <a:r>
              <a:rPr lang="en-US" dirty="0"/>
              <a:t>Module 1</a:t>
            </a:r>
          </a:p>
          <a:p>
            <a:r>
              <a:rPr lang="en-US" dirty="0"/>
              <a:t>Dashboard : 2</a:t>
            </a:r>
            <a:r>
              <a:rPr lang="en-US" baseline="30000" dirty="0"/>
              <a:t>nd</a:t>
            </a:r>
            <a:r>
              <a:rPr lang="en-US" dirty="0"/>
              <a:t> &amp; 3</a:t>
            </a:r>
            <a:r>
              <a:rPr lang="en-US" baseline="30000" dirty="0"/>
              <a:t>rd</a:t>
            </a:r>
            <a:r>
              <a:rPr lang="en-US" dirty="0"/>
              <a:t> </a:t>
            </a:r>
            <a:r>
              <a:rPr lang="en-US" dirty="0" err="1"/>
              <a:t>infoG</a:t>
            </a:r>
            <a:endParaRPr lang="en-US" dirty="0"/>
          </a:p>
          <a:p>
            <a:r>
              <a:rPr lang="en-US" dirty="0"/>
              <a:t>Cleaning</a:t>
            </a:r>
          </a:p>
          <a:p>
            <a:endParaRPr lang="en-US" dirty="0"/>
          </a:p>
          <a:p>
            <a:r>
              <a:rPr lang="en-US" dirty="0"/>
              <a:t>Sarthak : module 4</a:t>
            </a:r>
          </a:p>
          <a:p>
            <a:r>
              <a:rPr lang="en-US" dirty="0"/>
              <a:t>Dashboard : 4 fields + 1 </a:t>
            </a:r>
            <a:r>
              <a:rPr lang="en-US" dirty="0" err="1"/>
              <a:t>infoG</a:t>
            </a:r>
            <a:endParaRPr lang="en-US" dirty="0"/>
          </a:p>
          <a:p>
            <a:r>
              <a:rPr lang="en-US" dirty="0"/>
              <a:t>Template ICONS.</a:t>
            </a:r>
          </a:p>
          <a:p>
            <a:r>
              <a:rPr lang="en-US" dirty="0"/>
              <a:t>Admin Actor</a:t>
            </a:r>
          </a:p>
          <a:p>
            <a:endParaRPr lang="en-US" dirty="0"/>
          </a:p>
          <a:p>
            <a:endParaRPr lang="en-US" dirty="0"/>
          </a:p>
        </p:txBody>
      </p:sp>
      <p:sp>
        <p:nvSpPr>
          <p:cNvPr id="4" name="TextBox 3">
            <a:extLst>
              <a:ext uri="{FF2B5EF4-FFF2-40B4-BE49-F238E27FC236}">
                <a16:creationId xmlns:a16="http://schemas.microsoft.com/office/drawing/2014/main" id="{7530ED90-0DF6-7E40-ADC5-DD08B3983ED4}"/>
              </a:ext>
            </a:extLst>
          </p:cNvPr>
          <p:cNvSpPr txBox="1"/>
          <p:nvPr/>
        </p:nvSpPr>
        <p:spPr>
          <a:xfrm>
            <a:off x="8243455" y="5381031"/>
            <a:ext cx="2399311" cy="2031325"/>
          </a:xfrm>
          <a:prstGeom prst="rect">
            <a:avLst/>
          </a:prstGeom>
          <a:noFill/>
        </p:spPr>
        <p:txBody>
          <a:bodyPr wrap="none" rtlCol="0">
            <a:spAutoFit/>
          </a:bodyPr>
          <a:lstStyle/>
          <a:p>
            <a:r>
              <a:rPr lang="en-US" dirty="0"/>
              <a:t>Admin ACTOR</a:t>
            </a:r>
          </a:p>
          <a:p>
            <a:r>
              <a:rPr lang="en-US" dirty="0"/>
              <a:t>Add Trainer Account</a:t>
            </a:r>
          </a:p>
          <a:p>
            <a:r>
              <a:rPr lang="en-US" dirty="0"/>
              <a:t>Delete Trainer Account</a:t>
            </a:r>
          </a:p>
          <a:p>
            <a:r>
              <a:rPr lang="en-US" dirty="0"/>
              <a:t>Add/ remove employee</a:t>
            </a:r>
          </a:p>
          <a:p>
            <a:r>
              <a:rPr lang="en-US" dirty="0"/>
              <a:t>Add employee Details</a:t>
            </a:r>
          </a:p>
          <a:p>
            <a:r>
              <a:rPr lang="en-US" dirty="0"/>
              <a:t>Database Upload</a:t>
            </a:r>
          </a:p>
          <a:p>
            <a:endParaRPr lang="en-US" dirty="0"/>
          </a:p>
        </p:txBody>
      </p:sp>
    </p:spTree>
    <p:extLst>
      <p:ext uri="{BB962C8B-B14F-4D97-AF65-F5344CB8AC3E}">
        <p14:creationId xmlns:p14="http://schemas.microsoft.com/office/powerpoint/2010/main" val="738580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39" name="TextBox 38">
            <a:extLst>
              <a:ext uri="{FF2B5EF4-FFF2-40B4-BE49-F238E27FC236}">
                <a16:creationId xmlns:a16="http://schemas.microsoft.com/office/drawing/2014/main" id="{BC70D7A2-3E35-CA4B-AE30-78E358032325}"/>
              </a:ext>
            </a:extLst>
          </p:cNvPr>
          <p:cNvSpPr txBox="1"/>
          <p:nvPr/>
        </p:nvSpPr>
        <p:spPr>
          <a:xfrm>
            <a:off x="3484365" y="1366307"/>
            <a:ext cx="8014191" cy="430887"/>
          </a:xfrm>
          <a:prstGeom prst="rect">
            <a:avLst/>
          </a:prstGeom>
          <a:noFill/>
        </p:spPr>
        <p:txBody>
          <a:bodyPr wrap="square" rtlCol="0">
            <a:spAutoFit/>
          </a:bodyPr>
          <a:lstStyle/>
          <a:p>
            <a:pPr algn="ctr"/>
            <a:r>
              <a:rPr lang="en-IN" sz="2200" b="1" dirty="0">
                <a:solidFill>
                  <a:schemeClr val="bg2">
                    <a:lumMod val="50000"/>
                  </a:schemeClr>
                </a:solidFill>
              </a:rPr>
              <a:t>Course </a:t>
            </a:r>
            <a:r>
              <a:rPr lang="en-IN" sz="2200" b="1" dirty="0" err="1">
                <a:solidFill>
                  <a:schemeClr val="bg2">
                    <a:lumMod val="50000"/>
                  </a:schemeClr>
                </a:solidFill>
              </a:rPr>
              <a:t>Addititon</a:t>
            </a:r>
            <a:endParaRPr lang="en-IN" sz="2200" b="1" dirty="0">
              <a:solidFill>
                <a:schemeClr val="bg2">
                  <a:lumMod val="50000"/>
                </a:schemeClr>
              </a:solidFill>
            </a:endParaRPr>
          </a:p>
        </p:txBody>
      </p:sp>
      <p:sp>
        <p:nvSpPr>
          <p:cNvPr id="46" name="Rectangle 45">
            <a:extLst>
              <a:ext uri="{FF2B5EF4-FFF2-40B4-BE49-F238E27FC236}">
                <a16:creationId xmlns:a16="http://schemas.microsoft.com/office/drawing/2014/main" id="{5CCF21A6-3573-F543-95AF-2A9029C46D51}"/>
              </a:ext>
            </a:extLst>
          </p:cNvPr>
          <p:cNvSpPr/>
          <p:nvPr/>
        </p:nvSpPr>
        <p:spPr>
          <a:xfrm>
            <a:off x="3290644" y="2043539"/>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691897" y="2185038"/>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9175857" y="215539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988960" y="2212280"/>
            <a:ext cx="1201804"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3243991" y="3211281"/>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718294" y="3389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9192225" y="333974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4025321" y="3406590"/>
            <a:ext cx="1294522"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6398408" y="527391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4" name="Picture 5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5" name="TextBox 5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7" name="Rectangle: Rounded Corners 65">
            <a:extLst>
              <a:ext uri="{FF2B5EF4-FFF2-40B4-BE49-F238E27FC236}">
                <a16:creationId xmlns:a16="http://schemas.microsoft.com/office/drawing/2014/main" id="{E2E76E90-693E-CA49-A433-FA00E8B4B9D4}"/>
              </a:ext>
            </a:extLst>
          </p:cNvPr>
          <p:cNvSpPr/>
          <p:nvPr/>
        </p:nvSpPr>
        <p:spPr>
          <a:xfrm>
            <a:off x="9192225" y="445922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err="1"/>
              <a:t>nter</a:t>
            </a:r>
            <a:endParaRPr lang="en-IN" sz="1646" dirty="0"/>
          </a:p>
        </p:txBody>
      </p:sp>
      <p:sp>
        <p:nvSpPr>
          <p:cNvPr id="59" name="TextBox 58">
            <a:extLst>
              <a:ext uri="{FF2B5EF4-FFF2-40B4-BE49-F238E27FC236}">
                <a16:creationId xmlns:a16="http://schemas.microsoft.com/office/drawing/2014/main" id="{21A65F48-94AD-7449-B09D-FDB97C9B906F}"/>
              </a:ext>
            </a:extLst>
          </p:cNvPr>
          <p:cNvSpPr txBox="1"/>
          <p:nvPr/>
        </p:nvSpPr>
        <p:spPr>
          <a:xfrm>
            <a:off x="4128907" y="4533160"/>
            <a:ext cx="1087349" cy="369332"/>
          </a:xfrm>
          <a:prstGeom prst="rect">
            <a:avLst/>
          </a:prstGeom>
          <a:noFill/>
        </p:spPr>
        <p:txBody>
          <a:bodyPr wrap="none" rtlCol="0">
            <a:spAutoFit/>
          </a:bodyPr>
          <a:lstStyle/>
          <a:p>
            <a:pPr algn="ctr"/>
            <a:r>
              <a:rPr lang="en-US" dirty="0"/>
              <a:t>End Date </a:t>
            </a:r>
          </a:p>
        </p:txBody>
      </p:sp>
      <p:sp>
        <p:nvSpPr>
          <p:cNvPr id="60" name="Rectangle: Rounded Corners 55">
            <a:extLst>
              <a:ext uri="{FF2B5EF4-FFF2-40B4-BE49-F238E27FC236}">
                <a16:creationId xmlns:a16="http://schemas.microsoft.com/office/drawing/2014/main" id="{1A549288-70C2-FA4A-B20B-0E47D8136C14}"/>
              </a:ext>
            </a:extLst>
          </p:cNvPr>
          <p:cNvSpPr/>
          <p:nvPr/>
        </p:nvSpPr>
        <p:spPr>
          <a:xfrm>
            <a:off x="5633629" y="446977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Tree>
    <p:extLst>
      <p:ext uri="{BB962C8B-B14F-4D97-AF65-F5344CB8AC3E}">
        <p14:creationId xmlns:p14="http://schemas.microsoft.com/office/powerpoint/2010/main" val="323259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pic>
        <p:nvPicPr>
          <p:cNvPr id="38" name="Picture 37">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39" name="TextBox 38">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40" name="Picture 39">
            <a:extLst>
              <a:ext uri="{FF2B5EF4-FFF2-40B4-BE49-F238E27FC236}">
                <a16:creationId xmlns:a16="http://schemas.microsoft.com/office/drawing/2014/main" id="{25AD6FF2-6DC2-9342-A298-C73A156A7691}"/>
              </a:ext>
            </a:extLst>
          </p:cNvPr>
          <p:cNvPicPr>
            <a:picLocks noChangeAspect="1"/>
          </p:cNvPicPr>
          <p:nvPr/>
        </p:nvPicPr>
        <p:blipFill>
          <a:blip r:embed="rId11"/>
          <a:stretch>
            <a:fillRect/>
          </a:stretch>
        </p:blipFill>
        <p:spPr>
          <a:xfrm>
            <a:off x="7692566" y="7755222"/>
            <a:ext cx="10136484" cy="5597102"/>
          </a:xfrm>
          <a:prstGeom prst="rect">
            <a:avLst/>
          </a:prstGeom>
        </p:spPr>
      </p:pic>
      <p:sp>
        <p:nvSpPr>
          <p:cNvPr id="2" name="TextBox 1">
            <a:extLst>
              <a:ext uri="{FF2B5EF4-FFF2-40B4-BE49-F238E27FC236}">
                <a16:creationId xmlns:a16="http://schemas.microsoft.com/office/drawing/2014/main" id="{F6E8D36F-A7DB-3D47-A208-36DFC3AE9AAB}"/>
              </a:ext>
            </a:extLst>
          </p:cNvPr>
          <p:cNvSpPr txBox="1"/>
          <p:nvPr/>
        </p:nvSpPr>
        <p:spPr>
          <a:xfrm>
            <a:off x="5379586" y="1321413"/>
            <a:ext cx="3087127" cy="369332"/>
          </a:xfrm>
          <a:prstGeom prst="rect">
            <a:avLst/>
          </a:prstGeom>
          <a:noFill/>
        </p:spPr>
        <p:txBody>
          <a:bodyPr wrap="none" rtlCol="0">
            <a:spAutoFit/>
          </a:bodyPr>
          <a:lstStyle/>
          <a:p>
            <a:r>
              <a:rPr lang="en-IN" b="1" dirty="0">
                <a:solidFill>
                  <a:schemeClr val="bg2">
                    <a:lumMod val="50000"/>
                  </a:schemeClr>
                </a:solidFill>
              </a:rPr>
              <a:t>Employee Selection for Course</a:t>
            </a:r>
            <a:endParaRPr lang="en-US" dirty="0"/>
          </a:p>
        </p:txBody>
      </p:sp>
      <p:sp>
        <p:nvSpPr>
          <p:cNvPr id="43" name="Rectangle 42">
            <a:extLst>
              <a:ext uri="{FF2B5EF4-FFF2-40B4-BE49-F238E27FC236}">
                <a16:creationId xmlns:a16="http://schemas.microsoft.com/office/drawing/2014/main" id="{30028716-C2BF-5A46-ADDC-B7D95A809ECA}"/>
              </a:ext>
            </a:extLst>
          </p:cNvPr>
          <p:cNvSpPr/>
          <p:nvPr/>
        </p:nvSpPr>
        <p:spPr>
          <a:xfrm>
            <a:off x="2603263" y="955863"/>
            <a:ext cx="10013122" cy="6228832"/>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4" name="Rectangle: Rounded Corners 55">
            <a:extLst>
              <a:ext uri="{FF2B5EF4-FFF2-40B4-BE49-F238E27FC236}">
                <a16:creationId xmlns:a16="http://schemas.microsoft.com/office/drawing/2014/main" id="{1A549288-70C2-FA4A-B20B-0E47D8136C14}"/>
              </a:ext>
            </a:extLst>
          </p:cNvPr>
          <p:cNvSpPr/>
          <p:nvPr/>
        </p:nvSpPr>
        <p:spPr>
          <a:xfrm>
            <a:off x="6357748" y="1979238"/>
            <a:ext cx="1130804"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5" name="TextBox 44">
            <a:extLst>
              <a:ext uri="{FF2B5EF4-FFF2-40B4-BE49-F238E27FC236}">
                <a16:creationId xmlns:a16="http://schemas.microsoft.com/office/drawing/2014/main" id="{550105AF-B118-154C-AF9F-5CD4F3909DD9}"/>
              </a:ext>
            </a:extLst>
          </p:cNvPr>
          <p:cNvSpPr txBox="1"/>
          <p:nvPr/>
        </p:nvSpPr>
        <p:spPr>
          <a:xfrm>
            <a:off x="4793050" y="2009903"/>
            <a:ext cx="1448720" cy="369332"/>
          </a:xfrm>
          <a:prstGeom prst="rect">
            <a:avLst/>
          </a:prstGeom>
          <a:noFill/>
        </p:spPr>
        <p:txBody>
          <a:bodyPr wrap="square" rtlCol="0">
            <a:spAutoFit/>
          </a:bodyPr>
          <a:lstStyle/>
          <a:p>
            <a:pPr algn="ctr"/>
            <a:r>
              <a:rPr lang="en-US" dirty="0"/>
              <a:t>Start Date</a:t>
            </a:r>
          </a:p>
        </p:txBody>
      </p:sp>
      <p:sp>
        <p:nvSpPr>
          <p:cNvPr id="46" name="TextBox 45">
            <a:extLst>
              <a:ext uri="{FF2B5EF4-FFF2-40B4-BE49-F238E27FC236}">
                <a16:creationId xmlns:a16="http://schemas.microsoft.com/office/drawing/2014/main" id="{21A65F48-94AD-7449-B09D-FDB97C9B906F}"/>
              </a:ext>
            </a:extLst>
          </p:cNvPr>
          <p:cNvSpPr txBox="1"/>
          <p:nvPr/>
        </p:nvSpPr>
        <p:spPr>
          <a:xfrm>
            <a:off x="7589365" y="2009903"/>
            <a:ext cx="1303766" cy="369332"/>
          </a:xfrm>
          <a:prstGeom prst="rect">
            <a:avLst/>
          </a:prstGeom>
          <a:noFill/>
        </p:spPr>
        <p:txBody>
          <a:bodyPr wrap="square" rtlCol="0">
            <a:spAutoFit/>
          </a:bodyPr>
          <a:lstStyle/>
          <a:p>
            <a:pPr algn="ctr"/>
            <a:r>
              <a:rPr lang="en-US" dirty="0"/>
              <a:t>End Date </a:t>
            </a:r>
          </a:p>
        </p:txBody>
      </p:sp>
      <p:sp>
        <p:nvSpPr>
          <p:cNvPr id="48" name="Rectangle: Rounded Corners 55">
            <a:extLst>
              <a:ext uri="{FF2B5EF4-FFF2-40B4-BE49-F238E27FC236}">
                <a16:creationId xmlns:a16="http://schemas.microsoft.com/office/drawing/2014/main" id="{1A549288-70C2-FA4A-B20B-0E47D8136C14}"/>
              </a:ext>
            </a:extLst>
          </p:cNvPr>
          <p:cNvSpPr/>
          <p:nvPr/>
        </p:nvSpPr>
        <p:spPr>
          <a:xfrm>
            <a:off x="8905050" y="2003633"/>
            <a:ext cx="1130804" cy="430662"/>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9" name="Rectangle: Rounded Corners 65">
            <a:extLst>
              <a:ext uri="{FF2B5EF4-FFF2-40B4-BE49-F238E27FC236}">
                <a16:creationId xmlns:a16="http://schemas.microsoft.com/office/drawing/2014/main" id="{05EAECDE-3B6D-E24E-8243-B8611089B202}"/>
              </a:ext>
            </a:extLst>
          </p:cNvPr>
          <p:cNvSpPr/>
          <p:nvPr/>
        </p:nvSpPr>
        <p:spPr>
          <a:xfrm>
            <a:off x="6075616" y="6406408"/>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pic>
        <p:nvPicPr>
          <p:cNvPr id="5" name="Picture 4"/>
          <p:cNvPicPr>
            <a:picLocks noChangeAspect="1"/>
          </p:cNvPicPr>
          <p:nvPr/>
        </p:nvPicPr>
        <p:blipFill>
          <a:blip r:embed="rId12"/>
          <a:stretch>
            <a:fillRect/>
          </a:stretch>
        </p:blipFill>
        <p:spPr>
          <a:xfrm>
            <a:off x="8719601" y="2606000"/>
            <a:ext cx="3240968" cy="466725"/>
          </a:xfrm>
          <a:prstGeom prst="rect">
            <a:avLst/>
          </a:prstGeom>
        </p:spPr>
      </p:pic>
      <p:sp>
        <p:nvSpPr>
          <p:cNvPr id="52" name="TextBox 51">
            <a:extLst>
              <a:ext uri="{FF2B5EF4-FFF2-40B4-BE49-F238E27FC236}">
                <a16:creationId xmlns:a16="http://schemas.microsoft.com/office/drawing/2014/main" id="{550105AF-B118-154C-AF9F-5CD4F3909DD9}"/>
              </a:ext>
            </a:extLst>
          </p:cNvPr>
          <p:cNvSpPr txBox="1"/>
          <p:nvPr/>
        </p:nvSpPr>
        <p:spPr>
          <a:xfrm>
            <a:off x="7607188" y="2632201"/>
            <a:ext cx="1448720" cy="369332"/>
          </a:xfrm>
          <a:prstGeom prst="rect">
            <a:avLst/>
          </a:prstGeom>
          <a:noFill/>
        </p:spPr>
        <p:txBody>
          <a:bodyPr wrap="square" rtlCol="0">
            <a:spAutoFit/>
          </a:bodyPr>
          <a:lstStyle/>
          <a:p>
            <a:pPr algn="ctr"/>
            <a:r>
              <a:rPr lang="en-US" dirty="0"/>
              <a:t>Filter </a:t>
            </a:r>
          </a:p>
        </p:txBody>
      </p:sp>
      <p:pic>
        <p:nvPicPr>
          <p:cNvPr id="7" name="Picture 6"/>
          <p:cNvPicPr>
            <a:picLocks noChangeAspect="1"/>
          </p:cNvPicPr>
          <p:nvPr/>
        </p:nvPicPr>
        <p:blipFill>
          <a:blip r:embed="rId13"/>
          <a:stretch>
            <a:fillRect/>
          </a:stretch>
        </p:blipFill>
        <p:spPr>
          <a:xfrm>
            <a:off x="3253808" y="3341709"/>
            <a:ext cx="8706761" cy="2809852"/>
          </a:xfrm>
          <a:prstGeom prst="rect">
            <a:avLst/>
          </a:prstGeom>
        </p:spPr>
      </p:pic>
      <p:pic>
        <p:nvPicPr>
          <p:cNvPr id="8" name="Picture 7"/>
          <p:cNvPicPr>
            <a:picLocks noChangeAspect="1"/>
          </p:cNvPicPr>
          <p:nvPr/>
        </p:nvPicPr>
        <p:blipFill rotWithShape="1">
          <a:blip r:embed="rId14"/>
          <a:srcRect r="9276" b="-318"/>
          <a:stretch/>
        </p:blipFill>
        <p:spPr>
          <a:xfrm>
            <a:off x="2945581" y="4012502"/>
            <a:ext cx="336879" cy="2173261"/>
          </a:xfrm>
          <a:prstGeom prst="rect">
            <a:avLst/>
          </a:prstGeom>
        </p:spPr>
      </p:pic>
      <p:pic>
        <p:nvPicPr>
          <p:cNvPr id="53" name="Picture 52">
            <a:extLst>
              <a:ext uri="{FF2B5EF4-FFF2-40B4-BE49-F238E27FC236}">
                <a16:creationId xmlns:a16="http://schemas.microsoft.com/office/drawing/2014/main" id="{D61881A4-B9B7-EA4D-A8C2-F7D2F176BD1B}"/>
              </a:ext>
            </a:extLst>
          </p:cNvPr>
          <p:cNvPicPr>
            <a:picLocks noChangeAspect="1"/>
          </p:cNvPicPr>
          <p:nvPr/>
        </p:nvPicPr>
        <p:blipFill rotWithShape="1">
          <a:blip r:embed="rId13"/>
          <a:srcRect l="11986" r="79135" b="83150"/>
          <a:stretch/>
        </p:blipFill>
        <p:spPr>
          <a:xfrm>
            <a:off x="2945581" y="3344584"/>
            <a:ext cx="342738" cy="667918"/>
          </a:xfrm>
          <a:prstGeom prst="rect">
            <a:avLst/>
          </a:prstGeom>
        </p:spPr>
      </p:pic>
      <p:pic>
        <p:nvPicPr>
          <p:cNvPr id="3" name="Picture 2">
            <a:extLst>
              <a:ext uri="{FF2B5EF4-FFF2-40B4-BE49-F238E27FC236}">
                <a16:creationId xmlns:a16="http://schemas.microsoft.com/office/drawing/2014/main" id="{70479DC5-6CE0-734B-B5A7-135785E432A2}"/>
              </a:ext>
            </a:extLst>
          </p:cNvPr>
          <p:cNvPicPr>
            <a:picLocks noChangeAspect="1"/>
          </p:cNvPicPr>
          <p:nvPr/>
        </p:nvPicPr>
        <p:blipFill>
          <a:blip r:embed="rId15"/>
          <a:stretch>
            <a:fillRect/>
          </a:stretch>
        </p:blipFill>
        <p:spPr>
          <a:xfrm>
            <a:off x="3282460" y="1915226"/>
            <a:ext cx="1570631" cy="566040"/>
          </a:xfrm>
          <a:prstGeom prst="rect">
            <a:avLst/>
          </a:prstGeom>
        </p:spPr>
      </p:pic>
    </p:spTree>
    <p:extLst>
      <p:ext uri="{BB962C8B-B14F-4D97-AF65-F5344CB8AC3E}">
        <p14:creationId xmlns:p14="http://schemas.microsoft.com/office/powerpoint/2010/main" val="65326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638709" y="1043011"/>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Course Work Progress for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772597" y="2010507"/>
            <a:ext cx="7752595"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772688" y="1936992"/>
            <a:ext cx="785583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173940" y="2078491"/>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FAC00012</a:t>
            </a: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657900" y="2048849"/>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520168" y="2104909"/>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793599" y="2885672"/>
            <a:ext cx="4107978"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549622" y="3054413"/>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745608" y="3795091"/>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146861" y="3936590"/>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28/02/19</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584646" y="3990400"/>
            <a:ext cx="1179105" cy="369332"/>
          </a:xfrm>
          <a:prstGeom prst="rect">
            <a:avLst/>
          </a:prstGeom>
          <a:noFill/>
        </p:spPr>
        <p:txBody>
          <a:bodyPr wrap="none" rtlCol="0">
            <a:spAutoFit/>
          </a:bodyPr>
          <a:lstStyle/>
          <a:p>
            <a:pPr algn="ctr"/>
            <a:r>
              <a:rPr lang="en-US" dirty="0"/>
              <a:t>Start Date </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047795" y="6188565"/>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54" name="Rectangle 53">
            <a:extLst>
              <a:ext uri="{FF2B5EF4-FFF2-40B4-BE49-F238E27FC236}">
                <a16:creationId xmlns:a16="http://schemas.microsoft.com/office/drawing/2014/main" id="{5CCF21A6-3573-F543-95AF-2A9029C46D51}"/>
              </a:ext>
            </a:extLst>
          </p:cNvPr>
          <p:cNvSpPr/>
          <p:nvPr/>
        </p:nvSpPr>
        <p:spPr>
          <a:xfrm>
            <a:off x="2745608" y="4774224"/>
            <a:ext cx="568349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5" name="Rectangle: Rounded Corners 55">
            <a:extLst>
              <a:ext uri="{FF2B5EF4-FFF2-40B4-BE49-F238E27FC236}">
                <a16:creationId xmlns:a16="http://schemas.microsoft.com/office/drawing/2014/main" id="{1A549288-70C2-FA4A-B20B-0E47D8136C14}"/>
              </a:ext>
            </a:extLst>
          </p:cNvPr>
          <p:cNvSpPr/>
          <p:nvPr/>
        </p:nvSpPr>
        <p:spPr>
          <a:xfrm>
            <a:off x="5146861" y="491572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46" dirty="0">
                <a:solidFill>
                  <a:schemeClr val="bg2">
                    <a:lumMod val="50000"/>
                  </a:schemeClr>
                </a:solidFill>
              </a:rPr>
              <a:t>10/03/19</a:t>
            </a:r>
          </a:p>
        </p:txBody>
      </p:sp>
      <p:sp>
        <p:nvSpPr>
          <p:cNvPr id="57" name="TextBox 56">
            <a:extLst>
              <a:ext uri="{FF2B5EF4-FFF2-40B4-BE49-F238E27FC236}">
                <a16:creationId xmlns:a16="http://schemas.microsoft.com/office/drawing/2014/main" id="{550105AF-B118-154C-AF9F-5CD4F3909DD9}"/>
              </a:ext>
            </a:extLst>
          </p:cNvPr>
          <p:cNvSpPr txBox="1"/>
          <p:nvPr/>
        </p:nvSpPr>
        <p:spPr>
          <a:xfrm>
            <a:off x="3576515" y="4951405"/>
            <a:ext cx="1087349" cy="369332"/>
          </a:xfrm>
          <a:prstGeom prst="rect">
            <a:avLst/>
          </a:prstGeom>
          <a:noFill/>
        </p:spPr>
        <p:txBody>
          <a:bodyPr wrap="none" rtlCol="0">
            <a:spAutoFit/>
          </a:bodyPr>
          <a:lstStyle/>
          <a:p>
            <a:pPr algn="ctr"/>
            <a:r>
              <a:rPr lang="en-US" dirty="0"/>
              <a:t>End Date </a:t>
            </a:r>
          </a:p>
        </p:txBody>
      </p:sp>
      <p:pic>
        <p:nvPicPr>
          <p:cNvPr id="59" name="Picture 58">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60" name="TextBox 59">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4" name="Rectangle 3">
            <a:extLst>
              <a:ext uri="{FF2B5EF4-FFF2-40B4-BE49-F238E27FC236}">
                <a16:creationId xmlns:a16="http://schemas.microsoft.com/office/drawing/2014/main" id="{0ADBAF9C-93A1-A14D-BE46-8EF0C223DDC7}"/>
              </a:ext>
            </a:extLst>
          </p:cNvPr>
          <p:cNvSpPr/>
          <p:nvPr/>
        </p:nvSpPr>
        <p:spPr>
          <a:xfrm>
            <a:off x="9123826" y="2922914"/>
            <a:ext cx="2888749" cy="2529444"/>
          </a:xfrm>
          <a:prstGeom prst="rect">
            <a:avLst/>
          </a:prstGeom>
          <a:solidFill>
            <a:srgbClr val="0090A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4400" dirty="0"/>
              <a:t>35%</a:t>
            </a:r>
          </a:p>
          <a:p>
            <a:pPr algn="ctr"/>
            <a:r>
              <a:rPr lang="en-US" sz="1600" dirty="0"/>
              <a:t>//can be a pie chart here</a:t>
            </a:r>
          </a:p>
        </p:txBody>
      </p:sp>
      <p:pic>
        <p:nvPicPr>
          <p:cNvPr id="2" name="Picture 1">
            <a:extLst>
              <a:ext uri="{FF2B5EF4-FFF2-40B4-BE49-F238E27FC236}">
                <a16:creationId xmlns:a16="http://schemas.microsoft.com/office/drawing/2014/main" id="{E57197FE-0A00-EE4A-ACB2-C45D7249D977}"/>
              </a:ext>
            </a:extLst>
          </p:cNvPr>
          <p:cNvPicPr>
            <a:picLocks noChangeAspect="1"/>
          </p:cNvPicPr>
          <p:nvPr/>
        </p:nvPicPr>
        <p:blipFill>
          <a:blip r:embed="rId11"/>
          <a:stretch>
            <a:fillRect/>
          </a:stretch>
        </p:blipFill>
        <p:spPr>
          <a:xfrm>
            <a:off x="5146861" y="2970636"/>
            <a:ext cx="1466059" cy="539399"/>
          </a:xfrm>
          <a:prstGeom prst="rect">
            <a:avLst/>
          </a:prstGeom>
        </p:spPr>
      </p:pic>
    </p:spTree>
    <p:extLst>
      <p:ext uri="{BB962C8B-B14F-4D97-AF65-F5344CB8AC3E}">
        <p14:creationId xmlns:p14="http://schemas.microsoft.com/office/powerpoint/2010/main" val="278731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sp>
        <p:nvSpPr>
          <p:cNvPr id="99" name="Rectangle: Rounded Corners 98">
            <a:extLst>
              <a:ext uri="{FF2B5EF4-FFF2-40B4-BE49-F238E27FC236}">
                <a16:creationId xmlns:a16="http://schemas.microsoft.com/office/drawing/2014/main" id="{FC936D07-BE0A-4611-A717-2186121A5A63}"/>
              </a:ext>
            </a:extLst>
          </p:cNvPr>
          <p:cNvSpPr/>
          <p:nvPr/>
        </p:nvSpPr>
        <p:spPr>
          <a:xfrm>
            <a:off x="10083406" y="1084276"/>
            <a:ext cx="1995801" cy="29436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Generate New Batch</a:t>
            </a:r>
          </a:p>
        </p:txBody>
      </p:sp>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pic>
        <p:nvPicPr>
          <p:cNvPr id="111" name="Picture 110">
            <a:extLst>
              <a:ext uri="{FF2B5EF4-FFF2-40B4-BE49-F238E27FC236}">
                <a16:creationId xmlns:a16="http://schemas.microsoft.com/office/drawing/2014/main" id="{5DC92A87-7B3E-F145-B851-242A10DFF1A6}"/>
              </a:ext>
            </a:extLst>
          </p:cNvPr>
          <p:cNvPicPr>
            <a:picLocks noChangeAspect="1"/>
          </p:cNvPicPr>
          <p:nvPr/>
        </p:nvPicPr>
        <p:blipFill>
          <a:blip r:embed="rId10"/>
          <a:stretch>
            <a:fillRect/>
          </a:stretch>
        </p:blipFill>
        <p:spPr>
          <a:xfrm>
            <a:off x="2397829" y="1003864"/>
            <a:ext cx="10699116" cy="5923724"/>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40" name="Picture 39">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1" name="TextBox 40">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Tree>
    <p:extLst>
      <p:ext uri="{BB962C8B-B14F-4D97-AF65-F5344CB8AC3E}">
        <p14:creationId xmlns:p14="http://schemas.microsoft.com/office/powerpoint/2010/main" val="98720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Updates</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3" name="Picture 2"/>
          <p:cNvPicPr>
            <a:picLocks noChangeAspect="1"/>
          </p:cNvPicPr>
          <p:nvPr/>
        </p:nvPicPr>
        <p:blipFill>
          <a:blip r:embed="rId11"/>
          <a:stretch>
            <a:fillRect/>
          </a:stretch>
        </p:blipFill>
        <p:spPr>
          <a:xfrm>
            <a:off x="2500152" y="1385629"/>
            <a:ext cx="10409908" cy="4438291"/>
          </a:xfrm>
          <a:prstGeom prst="rect">
            <a:avLst/>
          </a:prstGeom>
        </p:spPr>
      </p:pic>
      <p:sp>
        <p:nvSpPr>
          <p:cNvPr id="50" name="Rectangle: Rounded Corners 65">
            <a:extLst>
              <a:ext uri="{FF2B5EF4-FFF2-40B4-BE49-F238E27FC236}">
                <a16:creationId xmlns:a16="http://schemas.microsoft.com/office/drawing/2014/main" id="{05EAECDE-3B6D-E24E-8243-B8611089B202}"/>
              </a:ext>
            </a:extLst>
          </p:cNvPr>
          <p:cNvSpPr/>
          <p:nvPr/>
        </p:nvSpPr>
        <p:spPr>
          <a:xfrm>
            <a:off x="9036688" y="6184444"/>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4031729" y="6165954"/>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46" name="Rectangle: Rounded Corners 65">
            <a:extLst>
              <a:ext uri="{FF2B5EF4-FFF2-40B4-BE49-F238E27FC236}">
                <a16:creationId xmlns:a16="http://schemas.microsoft.com/office/drawing/2014/main" id="{9EBD2B64-F4F3-5C41-B66E-9D2A200DA7DA}"/>
              </a:ext>
            </a:extLst>
          </p:cNvPr>
          <p:cNvSpPr/>
          <p:nvPr/>
        </p:nvSpPr>
        <p:spPr>
          <a:xfrm>
            <a:off x="6526879" y="6184444"/>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9281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3065051" y="1421442"/>
            <a:ext cx="9280109" cy="4687528"/>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5098" y="1056428"/>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Video Lectures : HARDCODE</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pic>
        <p:nvPicPr>
          <p:cNvPr id="4" name="Picture 3"/>
          <p:cNvPicPr>
            <a:picLocks noChangeAspect="1"/>
          </p:cNvPicPr>
          <p:nvPr/>
        </p:nvPicPr>
        <p:blipFill>
          <a:blip r:embed="rId11"/>
          <a:stretch>
            <a:fillRect/>
          </a:stretch>
        </p:blipFill>
        <p:spPr>
          <a:xfrm>
            <a:off x="3665817" y="1814571"/>
            <a:ext cx="8090819" cy="4010025"/>
          </a:xfrm>
          <a:prstGeom prst="rect">
            <a:avLst/>
          </a:prstGeom>
        </p:spPr>
      </p:pic>
      <p:sp>
        <p:nvSpPr>
          <p:cNvPr id="54" name="Rectangle: Rounded Corners 65">
            <a:extLst>
              <a:ext uri="{FF2B5EF4-FFF2-40B4-BE49-F238E27FC236}">
                <a16:creationId xmlns:a16="http://schemas.microsoft.com/office/drawing/2014/main" id="{FAEA9BFF-A71D-9048-A341-CA9C061D7D43}"/>
              </a:ext>
            </a:extLst>
          </p:cNvPr>
          <p:cNvSpPr/>
          <p:nvPr/>
        </p:nvSpPr>
        <p:spPr>
          <a:xfrm>
            <a:off x="9036688" y="6425365"/>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5" name="Rectangle: Rounded Corners 65">
            <a:extLst>
              <a:ext uri="{FF2B5EF4-FFF2-40B4-BE49-F238E27FC236}">
                <a16:creationId xmlns:a16="http://schemas.microsoft.com/office/drawing/2014/main" id="{C99E1ABA-0208-6F4A-BE3D-FF372FC74EA2}"/>
              </a:ext>
            </a:extLst>
          </p:cNvPr>
          <p:cNvSpPr/>
          <p:nvPr/>
        </p:nvSpPr>
        <p:spPr>
          <a:xfrm>
            <a:off x="4031729" y="6406875"/>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6" name="Rectangle: Rounded Corners 65">
            <a:extLst>
              <a:ext uri="{FF2B5EF4-FFF2-40B4-BE49-F238E27FC236}">
                <a16:creationId xmlns:a16="http://schemas.microsoft.com/office/drawing/2014/main" id="{ECAAA134-E4C3-BD4D-93D4-F68371FD1869}"/>
              </a:ext>
            </a:extLst>
          </p:cNvPr>
          <p:cNvSpPr/>
          <p:nvPr/>
        </p:nvSpPr>
        <p:spPr>
          <a:xfrm>
            <a:off x="6526879" y="6425365"/>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25837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FAA97AB4-F0D3-4C89-92BC-3B6B7236B6BA}"/>
              </a:ext>
            </a:extLst>
          </p:cNvPr>
          <p:cNvSpPr/>
          <p:nvPr/>
        </p:nvSpPr>
        <p:spPr>
          <a:xfrm>
            <a:off x="2892117" y="1457412"/>
            <a:ext cx="9649016" cy="4125962"/>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US" sz="1400" dirty="0"/>
          </a:p>
        </p:txBody>
      </p:sp>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1723" y="1039803"/>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937385" y="48569"/>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9" name="TextBox 38">
            <a:extLst>
              <a:ext uri="{FF2B5EF4-FFF2-40B4-BE49-F238E27FC236}">
                <a16:creationId xmlns:a16="http://schemas.microsoft.com/office/drawing/2014/main" id="{BC70D7A2-3E35-CA4B-AE30-78E358032325}"/>
              </a:ext>
            </a:extLst>
          </p:cNvPr>
          <p:cNvSpPr txBox="1"/>
          <p:nvPr/>
        </p:nvSpPr>
        <p:spPr>
          <a:xfrm>
            <a:off x="2975207" y="961509"/>
            <a:ext cx="8014191" cy="430887"/>
          </a:xfrm>
          <a:prstGeom prst="rect">
            <a:avLst/>
          </a:prstGeom>
          <a:noFill/>
        </p:spPr>
        <p:txBody>
          <a:bodyPr wrap="square" rtlCol="0">
            <a:spAutoFit/>
          </a:bodyPr>
          <a:lstStyle/>
          <a:p>
            <a:pPr algn="ctr"/>
            <a:r>
              <a:rPr lang="en-IN" sz="2200" dirty="0">
                <a:solidFill>
                  <a:schemeClr val="bg2">
                    <a:lumMod val="50000"/>
                  </a:schemeClr>
                </a:solidFill>
              </a:rPr>
              <a:t>Latest Documentation</a:t>
            </a:r>
          </a:p>
        </p:txBody>
      </p:sp>
      <p:pic>
        <p:nvPicPr>
          <p:cNvPr id="44" name="Picture 43">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45" name="TextBox 44">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2" name="TextBox 1"/>
          <p:cNvSpPr txBox="1"/>
          <p:nvPr/>
        </p:nvSpPr>
        <p:spPr>
          <a:xfrm>
            <a:off x="2975207" y="1643837"/>
            <a:ext cx="6723530" cy="4524315"/>
          </a:xfrm>
          <a:prstGeom prst="rect">
            <a:avLst/>
          </a:prstGeom>
          <a:noFill/>
        </p:spPr>
        <p:txBody>
          <a:bodyPr wrap="square" rtlCol="0">
            <a:spAutoFit/>
          </a:bodyPr>
          <a:lstStyle/>
          <a:p>
            <a:r>
              <a:rPr lang="en-US" sz="1600" b="1" dirty="0">
                <a:solidFill>
                  <a:schemeClr val="bg1"/>
                </a:solidFill>
              </a:rPr>
              <a:t>5 Technologies Now Changing Manufacturing</a:t>
            </a:r>
          </a:p>
          <a:p>
            <a:r>
              <a:rPr lang="en-US" sz="1600" b="1" dirty="0">
                <a:solidFill>
                  <a:schemeClr val="bg1"/>
                </a:solidFill>
              </a:rPr>
              <a:t>These technologies are having a disruptive impact on the factories of the future</a:t>
            </a:r>
          </a:p>
          <a:p>
            <a:r>
              <a:rPr lang="en-US" sz="1600" dirty="0">
                <a:solidFill>
                  <a:schemeClr val="bg1"/>
                </a:solidFill>
              </a:rPr>
              <a:t>As new technologies start to pervade all areas of our lives, we are beginning to see their application in the manufacturing industry. The German government coined the term ‘Industry 4.0’ which refers to this revolution of manufacturing through technology. While there is certainly some debate around the use of this term – the integration of production methods with the latest developments in computers certainly has the potential to make manufacturing autonomous, cheaper and more efficient. There are lots of ways this could be done, so what can we expect to see in the factory of the future?</a:t>
            </a:r>
          </a:p>
          <a:p>
            <a:r>
              <a:rPr lang="en-US" sz="1600" b="1" dirty="0">
                <a:solidFill>
                  <a:schemeClr val="bg1"/>
                </a:solidFill>
              </a:rPr>
              <a:t>1) Ultrafast 3D printing</a:t>
            </a:r>
            <a:endParaRPr lang="en-US" sz="1600" dirty="0">
              <a:solidFill>
                <a:schemeClr val="bg1"/>
              </a:solidFill>
            </a:endParaRPr>
          </a:p>
          <a:p>
            <a:r>
              <a:rPr lang="en-US" sz="1600" dirty="0">
                <a:solidFill>
                  <a:schemeClr val="bg1"/>
                </a:solidFill>
              </a:rPr>
              <a:t>Up until now, 3D printing has had limited applications in the manufacture of plastics. Making plastic layer by layer is a time consuming and expensive process compared to traditional techniques like injection </a:t>
            </a:r>
            <a:r>
              <a:rPr lang="en-US" sz="1600" dirty="0" err="1">
                <a:solidFill>
                  <a:schemeClr val="bg1"/>
                </a:solidFill>
              </a:rPr>
              <a:t>moulding</a:t>
            </a:r>
            <a:r>
              <a:rPr lang="en-US" sz="1600" dirty="0">
                <a:solidFill>
                  <a:schemeClr val="bg1"/>
                </a:solidFill>
              </a:rPr>
              <a:t>. However, Neil Hopkinson of the University of Sheffield has been working on a 3D printing technique which will make it economically viable to mass print plastic objects on a huge scale. </a:t>
            </a:r>
            <a:endParaRPr lang="en-IN" sz="1600" dirty="0">
              <a:solidFill>
                <a:schemeClr val="bg1"/>
              </a:solidFill>
            </a:endParaRPr>
          </a:p>
        </p:txBody>
      </p:sp>
      <p:pic>
        <p:nvPicPr>
          <p:cNvPr id="1028" name="Picture 4" descr="Image result for 3d printing"/>
          <p:cNvPicPr>
            <a:picLocks noChangeAspect="1" noChangeArrowheads="1"/>
          </p:cNvPicPr>
          <p:nvPr/>
        </p:nvPicPr>
        <p:blipFill>
          <a:blip r:embed="rId11" cstate="hqprint">
            <a:extLst>
              <a:ext uri="{28A0092B-C50C-407E-A947-70E740481C1C}">
                <a14:useLocalDpi xmlns:a14="http://schemas.microsoft.com/office/drawing/2010/main" val="0"/>
              </a:ext>
            </a:extLst>
          </a:blip>
          <a:srcRect/>
          <a:stretch>
            <a:fillRect/>
          </a:stretch>
        </p:blipFill>
        <p:spPr bwMode="auto">
          <a:xfrm>
            <a:off x="9698737" y="3011971"/>
            <a:ext cx="2690413" cy="1875913"/>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Rounded Corners 65">
            <a:extLst>
              <a:ext uri="{FF2B5EF4-FFF2-40B4-BE49-F238E27FC236}">
                <a16:creationId xmlns:a16="http://schemas.microsoft.com/office/drawing/2014/main" id="{AEEF35AC-A77C-EA4D-9F33-B73848EADA0A}"/>
              </a:ext>
            </a:extLst>
          </p:cNvPr>
          <p:cNvSpPr/>
          <p:nvPr/>
        </p:nvSpPr>
        <p:spPr>
          <a:xfrm>
            <a:off x="2985365" y="5734619"/>
            <a:ext cx="6006235" cy="794710"/>
          </a:xfrm>
          <a:prstGeom prst="round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solidFill>
                  <a:schemeClr val="accent1">
                    <a:lumMod val="60000"/>
                    <a:lumOff val="40000"/>
                  </a:schemeClr>
                </a:solidFill>
              </a:rPr>
              <a:t>Enter Data Here</a:t>
            </a:r>
          </a:p>
        </p:txBody>
      </p:sp>
      <p:sp>
        <p:nvSpPr>
          <p:cNvPr id="48" name="Rectangle: Rounded Corners 65">
            <a:extLst>
              <a:ext uri="{FF2B5EF4-FFF2-40B4-BE49-F238E27FC236}">
                <a16:creationId xmlns:a16="http://schemas.microsoft.com/office/drawing/2014/main" id="{BA17905F-BDB6-624B-B260-E1CAC961F37F}"/>
              </a:ext>
            </a:extLst>
          </p:cNvPr>
          <p:cNvSpPr/>
          <p:nvPr/>
        </p:nvSpPr>
        <p:spPr>
          <a:xfrm>
            <a:off x="9176023" y="5794584"/>
            <a:ext cx="1978473" cy="426227"/>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Submit</a:t>
            </a:r>
          </a:p>
        </p:txBody>
      </p:sp>
      <p:sp>
        <p:nvSpPr>
          <p:cNvPr id="49" name="Rectangle: Rounded Corners 65">
            <a:extLst>
              <a:ext uri="{FF2B5EF4-FFF2-40B4-BE49-F238E27FC236}">
                <a16:creationId xmlns:a16="http://schemas.microsoft.com/office/drawing/2014/main" id="{6188FD5D-1DFF-C04B-97C8-1E8AA05A019E}"/>
              </a:ext>
            </a:extLst>
          </p:cNvPr>
          <p:cNvSpPr/>
          <p:nvPr/>
        </p:nvSpPr>
        <p:spPr>
          <a:xfrm rot="5400000">
            <a:off x="10622240" y="3376305"/>
            <a:ext cx="4125962" cy="28817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Slider</a:t>
            </a:r>
          </a:p>
        </p:txBody>
      </p:sp>
      <p:sp>
        <p:nvSpPr>
          <p:cNvPr id="56" name="Rectangle: Rounded Corners 65">
            <a:extLst>
              <a:ext uri="{FF2B5EF4-FFF2-40B4-BE49-F238E27FC236}">
                <a16:creationId xmlns:a16="http://schemas.microsoft.com/office/drawing/2014/main" id="{7B4D125D-3AC0-014B-AB27-D078E9CE3428}"/>
              </a:ext>
            </a:extLst>
          </p:cNvPr>
          <p:cNvSpPr/>
          <p:nvPr/>
        </p:nvSpPr>
        <p:spPr>
          <a:xfrm>
            <a:off x="8709019" y="6767056"/>
            <a:ext cx="2117809" cy="425769"/>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Documentation</a:t>
            </a:r>
          </a:p>
        </p:txBody>
      </p:sp>
      <p:sp>
        <p:nvSpPr>
          <p:cNvPr id="57" name="Rectangle: Rounded Corners 65">
            <a:extLst>
              <a:ext uri="{FF2B5EF4-FFF2-40B4-BE49-F238E27FC236}">
                <a16:creationId xmlns:a16="http://schemas.microsoft.com/office/drawing/2014/main" id="{17644E10-E34A-8E44-BD35-8B6D8D1FEDF6}"/>
              </a:ext>
            </a:extLst>
          </p:cNvPr>
          <p:cNvSpPr/>
          <p:nvPr/>
        </p:nvSpPr>
        <p:spPr>
          <a:xfrm>
            <a:off x="3704060" y="6748566"/>
            <a:ext cx="2103150" cy="404368"/>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Video Lectures</a:t>
            </a:r>
          </a:p>
        </p:txBody>
      </p:sp>
      <p:sp>
        <p:nvSpPr>
          <p:cNvPr id="58" name="Rectangle: Rounded Corners 65">
            <a:extLst>
              <a:ext uri="{FF2B5EF4-FFF2-40B4-BE49-F238E27FC236}">
                <a16:creationId xmlns:a16="http://schemas.microsoft.com/office/drawing/2014/main" id="{11BF04B4-6F6D-ED45-9DC6-15B1E9A5F4A4}"/>
              </a:ext>
            </a:extLst>
          </p:cNvPr>
          <p:cNvSpPr/>
          <p:nvPr/>
        </p:nvSpPr>
        <p:spPr>
          <a:xfrm>
            <a:off x="6199210" y="6767056"/>
            <a:ext cx="2117809" cy="408266"/>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Latest News</a:t>
            </a:r>
          </a:p>
        </p:txBody>
      </p:sp>
    </p:spTree>
    <p:extLst>
      <p:ext uri="{BB962C8B-B14F-4D97-AF65-F5344CB8AC3E}">
        <p14:creationId xmlns:p14="http://schemas.microsoft.com/office/powerpoint/2010/main" val="339206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a:extLst>
              <a:ext uri="{FF2B5EF4-FFF2-40B4-BE49-F238E27FC236}">
                <a16:creationId xmlns:a16="http://schemas.microsoft.com/office/drawing/2014/main" id="{475830A1-614D-43BE-8051-411479A714E7}"/>
              </a:ext>
            </a:extLst>
          </p:cNvPr>
          <p:cNvSpPr/>
          <p:nvPr/>
        </p:nvSpPr>
        <p:spPr>
          <a:xfrm>
            <a:off x="977143"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93" name="Rectangle 92">
            <a:extLst>
              <a:ext uri="{FF2B5EF4-FFF2-40B4-BE49-F238E27FC236}">
                <a16:creationId xmlns:a16="http://schemas.microsoft.com/office/drawing/2014/main" id="{F2A110AF-E5DF-4A7D-BBBC-E680AE23A6C0}"/>
              </a:ext>
            </a:extLst>
          </p:cNvPr>
          <p:cNvSpPr/>
          <p:nvPr/>
        </p:nvSpPr>
        <p:spPr>
          <a:xfrm>
            <a:off x="5559" y="6871248"/>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42" name="Rectangle 41">
            <a:extLst>
              <a:ext uri="{FF2B5EF4-FFF2-40B4-BE49-F238E27FC236}">
                <a16:creationId xmlns:a16="http://schemas.microsoft.com/office/drawing/2014/main" id="{B39E7345-FBFA-421C-ADAB-3D1B8CBA40CE}"/>
              </a:ext>
            </a:extLst>
          </p:cNvPr>
          <p:cNvSpPr/>
          <p:nvPr/>
        </p:nvSpPr>
        <p:spPr>
          <a:xfrm>
            <a:off x="977143"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sp>
        <p:nvSpPr>
          <p:cNvPr id="66" name="Rectangle 65">
            <a:extLst>
              <a:ext uri="{FF2B5EF4-FFF2-40B4-BE49-F238E27FC236}">
                <a16:creationId xmlns:a16="http://schemas.microsoft.com/office/drawing/2014/main" id="{A90CE170-5DB9-411A-A9A9-212A16666656}"/>
              </a:ext>
            </a:extLst>
          </p:cNvPr>
          <p:cNvSpPr/>
          <p:nvPr/>
        </p:nvSpPr>
        <p:spPr>
          <a:xfrm>
            <a:off x="5559" y="6884834"/>
            <a:ext cx="11148938" cy="13583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46"/>
          </a:p>
        </p:txBody>
      </p:sp>
      <p:grpSp>
        <p:nvGrpSpPr>
          <p:cNvPr id="139" name="Group 138">
            <a:extLst>
              <a:ext uri="{FF2B5EF4-FFF2-40B4-BE49-F238E27FC236}">
                <a16:creationId xmlns:a16="http://schemas.microsoft.com/office/drawing/2014/main" id="{E5D8F1E3-0AE0-4931-8031-DD3C78CBF71A}"/>
              </a:ext>
            </a:extLst>
          </p:cNvPr>
          <p:cNvGrpSpPr/>
          <p:nvPr/>
        </p:nvGrpSpPr>
        <p:grpSpPr>
          <a:xfrm>
            <a:off x="-6280" y="7540200"/>
            <a:ext cx="13103225" cy="692513"/>
            <a:chOff x="-1" y="7537087"/>
            <a:chExt cx="13103225" cy="692513"/>
          </a:xfrm>
        </p:grpSpPr>
        <p:sp>
          <p:nvSpPr>
            <p:cNvPr id="140" name="Rectangle 139">
              <a:extLst>
                <a:ext uri="{FF2B5EF4-FFF2-40B4-BE49-F238E27FC236}">
                  <a16:creationId xmlns:a16="http://schemas.microsoft.com/office/drawing/2014/main" id="{3405647C-C000-4AD6-B083-A738B2389ED4}"/>
                </a:ext>
              </a:extLst>
            </p:cNvPr>
            <p:cNvSpPr/>
            <p:nvPr/>
          </p:nvSpPr>
          <p:spPr>
            <a:xfrm>
              <a:off x="-1" y="7537087"/>
              <a:ext cx="13103225" cy="692513"/>
            </a:xfrm>
            <a:prstGeom prst="rect">
              <a:avLst/>
            </a:prstGeom>
            <a:solidFill>
              <a:srgbClr val="009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Box 140">
              <a:extLst>
                <a:ext uri="{FF2B5EF4-FFF2-40B4-BE49-F238E27FC236}">
                  <a16:creationId xmlns:a16="http://schemas.microsoft.com/office/drawing/2014/main" id="{1CE25B53-CD0E-43D9-87C4-37D6C8C5164B}"/>
                </a:ext>
              </a:extLst>
            </p:cNvPr>
            <p:cNvSpPr txBox="1"/>
            <p:nvPr/>
          </p:nvSpPr>
          <p:spPr>
            <a:xfrm>
              <a:off x="3672096" y="7593983"/>
              <a:ext cx="6632973" cy="276999"/>
            </a:xfrm>
            <a:prstGeom prst="rect">
              <a:avLst/>
            </a:prstGeom>
            <a:noFill/>
          </p:spPr>
          <p:txBody>
            <a:bodyPr wrap="square" rtlCol="0">
              <a:spAutoFit/>
            </a:bodyPr>
            <a:lstStyle/>
            <a:p>
              <a:pPr algn="ctr"/>
              <a:r>
                <a:rPr lang="en-IN" sz="1200" dirty="0">
                  <a:solidFill>
                    <a:srgbClr val="FDFCFC"/>
                  </a:solidFill>
                </a:rPr>
                <a:t>About Us   |  Terms of Use |  GMP Standards  | Privacy Policy</a:t>
              </a:r>
            </a:p>
          </p:txBody>
        </p:sp>
        <p:grpSp>
          <p:nvGrpSpPr>
            <p:cNvPr id="142" name="Group 141">
              <a:extLst>
                <a:ext uri="{FF2B5EF4-FFF2-40B4-BE49-F238E27FC236}">
                  <a16:creationId xmlns:a16="http://schemas.microsoft.com/office/drawing/2014/main" id="{2E1A8060-A7CC-4EEA-BD82-FCF246297467}"/>
                </a:ext>
              </a:extLst>
            </p:cNvPr>
            <p:cNvGrpSpPr/>
            <p:nvPr/>
          </p:nvGrpSpPr>
          <p:grpSpPr>
            <a:xfrm>
              <a:off x="4687676" y="7845424"/>
              <a:ext cx="6047419" cy="276999"/>
              <a:chOff x="4658165" y="7894225"/>
              <a:chExt cx="6022716" cy="261353"/>
            </a:xfrm>
          </p:grpSpPr>
          <p:sp>
            <p:nvSpPr>
              <p:cNvPr id="143" name="TextBox 142">
                <a:extLst>
                  <a:ext uri="{FF2B5EF4-FFF2-40B4-BE49-F238E27FC236}">
                    <a16:creationId xmlns:a16="http://schemas.microsoft.com/office/drawing/2014/main" id="{67BB71C7-024A-4F7F-8D80-9C7D64E15BCA}"/>
                  </a:ext>
                </a:extLst>
              </p:cNvPr>
              <p:cNvSpPr txBox="1"/>
              <p:nvPr/>
            </p:nvSpPr>
            <p:spPr>
              <a:xfrm>
                <a:off x="4658165" y="7894225"/>
                <a:ext cx="6022716" cy="261353"/>
              </a:xfrm>
              <a:prstGeom prst="rect">
                <a:avLst/>
              </a:prstGeom>
              <a:noFill/>
            </p:spPr>
            <p:txBody>
              <a:bodyPr wrap="square" rtlCol="0">
                <a:spAutoFit/>
              </a:bodyPr>
              <a:lstStyle/>
              <a:p>
                <a:r>
                  <a:rPr lang="en-IN" sz="1200" dirty="0">
                    <a:solidFill>
                      <a:srgbClr val="FDFCFC"/>
                    </a:solidFill>
                  </a:rPr>
                  <a:t>Copyright     2019 </a:t>
                </a:r>
                <a:r>
                  <a:rPr lang="en-IN" sz="1200" dirty="0" err="1">
                    <a:solidFill>
                      <a:schemeClr val="bg1"/>
                    </a:solidFill>
                  </a:rPr>
                  <a:t>Shantha</a:t>
                </a:r>
                <a:r>
                  <a:rPr lang="en-IN" sz="1200" dirty="0">
                    <a:solidFill>
                      <a:schemeClr val="bg1"/>
                    </a:solidFill>
                  </a:rPr>
                  <a:t> </a:t>
                </a:r>
                <a:r>
                  <a:rPr lang="en-IN" sz="1200" dirty="0" err="1">
                    <a:solidFill>
                      <a:schemeClr val="bg1"/>
                    </a:solidFill>
                  </a:rPr>
                  <a:t>Biotechnics</a:t>
                </a:r>
                <a:r>
                  <a:rPr lang="en-IN" sz="1200" dirty="0">
                    <a:solidFill>
                      <a:schemeClr val="bg1"/>
                    </a:solidFill>
                  </a:rPr>
                  <a:t> Private Limited </a:t>
                </a:r>
                <a:r>
                  <a:rPr lang="en-IN" sz="1200" dirty="0">
                    <a:solidFill>
                      <a:srgbClr val="FDFCFC"/>
                    </a:solidFill>
                  </a:rPr>
                  <a:t>– All Rights Reserved</a:t>
                </a:r>
              </a:p>
            </p:txBody>
          </p:sp>
          <p:pic>
            <p:nvPicPr>
              <p:cNvPr id="144" name="Picture 143">
                <a:extLst>
                  <a:ext uri="{FF2B5EF4-FFF2-40B4-BE49-F238E27FC236}">
                    <a16:creationId xmlns:a16="http://schemas.microsoft.com/office/drawing/2014/main" id="{6C6CFDD1-51CD-49BE-A226-CE0E41550BE3}"/>
                  </a:ext>
                </a:extLst>
              </p:cNvPr>
              <p:cNvPicPr>
                <a:picLocks noChangeAspect="1"/>
              </p:cNvPicPr>
              <p:nvPr/>
            </p:nvPicPr>
            <p:blipFill>
              <a:blip r:embed="rId3" cstate="hqprint">
                <a:biLevel thresh="25000"/>
                <a:extLst>
                  <a:ext uri="{28A0092B-C50C-407E-A947-70E740481C1C}">
                    <a14:useLocalDpi xmlns:a14="http://schemas.microsoft.com/office/drawing/2010/main" val="0"/>
                  </a:ext>
                </a:extLst>
              </a:blip>
              <a:stretch>
                <a:fillRect/>
              </a:stretch>
            </p:blipFill>
            <p:spPr>
              <a:xfrm>
                <a:off x="5369353" y="7979061"/>
                <a:ext cx="121410" cy="114495"/>
              </a:xfrm>
              <a:prstGeom prst="rect">
                <a:avLst/>
              </a:prstGeom>
            </p:spPr>
          </p:pic>
        </p:grpSp>
      </p:grpSp>
      <p:grpSp>
        <p:nvGrpSpPr>
          <p:cNvPr id="145" name="Group 144">
            <a:extLst>
              <a:ext uri="{FF2B5EF4-FFF2-40B4-BE49-F238E27FC236}">
                <a16:creationId xmlns:a16="http://schemas.microsoft.com/office/drawing/2014/main" id="{15CB3084-30E1-4979-9B45-A5906CB7B5EA}"/>
              </a:ext>
            </a:extLst>
          </p:cNvPr>
          <p:cNvGrpSpPr/>
          <p:nvPr/>
        </p:nvGrpSpPr>
        <p:grpSpPr>
          <a:xfrm>
            <a:off x="11563496" y="599227"/>
            <a:ext cx="1052889" cy="261162"/>
            <a:chOff x="11312032" y="490976"/>
            <a:chExt cx="1052889" cy="261162"/>
          </a:xfrm>
        </p:grpSpPr>
        <p:sp>
          <p:nvSpPr>
            <p:cNvPr id="146" name="TextBox 145">
              <a:extLst>
                <a:ext uri="{FF2B5EF4-FFF2-40B4-BE49-F238E27FC236}">
                  <a16:creationId xmlns:a16="http://schemas.microsoft.com/office/drawing/2014/main" id="{8322DBB5-BEB1-42E4-87C8-6111526710AD}"/>
                </a:ext>
              </a:extLst>
            </p:cNvPr>
            <p:cNvSpPr txBox="1"/>
            <p:nvPr/>
          </p:nvSpPr>
          <p:spPr>
            <a:xfrm>
              <a:off x="11505172" y="490976"/>
              <a:ext cx="859749" cy="261162"/>
            </a:xfrm>
            <a:prstGeom prst="rect">
              <a:avLst/>
            </a:prstGeom>
            <a:noFill/>
          </p:spPr>
          <p:txBody>
            <a:bodyPr wrap="square" rtlCol="0">
              <a:spAutoFit/>
            </a:bodyPr>
            <a:lstStyle/>
            <a:p>
              <a:r>
                <a:rPr lang="en-IN" sz="1097" dirty="0"/>
                <a:t>Logout</a:t>
              </a:r>
            </a:p>
          </p:txBody>
        </p:sp>
        <p:pic>
          <p:nvPicPr>
            <p:cNvPr id="147" name="Picture 146">
              <a:extLst>
                <a:ext uri="{FF2B5EF4-FFF2-40B4-BE49-F238E27FC236}">
                  <a16:creationId xmlns:a16="http://schemas.microsoft.com/office/drawing/2014/main" id="{72C3AAC1-DF5E-4ECD-81E5-E3B074FCAB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312032" y="518584"/>
              <a:ext cx="193140" cy="193140"/>
            </a:xfrm>
            <a:prstGeom prst="rect">
              <a:avLst/>
            </a:prstGeom>
          </p:spPr>
        </p:pic>
      </p:grpSp>
      <p:sp>
        <p:nvSpPr>
          <p:cNvPr id="68" name="Rectangle 67">
            <a:extLst>
              <a:ext uri="{FF2B5EF4-FFF2-40B4-BE49-F238E27FC236}">
                <a16:creationId xmlns:a16="http://schemas.microsoft.com/office/drawing/2014/main" id="{FAA97AB4-F0D3-4C89-92BC-3B6B7236B6BA}"/>
              </a:ext>
            </a:extLst>
          </p:cNvPr>
          <p:cNvSpPr/>
          <p:nvPr/>
        </p:nvSpPr>
        <p:spPr>
          <a:xfrm>
            <a:off x="-2839" y="1026094"/>
            <a:ext cx="2383085" cy="5901493"/>
          </a:xfrm>
          <a:prstGeom prst="rect">
            <a:avLst/>
          </a:prstGeom>
          <a:solidFill>
            <a:srgbClr val="0090AF"/>
          </a:solidFill>
          <a:ln>
            <a:solidFill>
              <a:srgbClr val="0090A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617" tIns="41809" rIns="83617" bIns="41809" numCol="1" spcCol="0" rtlCol="0" fromWordArt="0" anchor="ctr" anchorCtr="0" forceAA="0" compatLnSpc="1">
            <a:prstTxWarp prst="textNoShape">
              <a:avLst/>
            </a:prstTxWarp>
            <a:noAutofit/>
          </a:bodyPr>
          <a:lstStyle/>
          <a:p>
            <a:endParaRPr lang="en-IN" dirty="0">
              <a:solidFill>
                <a:schemeClr val="bg1"/>
              </a:solidFill>
            </a:endParaRPr>
          </a:p>
        </p:txBody>
      </p:sp>
      <p:grpSp>
        <p:nvGrpSpPr>
          <p:cNvPr id="70" name="Group 69">
            <a:extLst>
              <a:ext uri="{FF2B5EF4-FFF2-40B4-BE49-F238E27FC236}">
                <a16:creationId xmlns:a16="http://schemas.microsoft.com/office/drawing/2014/main" id="{807DC02E-3B40-4320-BCD5-905B28E54EE0}"/>
              </a:ext>
            </a:extLst>
          </p:cNvPr>
          <p:cNvGrpSpPr/>
          <p:nvPr/>
        </p:nvGrpSpPr>
        <p:grpSpPr>
          <a:xfrm>
            <a:off x="99332" y="2984396"/>
            <a:ext cx="2152334" cy="358614"/>
            <a:chOff x="212185" y="3399571"/>
            <a:chExt cx="2353700" cy="392165"/>
          </a:xfrm>
        </p:grpSpPr>
        <p:pic>
          <p:nvPicPr>
            <p:cNvPr id="71" name="Picture 70">
              <a:extLst>
                <a:ext uri="{FF2B5EF4-FFF2-40B4-BE49-F238E27FC236}">
                  <a16:creationId xmlns:a16="http://schemas.microsoft.com/office/drawing/2014/main" id="{3C3FC6FF-9CE6-488A-8118-76B313394FC9}"/>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212185" y="3418129"/>
              <a:ext cx="373607" cy="373607"/>
            </a:xfrm>
            <a:prstGeom prst="rect">
              <a:avLst/>
            </a:prstGeom>
          </p:spPr>
        </p:pic>
        <p:sp>
          <p:nvSpPr>
            <p:cNvPr id="76" name="TextBox 75">
              <a:extLst>
                <a:ext uri="{FF2B5EF4-FFF2-40B4-BE49-F238E27FC236}">
                  <a16:creationId xmlns:a16="http://schemas.microsoft.com/office/drawing/2014/main" id="{3FC155FE-6E4B-4409-8923-0DEF668C94EF}"/>
                </a:ext>
              </a:extLst>
            </p:cNvPr>
            <p:cNvSpPr txBox="1"/>
            <p:nvPr/>
          </p:nvSpPr>
          <p:spPr>
            <a:xfrm>
              <a:off x="640609" y="3399571"/>
              <a:ext cx="1925276" cy="316377"/>
            </a:xfrm>
            <a:prstGeom prst="rect">
              <a:avLst/>
            </a:prstGeom>
            <a:noFill/>
          </p:spPr>
          <p:txBody>
            <a:bodyPr wrap="square" rtlCol="0">
              <a:spAutoFit/>
            </a:bodyPr>
            <a:lstStyle/>
            <a:p>
              <a:r>
                <a:rPr lang="en-IN" sz="1280" dirty="0">
                  <a:solidFill>
                    <a:schemeClr val="bg1"/>
                  </a:solidFill>
                </a:rPr>
                <a:t>Employee Add/Delete</a:t>
              </a:r>
            </a:p>
          </p:txBody>
        </p:sp>
      </p:grpSp>
      <p:sp>
        <p:nvSpPr>
          <p:cNvPr id="77" name="TextBox 76">
            <a:extLst>
              <a:ext uri="{FF2B5EF4-FFF2-40B4-BE49-F238E27FC236}">
                <a16:creationId xmlns:a16="http://schemas.microsoft.com/office/drawing/2014/main" id="{78051629-F80A-4541-9616-C0448771BBB4}"/>
              </a:ext>
            </a:extLst>
          </p:cNvPr>
          <p:cNvSpPr txBox="1"/>
          <p:nvPr/>
        </p:nvSpPr>
        <p:spPr>
          <a:xfrm>
            <a:off x="568269" y="1449069"/>
            <a:ext cx="1619697" cy="289310"/>
          </a:xfrm>
          <a:prstGeom prst="rect">
            <a:avLst/>
          </a:prstGeom>
          <a:noFill/>
        </p:spPr>
        <p:txBody>
          <a:bodyPr wrap="square" rtlCol="0">
            <a:spAutoFit/>
          </a:bodyPr>
          <a:lstStyle/>
          <a:p>
            <a:r>
              <a:rPr lang="en-IN" sz="1280" dirty="0">
                <a:solidFill>
                  <a:schemeClr val="bg1"/>
                </a:solidFill>
              </a:rPr>
              <a:t>Database Upload</a:t>
            </a:r>
            <a:endParaRPr lang="en-IN" sz="1646" dirty="0">
              <a:solidFill>
                <a:schemeClr val="bg1"/>
              </a:solidFill>
            </a:endParaRPr>
          </a:p>
        </p:txBody>
      </p:sp>
      <p:pic>
        <p:nvPicPr>
          <p:cNvPr id="86" name="Picture 85">
            <a:extLst>
              <a:ext uri="{FF2B5EF4-FFF2-40B4-BE49-F238E27FC236}">
                <a16:creationId xmlns:a16="http://schemas.microsoft.com/office/drawing/2014/main" id="{057AB3CF-5BCC-4B1E-AF03-F50A8727899B}"/>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198537" y="1425431"/>
            <a:ext cx="308813" cy="308813"/>
          </a:xfrm>
          <a:prstGeom prst="rect">
            <a:avLst/>
          </a:prstGeom>
        </p:spPr>
      </p:pic>
      <p:sp>
        <p:nvSpPr>
          <p:cNvPr id="91" name="TextBox 90">
            <a:extLst>
              <a:ext uri="{FF2B5EF4-FFF2-40B4-BE49-F238E27FC236}">
                <a16:creationId xmlns:a16="http://schemas.microsoft.com/office/drawing/2014/main" id="{8C0CFBC6-387F-4333-9E71-4F1465F5FA75}"/>
              </a:ext>
            </a:extLst>
          </p:cNvPr>
          <p:cNvSpPr txBox="1"/>
          <p:nvPr/>
        </p:nvSpPr>
        <p:spPr>
          <a:xfrm>
            <a:off x="505341" y="2481266"/>
            <a:ext cx="1760561" cy="289310"/>
          </a:xfrm>
          <a:prstGeom prst="rect">
            <a:avLst/>
          </a:prstGeom>
          <a:noFill/>
        </p:spPr>
        <p:txBody>
          <a:bodyPr wrap="square" rtlCol="0">
            <a:spAutoFit/>
          </a:bodyPr>
          <a:lstStyle/>
          <a:p>
            <a:r>
              <a:rPr lang="en-IN" sz="1280" dirty="0">
                <a:solidFill>
                  <a:schemeClr val="bg1"/>
                </a:solidFill>
              </a:rPr>
              <a:t>Search Employee</a:t>
            </a:r>
          </a:p>
        </p:txBody>
      </p:sp>
      <p:grpSp>
        <p:nvGrpSpPr>
          <p:cNvPr id="94" name="Group 93">
            <a:extLst>
              <a:ext uri="{FF2B5EF4-FFF2-40B4-BE49-F238E27FC236}">
                <a16:creationId xmlns:a16="http://schemas.microsoft.com/office/drawing/2014/main" id="{9DCDCAA2-38A1-4848-999F-64609579A759}"/>
              </a:ext>
            </a:extLst>
          </p:cNvPr>
          <p:cNvGrpSpPr/>
          <p:nvPr/>
        </p:nvGrpSpPr>
        <p:grpSpPr>
          <a:xfrm>
            <a:off x="147367" y="1961303"/>
            <a:ext cx="2189543" cy="342369"/>
            <a:chOff x="198537" y="2990591"/>
            <a:chExt cx="2130046" cy="342369"/>
          </a:xfrm>
        </p:grpSpPr>
        <p:pic>
          <p:nvPicPr>
            <p:cNvPr id="96" name="Picture 95">
              <a:extLst>
                <a:ext uri="{FF2B5EF4-FFF2-40B4-BE49-F238E27FC236}">
                  <a16:creationId xmlns:a16="http://schemas.microsoft.com/office/drawing/2014/main" id="{885607E1-042D-43BE-8C14-9ACC5650F379}"/>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98537" y="2990591"/>
              <a:ext cx="342369" cy="342369"/>
            </a:xfrm>
            <a:prstGeom prst="rect">
              <a:avLst/>
            </a:prstGeom>
          </p:spPr>
        </p:pic>
        <p:sp>
          <p:nvSpPr>
            <p:cNvPr id="97" name="TextBox 96">
              <a:extLst>
                <a:ext uri="{FF2B5EF4-FFF2-40B4-BE49-F238E27FC236}">
                  <a16:creationId xmlns:a16="http://schemas.microsoft.com/office/drawing/2014/main" id="{15BA5183-F9A8-4677-996C-5B5A21B27C71}"/>
                </a:ext>
              </a:extLst>
            </p:cNvPr>
            <p:cNvSpPr txBox="1"/>
            <p:nvPr/>
          </p:nvSpPr>
          <p:spPr>
            <a:xfrm>
              <a:off x="568022" y="3013183"/>
              <a:ext cx="1760561" cy="289310"/>
            </a:xfrm>
            <a:prstGeom prst="rect">
              <a:avLst/>
            </a:prstGeom>
            <a:noFill/>
          </p:spPr>
          <p:txBody>
            <a:bodyPr wrap="square" rtlCol="0">
              <a:spAutoFit/>
            </a:bodyPr>
            <a:lstStyle/>
            <a:p>
              <a:r>
                <a:rPr lang="en-IN" sz="1280" dirty="0">
                  <a:solidFill>
                    <a:schemeClr val="bg1"/>
                  </a:solidFill>
                </a:rPr>
                <a:t>Employee Attendance</a:t>
              </a:r>
            </a:p>
          </p:txBody>
        </p:sp>
      </p:grpSp>
      <p:pic>
        <p:nvPicPr>
          <p:cNvPr id="98" name="Picture 97">
            <a:extLst>
              <a:ext uri="{FF2B5EF4-FFF2-40B4-BE49-F238E27FC236}">
                <a16:creationId xmlns:a16="http://schemas.microsoft.com/office/drawing/2014/main" id="{EB097EFA-1BBA-4CF6-B4FC-64859D0CDD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1973" y="2465044"/>
            <a:ext cx="325148" cy="325148"/>
          </a:xfrm>
          <a:prstGeom prst="rect">
            <a:avLst/>
          </a:prstGeom>
        </p:spPr>
      </p:pic>
      <p:grpSp>
        <p:nvGrpSpPr>
          <p:cNvPr id="100" name="Group 99">
            <a:extLst>
              <a:ext uri="{FF2B5EF4-FFF2-40B4-BE49-F238E27FC236}">
                <a16:creationId xmlns:a16="http://schemas.microsoft.com/office/drawing/2014/main" id="{4DCCF6E5-D0E8-F748-ACDF-14F5A64285AB}"/>
              </a:ext>
            </a:extLst>
          </p:cNvPr>
          <p:cNvGrpSpPr/>
          <p:nvPr/>
        </p:nvGrpSpPr>
        <p:grpSpPr>
          <a:xfrm>
            <a:off x="162654" y="3602366"/>
            <a:ext cx="2215352" cy="362112"/>
            <a:chOff x="189900" y="2970848"/>
            <a:chExt cx="2155155" cy="362112"/>
          </a:xfrm>
        </p:grpSpPr>
        <p:pic>
          <p:nvPicPr>
            <p:cNvPr id="101" name="Picture 100">
              <a:extLst>
                <a:ext uri="{FF2B5EF4-FFF2-40B4-BE49-F238E27FC236}">
                  <a16:creationId xmlns:a16="http://schemas.microsoft.com/office/drawing/2014/main" id="{9B981996-01CB-134A-95A4-8B6D92A30EE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89900" y="2990591"/>
              <a:ext cx="342369" cy="342369"/>
            </a:xfrm>
            <a:prstGeom prst="rect">
              <a:avLst/>
            </a:prstGeom>
          </p:spPr>
        </p:pic>
        <p:sp>
          <p:nvSpPr>
            <p:cNvPr id="102" name="TextBox 101">
              <a:extLst>
                <a:ext uri="{FF2B5EF4-FFF2-40B4-BE49-F238E27FC236}">
                  <a16:creationId xmlns:a16="http://schemas.microsoft.com/office/drawing/2014/main" id="{0F50A36E-9B66-304E-8212-37431D589C12}"/>
                </a:ext>
              </a:extLst>
            </p:cNvPr>
            <p:cNvSpPr txBox="1"/>
            <p:nvPr/>
          </p:nvSpPr>
          <p:spPr>
            <a:xfrm>
              <a:off x="584494" y="2970848"/>
              <a:ext cx="1760561" cy="289310"/>
            </a:xfrm>
            <a:prstGeom prst="rect">
              <a:avLst/>
            </a:prstGeom>
            <a:noFill/>
          </p:spPr>
          <p:txBody>
            <a:bodyPr wrap="square" rtlCol="0">
              <a:spAutoFit/>
            </a:bodyPr>
            <a:lstStyle/>
            <a:p>
              <a:r>
                <a:rPr lang="en-IN" sz="1280" dirty="0">
                  <a:solidFill>
                    <a:schemeClr val="bg1"/>
                  </a:solidFill>
                </a:rPr>
                <a:t>Test Results</a:t>
              </a:r>
            </a:p>
          </p:txBody>
        </p:sp>
      </p:grpSp>
      <p:grpSp>
        <p:nvGrpSpPr>
          <p:cNvPr id="103" name="Group 102">
            <a:extLst>
              <a:ext uri="{FF2B5EF4-FFF2-40B4-BE49-F238E27FC236}">
                <a16:creationId xmlns:a16="http://schemas.microsoft.com/office/drawing/2014/main" id="{78327D12-7372-334F-852D-F92AA2DCB582}"/>
              </a:ext>
            </a:extLst>
          </p:cNvPr>
          <p:cNvGrpSpPr/>
          <p:nvPr/>
        </p:nvGrpSpPr>
        <p:grpSpPr>
          <a:xfrm>
            <a:off x="170397" y="4154750"/>
            <a:ext cx="2179912" cy="342369"/>
            <a:chOff x="207174" y="2990591"/>
            <a:chExt cx="2120678" cy="342369"/>
          </a:xfrm>
        </p:grpSpPr>
        <p:pic>
          <p:nvPicPr>
            <p:cNvPr id="104" name="Picture 103">
              <a:extLst>
                <a:ext uri="{FF2B5EF4-FFF2-40B4-BE49-F238E27FC236}">
                  <a16:creationId xmlns:a16="http://schemas.microsoft.com/office/drawing/2014/main" id="{E46FBEDC-6F09-B04E-9889-24DD14E983AB}"/>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207174" y="2990591"/>
              <a:ext cx="342369" cy="342369"/>
            </a:xfrm>
            <a:prstGeom prst="rect">
              <a:avLst/>
            </a:prstGeom>
          </p:spPr>
        </p:pic>
        <p:sp>
          <p:nvSpPr>
            <p:cNvPr id="105" name="TextBox 104">
              <a:extLst>
                <a:ext uri="{FF2B5EF4-FFF2-40B4-BE49-F238E27FC236}">
                  <a16:creationId xmlns:a16="http://schemas.microsoft.com/office/drawing/2014/main" id="{D81A6CEA-CB03-9A4B-A706-6741CABBCFC9}"/>
                </a:ext>
              </a:extLst>
            </p:cNvPr>
            <p:cNvSpPr txBox="1"/>
            <p:nvPr/>
          </p:nvSpPr>
          <p:spPr>
            <a:xfrm>
              <a:off x="567291" y="2990591"/>
              <a:ext cx="1760561" cy="289310"/>
            </a:xfrm>
            <a:prstGeom prst="rect">
              <a:avLst/>
            </a:prstGeom>
            <a:noFill/>
          </p:spPr>
          <p:txBody>
            <a:bodyPr wrap="square" rtlCol="0">
              <a:spAutoFit/>
            </a:bodyPr>
            <a:lstStyle/>
            <a:p>
              <a:r>
                <a:rPr lang="en-IN" sz="1280" dirty="0">
                  <a:solidFill>
                    <a:schemeClr val="bg1"/>
                  </a:solidFill>
                </a:rPr>
                <a:t>Report Generation</a:t>
              </a:r>
            </a:p>
          </p:txBody>
        </p:sp>
      </p:grpSp>
      <p:grpSp>
        <p:nvGrpSpPr>
          <p:cNvPr id="106" name="Group 105">
            <a:extLst>
              <a:ext uri="{FF2B5EF4-FFF2-40B4-BE49-F238E27FC236}">
                <a16:creationId xmlns:a16="http://schemas.microsoft.com/office/drawing/2014/main" id="{CE285C1C-A047-E446-AB8A-1914FD6BD0BC}"/>
              </a:ext>
            </a:extLst>
          </p:cNvPr>
          <p:cNvGrpSpPr/>
          <p:nvPr/>
        </p:nvGrpSpPr>
        <p:grpSpPr>
          <a:xfrm>
            <a:off x="163025" y="4638698"/>
            <a:ext cx="2214980" cy="350446"/>
            <a:chOff x="163989" y="2982514"/>
            <a:chExt cx="2154794" cy="350446"/>
          </a:xfrm>
        </p:grpSpPr>
        <p:pic>
          <p:nvPicPr>
            <p:cNvPr id="107" name="Picture 106">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63989" y="2990591"/>
              <a:ext cx="342369" cy="342369"/>
            </a:xfrm>
            <a:prstGeom prst="rect">
              <a:avLst/>
            </a:prstGeom>
          </p:spPr>
        </p:pic>
        <p:sp>
          <p:nvSpPr>
            <p:cNvPr id="108" name="TextBox 107">
              <a:extLst>
                <a:ext uri="{FF2B5EF4-FFF2-40B4-BE49-F238E27FC236}">
                  <a16:creationId xmlns:a16="http://schemas.microsoft.com/office/drawing/2014/main" id="{2DF43A07-FAF5-B646-88CD-2F283F8D3FE4}"/>
                </a:ext>
              </a:extLst>
            </p:cNvPr>
            <p:cNvSpPr txBox="1"/>
            <p:nvPr/>
          </p:nvSpPr>
          <p:spPr>
            <a:xfrm>
              <a:off x="558222" y="2982514"/>
              <a:ext cx="1760561" cy="289310"/>
            </a:xfrm>
            <a:prstGeom prst="rect">
              <a:avLst/>
            </a:prstGeom>
            <a:noFill/>
          </p:spPr>
          <p:txBody>
            <a:bodyPr wrap="square" rtlCol="0">
              <a:spAutoFit/>
            </a:bodyPr>
            <a:lstStyle/>
            <a:p>
              <a:r>
                <a:rPr lang="en-IN" sz="1280" dirty="0">
                  <a:solidFill>
                    <a:schemeClr val="bg1"/>
                  </a:solidFill>
                </a:rPr>
                <a:t>FAQ’s</a:t>
              </a:r>
            </a:p>
          </p:txBody>
        </p:sp>
      </p:grpSp>
      <p:pic>
        <p:nvPicPr>
          <p:cNvPr id="6" name="Picture 5">
            <a:extLst>
              <a:ext uri="{FF2B5EF4-FFF2-40B4-BE49-F238E27FC236}">
                <a16:creationId xmlns:a16="http://schemas.microsoft.com/office/drawing/2014/main" id="{D9BA67F9-1BA2-824C-B1E4-69AA0CFCCAC7}"/>
              </a:ext>
            </a:extLst>
          </p:cNvPr>
          <p:cNvPicPr>
            <a:picLocks noChangeAspect="1"/>
          </p:cNvPicPr>
          <p:nvPr/>
        </p:nvPicPr>
        <p:blipFill rotWithShape="1">
          <a:blip r:embed="rId9"/>
          <a:srcRect t="12385" r="1559" b="17536"/>
          <a:stretch/>
        </p:blipFill>
        <p:spPr>
          <a:xfrm>
            <a:off x="5626133" y="117882"/>
            <a:ext cx="2089834" cy="743863"/>
          </a:xfrm>
          <a:prstGeom prst="rect">
            <a:avLst/>
          </a:prstGeom>
        </p:spPr>
      </p:pic>
      <p:sp>
        <p:nvSpPr>
          <p:cNvPr id="9" name="TextBox 8">
            <a:extLst>
              <a:ext uri="{FF2B5EF4-FFF2-40B4-BE49-F238E27FC236}">
                <a16:creationId xmlns:a16="http://schemas.microsoft.com/office/drawing/2014/main" id="{407C93CD-D9BB-EE45-8A09-54D77C880CB0}"/>
              </a:ext>
            </a:extLst>
          </p:cNvPr>
          <p:cNvSpPr txBox="1"/>
          <p:nvPr/>
        </p:nvSpPr>
        <p:spPr>
          <a:xfrm>
            <a:off x="11511684" y="323173"/>
            <a:ext cx="1029449" cy="261610"/>
          </a:xfrm>
          <a:prstGeom prst="rect">
            <a:avLst/>
          </a:prstGeom>
          <a:noFill/>
        </p:spPr>
        <p:txBody>
          <a:bodyPr wrap="none" rtlCol="0">
            <a:spAutoFit/>
          </a:bodyPr>
          <a:lstStyle/>
          <a:p>
            <a:r>
              <a:rPr lang="en-US" sz="1100" dirty="0"/>
              <a:t>Hi, JRC Murthy</a:t>
            </a:r>
          </a:p>
        </p:txBody>
      </p:sp>
      <p:pic>
        <p:nvPicPr>
          <p:cNvPr id="11" name="Picture 10">
            <a:extLst>
              <a:ext uri="{FF2B5EF4-FFF2-40B4-BE49-F238E27FC236}">
                <a16:creationId xmlns:a16="http://schemas.microsoft.com/office/drawing/2014/main" id="{E00F7052-7686-5D40-9CB2-CC45C8A94727}"/>
              </a:ext>
            </a:extLst>
          </p:cNvPr>
          <p:cNvPicPr>
            <a:picLocks noChangeAspect="1"/>
          </p:cNvPicPr>
          <p:nvPr/>
        </p:nvPicPr>
        <p:blipFill>
          <a:blip r:embed="rId10"/>
          <a:stretch>
            <a:fillRect/>
          </a:stretch>
        </p:blipFill>
        <p:spPr>
          <a:xfrm>
            <a:off x="180257" y="198363"/>
            <a:ext cx="1474367" cy="618075"/>
          </a:xfrm>
          <a:prstGeom prst="rect">
            <a:avLst/>
          </a:prstGeom>
        </p:spPr>
      </p:pic>
      <p:sp>
        <p:nvSpPr>
          <p:cNvPr id="38" name="Rectangle 37">
            <a:extLst>
              <a:ext uri="{FF2B5EF4-FFF2-40B4-BE49-F238E27FC236}">
                <a16:creationId xmlns:a16="http://schemas.microsoft.com/office/drawing/2014/main" id="{30028716-C2BF-5A46-ADDC-B7D95A809ECA}"/>
              </a:ext>
            </a:extLst>
          </p:cNvPr>
          <p:cNvSpPr/>
          <p:nvPr/>
        </p:nvSpPr>
        <p:spPr>
          <a:xfrm>
            <a:off x="2759074" y="1071416"/>
            <a:ext cx="9833410" cy="5825124"/>
          </a:xfrm>
          <a:prstGeom prst="rect">
            <a:avLst/>
          </a:pr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IN" sz="1646" dirty="0"/>
          </a:p>
        </p:txBody>
      </p:sp>
      <p:sp>
        <p:nvSpPr>
          <p:cNvPr id="39" name="TextBox 38">
            <a:extLst>
              <a:ext uri="{FF2B5EF4-FFF2-40B4-BE49-F238E27FC236}">
                <a16:creationId xmlns:a16="http://schemas.microsoft.com/office/drawing/2014/main" id="{BC70D7A2-3E35-CA4B-AE30-78E358032325}"/>
              </a:ext>
            </a:extLst>
          </p:cNvPr>
          <p:cNvSpPr txBox="1"/>
          <p:nvPr/>
        </p:nvSpPr>
        <p:spPr>
          <a:xfrm>
            <a:off x="2975207" y="1322878"/>
            <a:ext cx="8014191" cy="430887"/>
          </a:xfrm>
          <a:prstGeom prst="rect">
            <a:avLst/>
          </a:prstGeom>
          <a:noFill/>
        </p:spPr>
        <p:txBody>
          <a:bodyPr wrap="square" rtlCol="0">
            <a:spAutoFit/>
          </a:bodyPr>
          <a:lstStyle/>
          <a:p>
            <a:pPr algn="ctr"/>
            <a:r>
              <a:rPr lang="en-IN" sz="2200" b="1" dirty="0">
                <a:solidFill>
                  <a:schemeClr val="bg2">
                    <a:lumMod val="50000"/>
                  </a:schemeClr>
                </a:solidFill>
              </a:rPr>
              <a:t>Alert Trainee</a:t>
            </a:r>
          </a:p>
        </p:txBody>
      </p:sp>
      <p:sp>
        <p:nvSpPr>
          <p:cNvPr id="40" name="Rectangle 39">
            <a:extLst>
              <a:ext uri="{FF2B5EF4-FFF2-40B4-BE49-F238E27FC236}">
                <a16:creationId xmlns:a16="http://schemas.microsoft.com/office/drawing/2014/main" id="{5CCF21A6-3573-F543-95AF-2A9029C46D51}"/>
              </a:ext>
            </a:extLst>
          </p:cNvPr>
          <p:cNvSpPr/>
          <p:nvPr/>
        </p:nvSpPr>
        <p:spPr>
          <a:xfrm>
            <a:off x="2921199" y="2069138"/>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1" name="Rectangle 40">
            <a:extLst>
              <a:ext uri="{FF2B5EF4-FFF2-40B4-BE49-F238E27FC236}">
                <a16:creationId xmlns:a16="http://schemas.microsoft.com/office/drawing/2014/main" id="{5CCF21A6-3573-F543-95AF-2A9029C46D51}"/>
              </a:ext>
            </a:extLst>
          </p:cNvPr>
          <p:cNvSpPr/>
          <p:nvPr/>
        </p:nvSpPr>
        <p:spPr>
          <a:xfrm>
            <a:off x="2921289" y="1995623"/>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3" name="Rectangle: Rounded Corners 55">
            <a:extLst>
              <a:ext uri="{FF2B5EF4-FFF2-40B4-BE49-F238E27FC236}">
                <a16:creationId xmlns:a16="http://schemas.microsoft.com/office/drawing/2014/main" id="{1A549288-70C2-FA4A-B20B-0E47D8136C14}"/>
              </a:ext>
            </a:extLst>
          </p:cNvPr>
          <p:cNvSpPr/>
          <p:nvPr/>
        </p:nvSpPr>
        <p:spPr>
          <a:xfrm>
            <a:off x="5322542" y="2137122"/>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4" name="Rectangle: Rounded Corners 65">
            <a:extLst>
              <a:ext uri="{FF2B5EF4-FFF2-40B4-BE49-F238E27FC236}">
                <a16:creationId xmlns:a16="http://schemas.microsoft.com/office/drawing/2014/main" id="{05EAECDE-3B6D-E24E-8243-B8611089B202}"/>
              </a:ext>
            </a:extLst>
          </p:cNvPr>
          <p:cNvSpPr/>
          <p:nvPr/>
        </p:nvSpPr>
        <p:spPr>
          <a:xfrm>
            <a:off x="8806502" y="2107480"/>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5" name="TextBox 44">
            <a:extLst>
              <a:ext uri="{FF2B5EF4-FFF2-40B4-BE49-F238E27FC236}">
                <a16:creationId xmlns:a16="http://schemas.microsoft.com/office/drawing/2014/main" id="{550105AF-B118-154C-AF9F-5CD4F3909DD9}"/>
              </a:ext>
            </a:extLst>
          </p:cNvPr>
          <p:cNvSpPr txBox="1"/>
          <p:nvPr/>
        </p:nvSpPr>
        <p:spPr>
          <a:xfrm>
            <a:off x="3668770" y="2163540"/>
            <a:ext cx="1362040" cy="369332"/>
          </a:xfrm>
          <a:prstGeom prst="rect">
            <a:avLst/>
          </a:prstGeom>
          <a:noFill/>
        </p:spPr>
        <p:txBody>
          <a:bodyPr wrap="none" rtlCol="0">
            <a:spAutoFit/>
          </a:bodyPr>
          <a:lstStyle/>
          <a:p>
            <a:r>
              <a:rPr lang="en-US" dirty="0"/>
              <a:t>Employee ID</a:t>
            </a:r>
          </a:p>
        </p:txBody>
      </p:sp>
      <p:sp>
        <p:nvSpPr>
          <p:cNvPr id="46" name="Rectangle 45">
            <a:extLst>
              <a:ext uri="{FF2B5EF4-FFF2-40B4-BE49-F238E27FC236}">
                <a16:creationId xmlns:a16="http://schemas.microsoft.com/office/drawing/2014/main" id="{5CCF21A6-3573-F543-95AF-2A9029C46D51}"/>
              </a:ext>
            </a:extLst>
          </p:cNvPr>
          <p:cNvSpPr/>
          <p:nvPr/>
        </p:nvSpPr>
        <p:spPr>
          <a:xfrm>
            <a:off x="2967852" y="3113704"/>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47" name="Rectangle: Rounded Corners 55">
            <a:extLst>
              <a:ext uri="{FF2B5EF4-FFF2-40B4-BE49-F238E27FC236}">
                <a16:creationId xmlns:a16="http://schemas.microsoft.com/office/drawing/2014/main" id="{1A549288-70C2-FA4A-B20B-0E47D8136C14}"/>
              </a:ext>
            </a:extLst>
          </p:cNvPr>
          <p:cNvSpPr/>
          <p:nvPr/>
        </p:nvSpPr>
        <p:spPr>
          <a:xfrm>
            <a:off x="5369105" y="3255203"/>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48" name="Rectangle: Rounded Corners 65">
            <a:extLst>
              <a:ext uri="{FF2B5EF4-FFF2-40B4-BE49-F238E27FC236}">
                <a16:creationId xmlns:a16="http://schemas.microsoft.com/office/drawing/2014/main" id="{05EAECDE-3B6D-E24E-8243-B8611089B202}"/>
              </a:ext>
            </a:extLst>
          </p:cNvPr>
          <p:cNvSpPr/>
          <p:nvPr/>
        </p:nvSpPr>
        <p:spPr>
          <a:xfrm>
            <a:off x="8853065" y="3225561"/>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49" name="TextBox 48">
            <a:extLst>
              <a:ext uri="{FF2B5EF4-FFF2-40B4-BE49-F238E27FC236}">
                <a16:creationId xmlns:a16="http://schemas.microsoft.com/office/drawing/2014/main" id="{550105AF-B118-154C-AF9F-5CD4F3909DD9}"/>
              </a:ext>
            </a:extLst>
          </p:cNvPr>
          <p:cNvSpPr txBox="1"/>
          <p:nvPr/>
        </p:nvSpPr>
        <p:spPr>
          <a:xfrm>
            <a:off x="3723875" y="3282445"/>
            <a:ext cx="1086388" cy="369332"/>
          </a:xfrm>
          <a:prstGeom prst="rect">
            <a:avLst/>
          </a:prstGeom>
          <a:noFill/>
        </p:spPr>
        <p:txBody>
          <a:bodyPr wrap="none" rtlCol="0">
            <a:spAutoFit/>
          </a:bodyPr>
          <a:lstStyle/>
          <a:p>
            <a:pPr algn="ctr"/>
            <a:r>
              <a:rPr lang="en-US" dirty="0"/>
              <a:t>Course ID</a:t>
            </a:r>
          </a:p>
        </p:txBody>
      </p:sp>
      <p:sp>
        <p:nvSpPr>
          <p:cNvPr id="50" name="Rectangle 49">
            <a:extLst>
              <a:ext uri="{FF2B5EF4-FFF2-40B4-BE49-F238E27FC236}">
                <a16:creationId xmlns:a16="http://schemas.microsoft.com/office/drawing/2014/main" id="{5CCF21A6-3573-F543-95AF-2A9029C46D51}"/>
              </a:ext>
            </a:extLst>
          </p:cNvPr>
          <p:cNvSpPr/>
          <p:nvPr/>
        </p:nvSpPr>
        <p:spPr>
          <a:xfrm>
            <a:off x="2921199" y="4281446"/>
            <a:ext cx="8835437" cy="694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a:t>
            </a:r>
          </a:p>
        </p:txBody>
      </p:sp>
      <p:sp>
        <p:nvSpPr>
          <p:cNvPr id="51" name="Rectangle: Rounded Corners 55">
            <a:extLst>
              <a:ext uri="{FF2B5EF4-FFF2-40B4-BE49-F238E27FC236}">
                <a16:creationId xmlns:a16="http://schemas.microsoft.com/office/drawing/2014/main" id="{1A549288-70C2-FA4A-B20B-0E47D8136C14}"/>
              </a:ext>
            </a:extLst>
          </p:cNvPr>
          <p:cNvSpPr/>
          <p:nvPr/>
        </p:nvSpPr>
        <p:spPr>
          <a:xfrm>
            <a:off x="5322452" y="4422945"/>
            <a:ext cx="3068078" cy="422168"/>
          </a:xfrm>
          <a:prstGeom prst="roundRect">
            <a:avLst/>
          </a:prstGeom>
          <a:solidFill>
            <a:schemeClr val="bg1"/>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46" dirty="0">
              <a:solidFill>
                <a:schemeClr val="bg2">
                  <a:lumMod val="50000"/>
                </a:schemeClr>
              </a:solidFill>
            </a:endParaRPr>
          </a:p>
        </p:txBody>
      </p:sp>
      <p:sp>
        <p:nvSpPr>
          <p:cNvPr id="52" name="Rectangle: Rounded Corners 65">
            <a:extLst>
              <a:ext uri="{FF2B5EF4-FFF2-40B4-BE49-F238E27FC236}">
                <a16:creationId xmlns:a16="http://schemas.microsoft.com/office/drawing/2014/main" id="{05EAECDE-3B6D-E24E-8243-B8611089B202}"/>
              </a:ext>
            </a:extLst>
          </p:cNvPr>
          <p:cNvSpPr/>
          <p:nvPr/>
        </p:nvSpPr>
        <p:spPr>
          <a:xfrm>
            <a:off x="8806412" y="4393303"/>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Enter</a:t>
            </a:r>
          </a:p>
        </p:txBody>
      </p:sp>
      <p:sp>
        <p:nvSpPr>
          <p:cNvPr id="53" name="TextBox 52">
            <a:extLst>
              <a:ext uri="{FF2B5EF4-FFF2-40B4-BE49-F238E27FC236}">
                <a16:creationId xmlns:a16="http://schemas.microsoft.com/office/drawing/2014/main" id="{550105AF-B118-154C-AF9F-5CD4F3909DD9}"/>
              </a:ext>
            </a:extLst>
          </p:cNvPr>
          <p:cNvSpPr txBox="1"/>
          <p:nvPr/>
        </p:nvSpPr>
        <p:spPr>
          <a:xfrm>
            <a:off x="3798350" y="4467243"/>
            <a:ext cx="937437" cy="369332"/>
          </a:xfrm>
          <a:prstGeom prst="rect">
            <a:avLst/>
          </a:prstGeom>
          <a:noFill/>
        </p:spPr>
        <p:txBody>
          <a:bodyPr wrap="none" rtlCol="0">
            <a:spAutoFit/>
          </a:bodyPr>
          <a:lstStyle/>
          <a:p>
            <a:pPr algn="ctr"/>
            <a:r>
              <a:rPr lang="en-US" dirty="0"/>
              <a:t>Test No.</a:t>
            </a:r>
          </a:p>
        </p:txBody>
      </p:sp>
      <p:sp>
        <p:nvSpPr>
          <p:cNvPr id="58" name="Rectangle: Rounded Corners 65">
            <a:extLst>
              <a:ext uri="{FF2B5EF4-FFF2-40B4-BE49-F238E27FC236}">
                <a16:creationId xmlns:a16="http://schemas.microsoft.com/office/drawing/2014/main" id="{05EAECDE-3B6D-E24E-8243-B8611089B202}"/>
              </a:ext>
            </a:extLst>
          </p:cNvPr>
          <p:cNvSpPr/>
          <p:nvPr/>
        </p:nvSpPr>
        <p:spPr>
          <a:xfrm>
            <a:off x="5996457" y="6741147"/>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pic>
        <p:nvPicPr>
          <p:cNvPr id="3" name="Picture 2"/>
          <p:cNvPicPr>
            <a:picLocks noChangeAspect="1"/>
          </p:cNvPicPr>
          <p:nvPr/>
        </p:nvPicPr>
        <p:blipFill>
          <a:blip r:embed="rId11"/>
          <a:stretch>
            <a:fillRect/>
          </a:stretch>
        </p:blipFill>
        <p:spPr>
          <a:xfrm>
            <a:off x="4732150" y="5197676"/>
            <a:ext cx="4341988" cy="1314450"/>
          </a:xfrm>
          <a:prstGeom prst="rect">
            <a:avLst/>
          </a:prstGeom>
        </p:spPr>
      </p:pic>
      <p:pic>
        <p:nvPicPr>
          <p:cNvPr id="56" name="Picture 55">
            <a:extLst>
              <a:ext uri="{FF2B5EF4-FFF2-40B4-BE49-F238E27FC236}">
                <a16:creationId xmlns:a16="http://schemas.microsoft.com/office/drawing/2014/main" id="{C84DA818-07F7-3C49-8665-28FBED243475}"/>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155418" y="5245759"/>
            <a:ext cx="351932" cy="342369"/>
          </a:xfrm>
          <a:prstGeom prst="rect">
            <a:avLst/>
          </a:prstGeom>
        </p:spPr>
      </p:pic>
      <p:sp>
        <p:nvSpPr>
          <p:cNvPr id="57" name="TextBox 56">
            <a:extLst>
              <a:ext uri="{FF2B5EF4-FFF2-40B4-BE49-F238E27FC236}">
                <a16:creationId xmlns:a16="http://schemas.microsoft.com/office/drawing/2014/main" id="{2DF43A07-FAF5-B646-88CD-2F283F8D3FE4}"/>
              </a:ext>
            </a:extLst>
          </p:cNvPr>
          <p:cNvSpPr txBox="1"/>
          <p:nvPr/>
        </p:nvSpPr>
        <p:spPr>
          <a:xfrm>
            <a:off x="556190" y="5294064"/>
            <a:ext cx="1809736" cy="289310"/>
          </a:xfrm>
          <a:prstGeom prst="rect">
            <a:avLst/>
          </a:prstGeom>
          <a:noFill/>
        </p:spPr>
        <p:txBody>
          <a:bodyPr wrap="square" rtlCol="0">
            <a:spAutoFit/>
          </a:bodyPr>
          <a:lstStyle/>
          <a:p>
            <a:r>
              <a:rPr lang="en-IN" sz="1280" dirty="0">
                <a:solidFill>
                  <a:schemeClr val="bg1"/>
                </a:solidFill>
              </a:rPr>
              <a:t>Latest Updates</a:t>
            </a:r>
          </a:p>
        </p:txBody>
      </p:sp>
      <p:sp>
        <p:nvSpPr>
          <p:cNvPr id="59" name="Rectangle: Rounded Corners 65">
            <a:extLst>
              <a:ext uri="{FF2B5EF4-FFF2-40B4-BE49-F238E27FC236}">
                <a16:creationId xmlns:a16="http://schemas.microsoft.com/office/drawing/2014/main" id="{50DF11FB-4625-5A49-B5F9-1B52C1001EDA}"/>
              </a:ext>
            </a:extLst>
          </p:cNvPr>
          <p:cNvSpPr/>
          <p:nvPr/>
        </p:nvSpPr>
        <p:spPr>
          <a:xfrm>
            <a:off x="8188659" y="6695126"/>
            <a:ext cx="1813374" cy="443272"/>
          </a:xfrm>
          <a:prstGeom prst="roundRect">
            <a:avLst/>
          </a:prstGeom>
          <a:solidFill>
            <a:srgbClr val="00B0F0"/>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46" dirty="0"/>
              <a:t>Send SMS</a:t>
            </a:r>
          </a:p>
        </p:txBody>
      </p:sp>
    </p:spTree>
    <p:extLst>
      <p:ext uri="{BB962C8B-B14F-4D97-AF65-F5344CB8AC3E}">
        <p14:creationId xmlns:p14="http://schemas.microsoft.com/office/powerpoint/2010/main" val="8760971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5837</TotalTime>
  <Words>849</Words>
  <Application>Microsoft Macintosh PowerPoint</Application>
  <PresentationFormat>Custom</PresentationFormat>
  <Paragraphs>240</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kapoor</dc:creator>
  <cp:lastModifiedBy>Microsoft Office User</cp:lastModifiedBy>
  <cp:revision>395</cp:revision>
  <dcterms:created xsi:type="dcterms:W3CDTF">2018-04-10T06:27:35Z</dcterms:created>
  <dcterms:modified xsi:type="dcterms:W3CDTF">2019-02-19T06:37:57Z</dcterms:modified>
</cp:coreProperties>
</file>