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83" r:id="rId2"/>
    <p:sldId id="316" r:id="rId3"/>
    <p:sldId id="299" r:id="rId4"/>
    <p:sldId id="296" r:id="rId5"/>
    <p:sldId id="284" r:id="rId6"/>
    <p:sldId id="291" r:id="rId7"/>
    <p:sldId id="292" r:id="rId8"/>
    <p:sldId id="293" r:id="rId9"/>
    <p:sldId id="294" r:id="rId10"/>
    <p:sldId id="290" r:id="rId11"/>
    <p:sldId id="313" r:id="rId12"/>
    <p:sldId id="308" r:id="rId13"/>
    <p:sldId id="309" r:id="rId14"/>
    <p:sldId id="310" r:id="rId15"/>
    <p:sldId id="314" r:id="rId16"/>
    <p:sldId id="315" r:id="rId17"/>
  </p:sldIdLst>
  <p:sldSz cx="13103225"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F6F4"/>
    <a:srgbClr val="FBFBFB"/>
    <a:srgbClr val="007600"/>
    <a:srgbClr val="0090AF"/>
    <a:srgbClr val="00A8AA"/>
    <a:srgbClr val="76D5D6"/>
    <a:srgbClr val="78A779"/>
    <a:srgbClr val="3DAAD6"/>
    <a:srgbClr val="00A500"/>
    <a:srgbClr val="00D1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25" autoAdjust="0"/>
    <p:restoredTop sz="93924" autoAdjust="0"/>
  </p:normalViewPr>
  <p:slideViewPr>
    <p:cSldViewPr snapToGrid="0">
      <p:cViewPr varScale="1">
        <p:scale>
          <a:sx n="77" d="100"/>
          <a:sy n="77" d="100"/>
        </p:scale>
        <p:origin x="736" y="184"/>
      </p:cViewPr>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6940B7-5369-499F-A655-F2C040499C10}" type="datetimeFigureOut">
              <a:rPr lang="en-IN" smtClean="0"/>
              <a:t>02/03/19</a:t>
            </a:fld>
            <a:endParaRPr lang="en-IN"/>
          </a:p>
        </p:txBody>
      </p:sp>
      <p:sp>
        <p:nvSpPr>
          <p:cNvPr id="4" name="Slide Image Placeholder 3"/>
          <p:cNvSpPr>
            <a:spLocks noGrp="1" noRot="1" noChangeAspect="1"/>
          </p:cNvSpPr>
          <p:nvPr>
            <p:ph type="sldImg" idx="2"/>
          </p:nvPr>
        </p:nvSpPr>
        <p:spPr>
          <a:xfrm>
            <a:off x="973138" y="1143000"/>
            <a:ext cx="491172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D41ED4-1231-4BDD-A166-105321184164}" type="slidenum">
              <a:rPr lang="en-IN" smtClean="0"/>
              <a:t>‹#›</a:t>
            </a:fld>
            <a:endParaRPr lang="en-IN"/>
          </a:p>
        </p:txBody>
      </p:sp>
    </p:spTree>
    <p:extLst>
      <p:ext uri="{BB962C8B-B14F-4D97-AF65-F5344CB8AC3E}">
        <p14:creationId xmlns:p14="http://schemas.microsoft.com/office/powerpoint/2010/main" val="66196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t>
            </a:r>
            <a:r>
              <a:rPr lang="en-US" dirty="0" err="1"/>
              <a:t>i</a:t>
            </a:r>
            <a:r>
              <a:rPr lang="en-US" dirty="0"/>
              <a:t> class="fa fa-lightbulb-o"&gt;</a:t>
            </a:r>
          </a:p>
          <a:p>
            <a:r>
              <a:rPr lang="en-IN" sz="1200" b="0" i="0" kern="1200" dirty="0">
                <a:solidFill>
                  <a:schemeClr val="tx1"/>
                </a:solidFill>
                <a:effectLst/>
                <a:latin typeface="+mn-lt"/>
                <a:ea typeface="+mn-ea"/>
                <a:cs typeface="+mn-cs"/>
              </a:rPr>
              <a:t>.</a:t>
            </a:r>
            <a:r>
              <a:rPr lang="en-IN" sz="1200" b="0" i="0" kern="1200" dirty="0" err="1">
                <a:solidFill>
                  <a:schemeClr val="tx1"/>
                </a:solidFill>
                <a:effectLst/>
                <a:latin typeface="+mn-lt"/>
                <a:ea typeface="+mn-ea"/>
                <a:cs typeface="+mn-cs"/>
              </a:rPr>
              <a:t>glyphicon</a:t>
            </a:r>
            <a:r>
              <a:rPr lang="en-IN" sz="1200" b="0" i="0" kern="1200" dirty="0">
                <a:solidFill>
                  <a:schemeClr val="tx1"/>
                </a:solidFill>
                <a:effectLst/>
                <a:latin typeface="+mn-lt"/>
                <a:ea typeface="+mn-ea"/>
                <a:cs typeface="+mn-cs"/>
              </a:rPr>
              <a:t>-</a:t>
            </a:r>
            <a:r>
              <a:rPr lang="en-IN" sz="1200" b="0" i="0" kern="1200" dirty="0" err="1">
                <a:solidFill>
                  <a:schemeClr val="tx1"/>
                </a:solidFill>
                <a:effectLst/>
                <a:latin typeface="+mn-lt"/>
                <a:ea typeface="+mn-ea"/>
                <a:cs typeface="+mn-cs"/>
              </a:rPr>
              <a:t>glyphicon</a:t>
            </a:r>
            <a:r>
              <a:rPr lang="en-IN" sz="1200" b="0" i="0" kern="1200" dirty="0">
                <a:solidFill>
                  <a:schemeClr val="tx1"/>
                </a:solidFill>
                <a:effectLst/>
                <a:latin typeface="+mn-lt"/>
                <a:ea typeface="+mn-ea"/>
                <a:cs typeface="+mn-cs"/>
              </a:rPr>
              <a:t>-upload</a:t>
            </a:r>
          </a:p>
          <a:p>
            <a:r>
              <a:rPr lang="en-IN" sz="1200" b="0" i="0" kern="1200" dirty="0">
                <a:solidFill>
                  <a:schemeClr val="tx1"/>
                </a:solidFill>
                <a:effectLst/>
                <a:latin typeface="+mn-lt"/>
                <a:ea typeface="+mn-ea"/>
                <a:cs typeface="+mn-cs"/>
              </a:rPr>
              <a:t>.</a:t>
            </a:r>
            <a:r>
              <a:rPr lang="en-IN" sz="1200" b="0" i="0" kern="1200" dirty="0" err="1">
                <a:solidFill>
                  <a:schemeClr val="tx1"/>
                </a:solidFill>
                <a:effectLst/>
                <a:latin typeface="+mn-lt"/>
                <a:ea typeface="+mn-ea"/>
                <a:cs typeface="+mn-cs"/>
              </a:rPr>
              <a:t>glyphicon</a:t>
            </a:r>
            <a:r>
              <a:rPr lang="en-IN" sz="1200" b="0" i="0" kern="1200" dirty="0">
                <a:solidFill>
                  <a:schemeClr val="tx1"/>
                </a:solidFill>
                <a:effectLst/>
                <a:latin typeface="+mn-lt"/>
                <a:ea typeface="+mn-ea"/>
                <a:cs typeface="+mn-cs"/>
              </a:rPr>
              <a:t>-</a:t>
            </a:r>
            <a:r>
              <a:rPr lang="en-IN" sz="1200" b="0" i="0" kern="1200" dirty="0" err="1">
                <a:solidFill>
                  <a:schemeClr val="tx1"/>
                </a:solidFill>
                <a:effectLst/>
                <a:latin typeface="+mn-lt"/>
                <a:ea typeface="+mn-ea"/>
                <a:cs typeface="+mn-cs"/>
              </a:rPr>
              <a:t>glyphicon</a:t>
            </a:r>
            <a:r>
              <a:rPr lang="en-IN" sz="1200" b="0" i="0" kern="1200" dirty="0">
                <a:solidFill>
                  <a:schemeClr val="tx1"/>
                </a:solidFill>
                <a:effectLst/>
                <a:latin typeface="+mn-lt"/>
                <a:ea typeface="+mn-ea"/>
                <a:cs typeface="+mn-cs"/>
              </a:rPr>
              <a:t>-book</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1</a:t>
            </a:fld>
            <a:endParaRPr lang="en-IN"/>
          </a:p>
        </p:txBody>
      </p:sp>
    </p:spTree>
    <p:extLst>
      <p:ext uri="{BB962C8B-B14F-4D97-AF65-F5344CB8AC3E}">
        <p14:creationId xmlns:p14="http://schemas.microsoft.com/office/powerpoint/2010/main" val="3477418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10</a:t>
            </a:fld>
            <a:endParaRPr lang="en-IN"/>
          </a:p>
        </p:txBody>
      </p:sp>
    </p:spTree>
    <p:extLst>
      <p:ext uri="{BB962C8B-B14F-4D97-AF65-F5344CB8AC3E}">
        <p14:creationId xmlns:p14="http://schemas.microsoft.com/office/powerpoint/2010/main" val="1396601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&lt;span class="</a:t>
            </a:r>
            <a:r>
              <a:rPr lang="en-US" dirty="0" err="1"/>
              <a:t>glyphicon</a:t>
            </a:r>
            <a:r>
              <a:rPr lang="en-US" dirty="0"/>
              <a:t> </a:t>
            </a:r>
            <a:r>
              <a:rPr lang="en-US" dirty="0" err="1"/>
              <a:t>glyphicon</a:t>
            </a:r>
            <a:r>
              <a:rPr lang="en-US" dirty="0"/>
              <a:t>-user"&gt;&lt;/span&gt;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i</a:t>
            </a:r>
            <a:r>
              <a:rPr lang="en-US" dirty="0"/>
              <a:t> class='</a:t>
            </a:r>
            <a:r>
              <a:rPr lang="en-US" dirty="0" err="1"/>
              <a:t>fas</a:t>
            </a:r>
            <a:r>
              <a:rPr lang="en-US" dirty="0"/>
              <a:t> fa-chalkboard-teacher'&gt;&lt;/</a:t>
            </a:r>
            <a:r>
              <a:rPr lang="en-US" dirty="0" err="1"/>
              <a:t>i</a:t>
            </a:r>
            <a:r>
              <a:rPr lang="en-US" dirty="0"/>
              <a:t>&gt;</a:t>
            </a:r>
          </a:p>
          <a:p>
            <a:r>
              <a:rPr lang="en-US" dirty="0"/>
              <a:t>&lt;</a:t>
            </a:r>
            <a:r>
              <a:rPr lang="en-US" dirty="0" err="1"/>
              <a:t>i</a:t>
            </a:r>
            <a:r>
              <a:rPr lang="en-US" dirty="0"/>
              <a:t> class='</a:t>
            </a:r>
            <a:r>
              <a:rPr lang="en-US" dirty="0" err="1"/>
              <a:t>fas</a:t>
            </a:r>
            <a:r>
              <a:rPr lang="en-US" dirty="0"/>
              <a:t> fa-book-open'&gt;&lt;/</a:t>
            </a:r>
            <a:r>
              <a:rPr lang="en-US" dirty="0" err="1"/>
              <a:t>i</a:t>
            </a:r>
            <a:r>
              <a:rPr lang="en-US" dirty="0"/>
              <a:t>&gt;</a:t>
            </a:r>
          </a:p>
        </p:txBody>
      </p:sp>
      <p:sp>
        <p:nvSpPr>
          <p:cNvPr id="4" name="Slide Number Placeholder 3"/>
          <p:cNvSpPr>
            <a:spLocks noGrp="1"/>
          </p:cNvSpPr>
          <p:nvPr>
            <p:ph type="sldNum" sz="quarter" idx="5"/>
          </p:nvPr>
        </p:nvSpPr>
        <p:spPr/>
        <p:txBody>
          <a:bodyPr/>
          <a:lstStyle/>
          <a:p>
            <a:fld id="{7DD41ED4-1231-4BDD-A166-105321184164}" type="slidenum">
              <a:rPr lang="en-IN" smtClean="0"/>
              <a:t>11</a:t>
            </a:fld>
            <a:endParaRPr lang="en-IN"/>
          </a:p>
        </p:txBody>
      </p:sp>
    </p:spTree>
    <p:extLst>
      <p:ext uri="{BB962C8B-B14F-4D97-AF65-F5344CB8AC3E}">
        <p14:creationId xmlns:p14="http://schemas.microsoft.com/office/powerpoint/2010/main" val="2620215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&lt;span class="</a:t>
            </a:r>
            <a:r>
              <a:rPr lang="en-US" dirty="0" err="1"/>
              <a:t>glyphicon</a:t>
            </a:r>
            <a:r>
              <a:rPr lang="en-US" dirty="0"/>
              <a:t> </a:t>
            </a:r>
            <a:r>
              <a:rPr lang="en-US" dirty="0" err="1"/>
              <a:t>glyphicon</a:t>
            </a:r>
            <a:r>
              <a:rPr lang="en-US" dirty="0"/>
              <a:t>-user"&gt;&lt;/span&gt;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i</a:t>
            </a:r>
            <a:r>
              <a:rPr lang="en-US" dirty="0"/>
              <a:t> class='</a:t>
            </a:r>
            <a:r>
              <a:rPr lang="en-US" dirty="0" err="1"/>
              <a:t>fas</a:t>
            </a:r>
            <a:r>
              <a:rPr lang="en-US" dirty="0"/>
              <a:t> fa-chalkboard-teacher'&gt;&lt;/</a:t>
            </a:r>
            <a:r>
              <a:rPr lang="en-US" dirty="0" err="1"/>
              <a:t>i</a:t>
            </a:r>
            <a:r>
              <a:rPr lang="en-US" dirty="0"/>
              <a:t>&gt;</a:t>
            </a:r>
          </a:p>
          <a:p>
            <a:r>
              <a:rPr lang="en-US" dirty="0"/>
              <a:t>&lt;</a:t>
            </a:r>
            <a:r>
              <a:rPr lang="en-US" dirty="0" err="1"/>
              <a:t>i</a:t>
            </a:r>
            <a:r>
              <a:rPr lang="en-US" dirty="0"/>
              <a:t> class='</a:t>
            </a:r>
            <a:r>
              <a:rPr lang="en-US" dirty="0" err="1"/>
              <a:t>fas</a:t>
            </a:r>
            <a:r>
              <a:rPr lang="en-US" dirty="0"/>
              <a:t> fa-book-open'&gt;&lt;/</a:t>
            </a:r>
            <a:r>
              <a:rPr lang="en-US" dirty="0" err="1"/>
              <a:t>i</a:t>
            </a:r>
            <a:r>
              <a:rPr lang="en-US" dirty="0"/>
              <a:t>&gt;</a:t>
            </a:r>
          </a:p>
        </p:txBody>
      </p:sp>
      <p:sp>
        <p:nvSpPr>
          <p:cNvPr id="4" name="Slide Number Placeholder 3"/>
          <p:cNvSpPr>
            <a:spLocks noGrp="1"/>
          </p:cNvSpPr>
          <p:nvPr>
            <p:ph type="sldNum" sz="quarter" idx="5"/>
          </p:nvPr>
        </p:nvSpPr>
        <p:spPr/>
        <p:txBody>
          <a:bodyPr/>
          <a:lstStyle/>
          <a:p>
            <a:fld id="{7DD41ED4-1231-4BDD-A166-105321184164}" type="slidenum">
              <a:rPr lang="en-IN" smtClean="0"/>
              <a:t>12</a:t>
            </a:fld>
            <a:endParaRPr lang="en-IN"/>
          </a:p>
        </p:txBody>
      </p:sp>
    </p:spTree>
    <p:extLst>
      <p:ext uri="{BB962C8B-B14F-4D97-AF65-F5344CB8AC3E}">
        <p14:creationId xmlns:p14="http://schemas.microsoft.com/office/powerpoint/2010/main" val="3905663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&lt;span class="</a:t>
            </a:r>
            <a:r>
              <a:rPr lang="en-US" dirty="0" err="1"/>
              <a:t>glyphicon</a:t>
            </a:r>
            <a:r>
              <a:rPr lang="en-US" dirty="0"/>
              <a:t> </a:t>
            </a:r>
            <a:r>
              <a:rPr lang="en-US" dirty="0" err="1"/>
              <a:t>glyphicon</a:t>
            </a:r>
            <a:r>
              <a:rPr lang="en-US" dirty="0"/>
              <a:t>-user"&gt;&lt;/span&gt;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i</a:t>
            </a:r>
            <a:r>
              <a:rPr lang="en-US" dirty="0"/>
              <a:t> class='</a:t>
            </a:r>
            <a:r>
              <a:rPr lang="en-US" dirty="0" err="1"/>
              <a:t>fas</a:t>
            </a:r>
            <a:r>
              <a:rPr lang="en-US" dirty="0"/>
              <a:t> fa-chalkboard-teacher'&gt;&lt;/</a:t>
            </a:r>
            <a:r>
              <a:rPr lang="en-US" dirty="0" err="1"/>
              <a:t>i</a:t>
            </a:r>
            <a:r>
              <a:rPr lang="en-US" dirty="0"/>
              <a:t>&gt;</a:t>
            </a:r>
          </a:p>
          <a:p>
            <a:r>
              <a:rPr lang="en-US" dirty="0"/>
              <a:t>&lt;</a:t>
            </a:r>
            <a:r>
              <a:rPr lang="en-US" dirty="0" err="1"/>
              <a:t>i</a:t>
            </a:r>
            <a:r>
              <a:rPr lang="en-US" dirty="0"/>
              <a:t> class='</a:t>
            </a:r>
            <a:r>
              <a:rPr lang="en-US" dirty="0" err="1"/>
              <a:t>fas</a:t>
            </a:r>
            <a:r>
              <a:rPr lang="en-US" dirty="0"/>
              <a:t> fa-book-open'&gt;&lt;/</a:t>
            </a:r>
            <a:r>
              <a:rPr lang="en-US" dirty="0" err="1"/>
              <a:t>i</a:t>
            </a:r>
            <a:r>
              <a:rPr lang="en-US" dirty="0"/>
              <a:t>&gt;</a:t>
            </a:r>
          </a:p>
        </p:txBody>
      </p:sp>
      <p:sp>
        <p:nvSpPr>
          <p:cNvPr id="4" name="Slide Number Placeholder 3"/>
          <p:cNvSpPr>
            <a:spLocks noGrp="1"/>
          </p:cNvSpPr>
          <p:nvPr>
            <p:ph type="sldNum" sz="quarter" idx="5"/>
          </p:nvPr>
        </p:nvSpPr>
        <p:spPr/>
        <p:txBody>
          <a:bodyPr/>
          <a:lstStyle/>
          <a:p>
            <a:fld id="{7DD41ED4-1231-4BDD-A166-105321184164}" type="slidenum">
              <a:rPr lang="en-IN" smtClean="0"/>
              <a:t>13</a:t>
            </a:fld>
            <a:endParaRPr lang="en-IN"/>
          </a:p>
        </p:txBody>
      </p:sp>
    </p:spTree>
    <p:extLst>
      <p:ext uri="{BB962C8B-B14F-4D97-AF65-F5344CB8AC3E}">
        <p14:creationId xmlns:p14="http://schemas.microsoft.com/office/powerpoint/2010/main" val="1603218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&lt;span class="</a:t>
            </a:r>
            <a:r>
              <a:rPr lang="en-US" dirty="0" err="1"/>
              <a:t>glyphicon</a:t>
            </a:r>
            <a:r>
              <a:rPr lang="en-US" dirty="0"/>
              <a:t> </a:t>
            </a:r>
            <a:r>
              <a:rPr lang="en-US" dirty="0" err="1"/>
              <a:t>glyphicon</a:t>
            </a:r>
            <a:r>
              <a:rPr lang="en-US" dirty="0"/>
              <a:t>-user"&gt;&lt;/span&gt;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i</a:t>
            </a:r>
            <a:r>
              <a:rPr lang="en-US" dirty="0"/>
              <a:t> class='</a:t>
            </a:r>
            <a:r>
              <a:rPr lang="en-US" dirty="0" err="1"/>
              <a:t>fas</a:t>
            </a:r>
            <a:r>
              <a:rPr lang="en-US" dirty="0"/>
              <a:t> fa-chalkboard-teacher'&gt;&lt;/</a:t>
            </a:r>
            <a:r>
              <a:rPr lang="en-US" dirty="0" err="1"/>
              <a:t>i</a:t>
            </a:r>
            <a:r>
              <a:rPr lang="en-US" dirty="0"/>
              <a:t>&gt;</a:t>
            </a:r>
          </a:p>
          <a:p>
            <a:r>
              <a:rPr lang="en-US" dirty="0"/>
              <a:t>&lt;</a:t>
            </a:r>
            <a:r>
              <a:rPr lang="en-US" dirty="0" err="1"/>
              <a:t>i</a:t>
            </a:r>
            <a:r>
              <a:rPr lang="en-US" dirty="0"/>
              <a:t> class='</a:t>
            </a:r>
            <a:r>
              <a:rPr lang="en-US" dirty="0" err="1"/>
              <a:t>fas</a:t>
            </a:r>
            <a:r>
              <a:rPr lang="en-US" dirty="0"/>
              <a:t> fa-book-open'&gt;&lt;/</a:t>
            </a:r>
            <a:r>
              <a:rPr lang="en-US" dirty="0" err="1"/>
              <a:t>i</a:t>
            </a:r>
            <a:r>
              <a:rPr lang="en-US" dirty="0"/>
              <a:t>&gt;</a:t>
            </a:r>
          </a:p>
        </p:txBody>
      </p:sp>
      <p:sp>
        <p:nvSpPr>
          <p:cNvPr id="4" name="Slide Number Placeholder 3"/>
          <p:cNvSpPr>
            <a:spLocks noGrp="1"/>
          </p:cNvSpPr>
          <p:nvPr>
            <p:ph type="sldNum" sz="quarter" idx="5"/>
          </p:nvPr>
        </p:nvSpPr>
        <p:spPr/>
        <p:txBody>
          <a:bodyPr/>
          <a:lstStyle/>
          <a:p>
            <a:fld id="{7DD41ED4-1231-4BDD-A166-105321184164}" type="slidenum">
              <a:rPr lang="en-IN" smtClean="0"/>
              <a:t>14</a:t>
            </a:fld>
            <a:endParaRPr lang="en-IN"/>
          </a:p>
        </p:txBody>
      </p:sp>
    </p:spTree>
    <p:extLst>
      <p:ext uri="{BB962C8B-B14F-4D97-AF65-F5344CB8AC3E}">
        <p14:creationId xmlns:p14="http://schemas.microsoft.com/office/powerpoint/2010/main" val="1837259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&lt;span class="</a:t>
            </a:r>
            <a:r>
              <a:rPr lang="en-US" dirty="0" err="1"/>
              <a:t>glyphicon</a:t>
            </a:r>
            <a:r>
              <a:rPr lang="en-US" dirty="0"/>
              <a:t> </a:t>
            </a:r>
            <a:r>
              <a:rPr lang="en-US" dirty="0" err="1"/>
              <a:t>glyphicon</a:t>
            </a:r>
            <a:r>
              <a:rPr lang="en-US" dirty="0"/>
              <a:t>-user"&gt;&lt;/span&gt;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i</a:t>
            </a:r>
            <a:r>
              <a:rPr lang="en-US" dirty="0"/>
              <a:t> class='</a:t>
            </a:r>
            <a:r>
              <a:rPr lang="en-US" dirty="0" err="1"/>
              <a:t>fas</a:t>
            </a:r>
            <a:r>
              <a:rPr lang="en-US" dirty="0"/>
              <a:t> fa-chalkboard-teacher'&gt;&lt;/</a:t>
            </a:r>
            <a:r>
              <a:rPr lang="en-US" dirty="0" err="1"/>
              <a:t>i</a:t>
            </a:r>
            <a:r>
              <a:rPr lang="en-US" dirty="0"/>
              <a:t>&gt;</a:t>
            </a:r>
          </a:p>
          <a:p>
            <a:r>
              <a:rPr lang="en-US" dirty="0"/>
              <a:t>&lt;</a:t>
            </a:r>
            <a:r>
              <a:rPr lang="en-US" dirty="0" err="1"/>
              <a:t>i</a:t>
            </a:r>
            <a:r>
              <a:rPr lang="en-US" dirty="0"/>
              <a:t> class='</a:t>
            </a:r>
            <a:r>
              <a:rPr lang="en-US" dirty="0" err="1"/>
              <a:t>fas</a:t>
            </a:r>
            <a:r>
              <a:rPr lang="en-US" dirty="0"/>
              <a:t> fa-book-open'&gt;&lt;/</a:t>
            </a:r>
            <a:r>
              <a:rPr lang="en-US" dirty="0" err="1"/>
              <a:t>i</a:t>
            </a:r>
            <a:r>
              <a:rPr lang="en-US" dirty="0"/>
              <a:t>&gt;</a:t>
            </a:r>
          </a:p>
        </p:txBody>
      </p:sp>
      <p:sp>
        <p:nvSpPr>
          <p:cNvPr id="4" name="Slide Number Placeholder 3"/>
          <p:cNvSpPr>
            <a:spLocks noGrp="1"/>
          </p:cNvSpPr>
          <p:nvPr>
            <p:ph type="sldNum" sz="quarter" idx="5"/>
          </p:nvPr>
        </p:nvSpPr>
        <p:spPr/>
        <p:txBody>
          <a:bodyPr/>
          <a:lstStyle/>
          <a:p>
            <a:fld id="{7DD41ED4-1231-4BDD-A166-105321184164}" type="slidenum">
              <a:rPr lang="en-IN" smtClean="0"/>
              <a:t>15</a:t>
            </a:fld>
            <a:endParaRPr lang="en-IN"/>
          </a:p>
        </p:txBody>
      </p:sp>
    </p:spTree>
    <p:extLst>
      <p:ext uri="{BB962C8B-B14F-4D97-AF65-F5344CB8AC3E}">
        <p14:creationId xmlns:p14="http://schemas.microsoft.com/office/powerpoint/2010/main" val="3992183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&lt;span class="</a:t>
            </a:r>
            <a:r>
              <a:rPr lang="en-US" dirty="0" err="1"/>
              <a:t>glyphicon</a:t>
            </a:r>
            <a:r>
              <a:rPr lang="en-US" dirty="0"/>
              <a:t> </a:t>
            </a:r>
            <a:r>
              <a:rPr lang="en-US" dirty="0" err="1"/>
              <a:t>glyphicon</a:t>
            </a:r>
            <a:r>
              <a:rPr lang="en-US" dirty="0"/>
              <a:t>-user"&gt;&lt;/span&gt;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i</a:t>
            </a:r>
            <a:r>
              <a:rPr lang="en-US" dirty="0"/>
              <a:t> class='</a:t>
            </a:r>
            <a:r>
              <a:rPr lang="en-US" dirty="0" err="1"/>
              <a:t>fas</a:t>
            </a:r>
            <a:r>
              <a:rPr lang="en-US" dirty="0"/>
              <a:t> fa-chalkboard-teacher'&gt;&lt;/</a:t>
            </a:r>
            <a:r>
              <a:rPr lang="en-US" dirty="0" err="1"/>
              <a:t>i</a:t>
            </a:r>
            <a:r>
              <a:rPr lang="en-US" dirty="0"/>
              <a:t>&gt;</a:t>
            </a:r>
          </a:p>
          <a:p>
            <a:r>
              <a:rPr lang="en-US" dirty="0"/>
              <a:t>&lt;</a:t>
            </a:r>
            <a:r>
              <a:rPr lang="en-US" dirty="0" err="1"/>
              <a:t>i</a:t>
            </a:r>
            <a:r>
              <a:rPr lang="en-US" dirty="0"/>
              <a:t> class='</a:t>
            </a:r>
            <a:r>
              <a:rPr lang="en-US" dirty="0" err="1"/>
              <a:t>fas</a:t>
            </a:r>
            <a:r>
              <a:rPr lang="en-US" dirty="0"/>
              <a:t> fa-book-open'&gt;&lt;/</a:t>
            </a:r>
            <a:r>
              <a:rPr lang="en-US" dirty="0" err="1"/>
              <a:t>i</a:t>
            </a:r>
            <a:r>
              <a:rPr lang="en-US" dirty="0"/>
              <a:t>&gt;</a:t>
            </a:r>
          </a:p>
        </p:txBody>
      </p:sp>
      <p:sp>
        <p:nvSpPr>
          <p:cNvPr id="4" name="Slide Number Placeholder 3"/>
          <p:cNvSpPr>
            <a:spLocks noGrp="1"/>
          </p:cNvSpPr>
          <p:nvPr>
            <p:ph type="sldNum" sz="quarter" idx="5"/>
          </p:nvPr>
        </p:nvSpPr>
        <p:spPr/>
        <p:txBody>
          <a:bodyPr/>
          <a:lstStyle/>
          <a:p>
            <a:fld id="{7DD41ED4-1231-4BDD-A166-105321184164}" type="slidenum">
              <a:rPr lang="en-IN" smtClean="0"/>
              <a:t>16</a:t>
            </a:fld>
            <a:endParaRPr lang="en-IN"/>
          </a:p>
        </p:txBody>
      </p:sp>
    </p:spTree>
    <p:extLst>
      <p:ext uri="{BB962C8B-B14F-4D97-AF65-F5344CB8AC3E}">
        <p14:creationId xmlns:p14="http://schemas.microsoft.com/office/powerpoint/2010/main" val="1438717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2</a:t>
            </a:fld>
            <a:endParaRPr lang="en-IN"/>
          </a:p>
        </p:txBody>
      </p:sp>
    </p:spTree>
    <p:extLst>
      <p:ext uri="{BB962C8B-B14F-4D97-AF65-F5344CB8AC3E}">
        <p14:creationId xmlns:p14="http://schemas.microsoft.com/office/powerpoint/2010/main" val="1308267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3</a:t>
            </a:fld>
            <a:endParaRPr lang="en-IN"/>
          </a:p>
        </p:txBody>
      </p:sp>
    </p:spTree>
    <p:extLst>
      <p:ext uri="{BB962C8B-B14F-4D97-AF65-F5344CB8AC3E}">
        <p14:creationId xmlns:p14="http://schemas.microsoft.com/office/powerpoint/2010/main" val="1718613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4</a:t>
            </a:fld>
            <a:endParaRPr lang="en-IN"/>
          </a:p>
        </p:txBody>
      </p:sp>
    </p:spTree>
    <p:extLst>
      <p:ext uri="{BB962C8B-B14F-4D97-AF65-F5344CB8AC3E}">
        <p14:creationId xmlns:p14="http://schemas.microsoft.com/office/powerpoint/2010/main" val="2548563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5</a:t>
            </a:fld>
            <a:endParaRPr lang="en-IN"/>
          </a:p>
        </p:txBody>
      </p:sp>
    </p:spTree>
    <p:extLst>
      <p:ext uri="{BB962C8B-B14F-4D97-AF65-F5344CB8AC3E}">
        <p14:creationId xmlns:p14="http://schemas.microsoft.com/office/powerpoint/2010/main" val="3265022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6</a:t>
            </a:fld>
            <a:endParaRPr lang="en-IN"/>
          </a:p>
        </p:txBody>
      </p:sp>
    </p:spTree>
    <p:extLst>
      <p:ext uri="{BB962C8B-B14F-4D97-AF65-F5344CB8AC3E}">
        <p14:creationId xmlns:p14="http://schemas.microsoft.com/office/powerpoint/2010/main" val="3327299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7</a:t>
            </a:fld>
            <a:endParaRPr lang="en-IN"/>
          </a:p>
        </p:txBody>
      </p:sp>
    </p:spTree>
    <p:extLst>
      <p:ext uri="{BB962C8B-B14F-4D97-AF65-F5344CB8AC3E}">
        <p14:creationId xmlns:p14="http://schemas.microsoft.com/office/powerpoint/2010/main" val="2681794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8</a:t>
            </a:fld>
            <a:endParaRPr lang="en-IN"/>
          </a:p>
        </p:txBody>
      </p:sp>
    </p:spTree>
    <p:extLst>
      <p:ext uri="{BB962C8B-B14F-4D97-AF65-F5344CB8AC3E}">
        <p14:creationId xmlns:p14="http://schemas.microsoft.com/office/powerpoint/2010/main" val="2167689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9</a:t>
            </a:fld>
            <a:endParaRPr lang="en-IN"/>
          </a:p>
        </p:txBody>
      </p:sp>
    </p:spTree>
    <p:extLst>
      <p:ext uri="{BB962C8B-B14F-4D97-AF65-F5344CB8AC3E}">
        <p14:creationId xmlns:p14="http://schemas.microsoft.com/office/powerpoint/2010/main" val="3378848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37903" y="1346836"/>
            <a:ext cx="9827419" cy="2865120"/>
          </a:xfrm>
        </p:spPr>
        <p:txBody>
          <a:bodyPr anchor="b"/>
          <a:lstStyle>
            <a:lvl1pPr algn="ctr">
              <a:defRPr sz="6448"/>
            </a:lvl1pPr>
          </a:lstStyle>
          <a:p>
            <a:r>
              <a:rPr lang="en-US"/>
              <a:t>Click to edit Master title style</a:t>
            </a:r>
            <a:endParaRPr lang="en-US" dirty="0"/>
          </a:p>
        </p:txBody>
      </p:sp>
      <p:sp>
        <p:nvSpPr>
          <p:cNvPr id="3" name="Subtitle 2"/>
          <p:cNvSpPr>
            <a:spLocks noGrp="1"/>
          </p:cNvSpPr>
          <p:nvPr>
            <p:ph type="subTitle" idx="1"/>
          </p:nvPr>
        </p:nvSpPr>
        <p:spPr>
          <a:xfrm>
            <a:off x="1637903" y="4322446"/>
            <a:ext cx="9827419" cy="1986914"/>
          </a:xfrm>
        </p:spPr>
        <p:txBody>
          <a:bodyPr/>
          <a:lstStyle>
            <a:lvl1pPr marL="0" indent="0" algn="ctr">
              <a:buNone/>
              <a:defRPr sz="2579"/>
            </a:lvl1pPr>
            <a:lvl2pPr marL="491353" indent="0" algn="ctr">
              <a:buNone/>
              <a:defRPr sz="2149"/>
            </a:lvl2pPr>
            <a:lvl3pPr marL="982706" indent="0" algn="ctr">
              <a:buNone/>
              <a:defRPr sz="1934"/>
            </a:lvl3pPr>
            <a:lvl4pPr marL="1474059" indent="0" algn="ctr">
              <a:buNone/>
              <a:defRPr sz="1720"/>
            </a:lvl4pPr>
            <a:lvl5pPr marL="1965411" indent="0" algn="ctr">
              <a:buNone/>
              <a:defRPr sz="1720"/>
            </a:lvl5pPr>
            <a:lvl6pPr marL="2456764" indent="0" algn="ctr">
              <a:buNone/>
              <a:defRPr sz="1720"/>
            </a:lvl6pPr>
            <a:lvl7pPr marL="2948117" indent="0" algn="ctr">
              <a:buNone/>
              <a:defRPr sz="1720"/>
            </a:lvl7pPr>
            <a:lvl8pPr marL="3439470" indent="0" algn="ctr">
              <a:buNone/>
              <a:defRPr sz="1720"/>
            </a:lvl8pPr>
            <a:lvl9pPr marL="3930823" indent="0" algn="ctr">
              <a:buNone/>
              <a:defRPr sz="1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02/03/19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507860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02/03/19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016306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6995" y="438150"/>
            <a:ext cx="2825383"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00847" y="438150"/>
            <a:ext cx="8312358" cy="697420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02/03/19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3021731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02/03/19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10898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94022" y="2051686"/>
            <a:ext cx="11301532" cy="3423284"/>
          </a:xfrm>
        </p:spPr>
        <p:txBody>
          <a:bodyPr anchor="b"/>
          <a:lstStyle>
            <a:lvl1pPr>
              <a:defRPr sz="6448"/>
            </a:lvl1pPr>
          </a:lstStyle>
          <a:p>
            <a:r>
              <a:rPr lang="en-US"/>
              <a:t>Click to edit Master title style</a:t>
            </a:r>
            <a:endParaRPr lang="en-US" dirty="0"/>
          </a:p>
        </p:txBody>
      </p:sp>
      <p:sp>
        <p:nvSpPr>
          <p:cNvPr id="3" name="Text Placeholder 2"/>
          <p:cNvSpPr>
            <a:spLocks noGrp="1"/>
          </p:cNvSpPr>
          <p:nvPr>
            <p:ph type="body" idx="1"/>
          </p:nvPr>
        </p:nvSpPr>
        <p:spPr>
          <a:xfrm>
            <a:off x="894022" y="5507356"/>
            <a:ext cx="11301532" cy="1800224"/>
          </a:xfrm>
        </p:spPr>
        <p:txBody>
          <a:bodyPr/>
          <a:lstStyle>
            <a:lvl1pPr marL="0" indent="0">
              <a:buNone/>
              <a:defRPr sz="2579">
                <a:solidFill>
                  <a:schemeClr val="tx1">
                    <a:tint val="75000"/>
                  </a:schemeClr>
                </a:solidFill>
              </a:defRPr>
            </a:lvl1pPr>
            <a:lvl2pPr marL="491353" indent="0">
              <a:buNone/>
              <a:defRPr sz="2149">
                <a:solidFill>
                  <a:schemeClr val="tx1">
                    <a:tint val="75000"/>
                  </a:schemeClr>
                </a:solidFill>
              </a:defRPr>
            </a:lvl2pPr>
            <a:lvl3pPr marL="982706" indent="0">
              <a:buNone/>
              <a:defRPr sz="1934">
                <a:solidFill>
                  <a:schemeClr val="tx1">
                    <a:tint val="75000"/>
                  </a:schemeClr>
                </a:solidFill>
              </a:defRPr>
            </a:lvl3pPr>
            <a:lvl4pPr marL="1474059" indent="0">
              <a:buNone/>
              <a:defRPr sz="1720">
                <a:solidFill>
                  <a:schemeClr val="tx1">
                    <a:tint val="75000"/>
                  </a:schemeClr>
                </a:solidFill>
              </a:defRPr>
            </a:lvl4pPr>
            <a:lvl5pPr marL="1965411" indent="0">
              <a:buNone/>
              <a:defRPr sz="1720">
                <a:solidFill>
                  <a:schemeClr val="tx1">
                    <a:tint val="75000"/>
                  </a:schemeClr>
                </a:solidFill>
              </a:defRPr>
            </a:lvl5pPr>
            <a:lvl6pPr marL="2456764" indent="0">
              <a:buNone/>
              <a:defRPr sz="1720">
                <a:solidFill>
                  <a:schemeClr val="tx1">
                    <a:tint val="75000"/>
                  </a:schemeClr>
                </a:solidFill>
              </a:defRPr>
            </a:lvl6pPr>
            <a:lvl7pPr marL="2948117" indent="0">
              <a:buNone/>
              <a:defRPr sz="1720">
                <a:solidFill>
                  <a:schemeClr val="tx1">
                    <a:tint val="75000"/>
                  </a:schemeClr>
                </a:solidFill>
              </a:defRPr>
            </a:lvl7pPr>
            <a:lvl8pPr marL="3439470" indent="0">
              <a:buNone/>
              <a:defRPr sz="1720">
                <a:solidFill>
                  <a:schemeClr val="tx1">
                    <a:tint val="75000"/>
                  </a:schemeClr>
                </a:solidFill>
              </a:defRPr>
            </a:lvl8pPr>
            <a:lvl9pPr marL="3930823" indent="0">
              <a:buNone/>
              <a:defRPr sz="1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44983A-0EFF-4FA5-823C-58DD31D92387}" type="datetimeFigureOut">
              <a:rPr lang="en-IN" smtClean="0"/>
              <a:t>02/03/19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815298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00847" y="2190750"/>
            <a:ext cx="5568871" cy="52216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33507" y="2190750"/>
            <a:ext cx="5568871" cy="52216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44983A-0EFF-4FA5-823C-58DD31D92387}" type="datetimeFigureOut">
              <a:rPr lang="en-IN" smtClean="0"/>
              <a:t>02/03/19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2050505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02553" y="438150"/>
            <a:ext cx="11301532"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2554" y="2017396"/>
            <a:ext cx="5543278" cy="988694"/>
          </a:xfrm>
        </p:spPr>
        <p:txBody>
          <a:bodyPr anchor="b"/>
          <a:lstStyle>
            <a:lvl1pPr marL="0" indent="0">
              <a:buNone/>
              <a:defRPr sz="2579" b="1"/>
            </a:lvl1pPr>
            <a:lvl2pPr marL="491353" indent="0">
              <a:buNone/>
              <a:defRPr sz="2149" b="1"/>
            </a:lvl2pPr>
            <a:lvl3pPr marL="982706" indent="0">
              <a:buNone/>
              <a:defRPr sz="1934" b="1"/>
            </a:lvl3pPr>
            <a:lvl4pPr marL="1474059" indent="0">
              <a:buNone/>
              <a:defRPr sz="1720" b="1"/>
            </a:lvl4pPr>
            <a:lvl5pPr marL="1965411" indent="0">
              <a:buNone/>
              <a:defRPr sz="1720" b="1"/>
            </a:lvl5pPr>
            <a:lvl6pPr marL="2456764" indent="0">
              <a:buNone/>
              <a:defRPr sz="1720" b="1"/>
            </a:lvl6pPr>
            <a:lvl7pPr marL="2948117" indent="0">
              <a:buNone/>
              <a:defRPr sz="1720" b="1"/>
            </a:lvl7pPr>
            <a:lvl8pPr marL="3439470" indent="0">
              <a:buNone/>
              <a:defRPr sz="1720" b="1"/>
            </a:lvl8pPr>
            <a:lvl9pPr marL="3930823" indent="0">
              <a:buNone/>
              <a:defRPr sz="1720" b="1"/>
            </a:lvl9pPr>
          </a:lstStyle>
          <a:p>
            <a:pPr lvl="0"/>
            <a:r>
              <a:rPr lang="en-US"/>
              <a:t>Edit Master text styles</a:t>
            </a:r>
          </a:p>
        </p:txBody>
      </p:sp>
      <p:sp>
        <p:nvSpPr>
          <p:cNvPr id="4" name="Content Placeholder 3"/>
          <p:cNvSpPr>
            <a:spLocks noGrp="1"/>
          </p:cNvSpPr>
          <p:nvPr>
            <p:ph sz="half" idx="2"/>
          </p:nvPr>
        </p:nvSpPr>
        <p:spPr>
          <a:xfrm>
            <a:off x="902554" y="3006090"/>
            <a:ext cx="5543278"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508" y="2017396"/>
            <a:ext cx="5570577" cy="988694"/>
          </a:xfrm>
        </p:spPr>
        <p:txBody>
          <a:bodyPr anchor="b"/>
          <a:lstStyle>
            <a:lvl1pPr marL="0" indent="0">
              <a:buNone/>
              <a:defRPr sz="2579" b="1"/>
            </a:lvl1pPr>
            <a:lvl2pPr marL="491353" indent="0">
              <a:buNone/>
              <a:defRPr sz="2149" b="1"/>
            </a:lvl2pPr>
            <a:lvl3pPr marL="982706" indent="0">
              <a:buNone/>
              <a:defRPr sz="1934" b="1"/>
            </a:lvl3pPr>
            <a:lvl4pPr marL="1474059" indent="0">
              <a:buNone/>
              <a:defRPr sz="1720" b="1"/>
            </a:lvl4pPr>
            <a:lvl5pPr marL="1965411" indent="0">
              <a:buNone/>
              <a:defRPr sz="1720" b="1"/>
            </a:lvl5pPr>
            <a:lvl6pPr marL="2456764" indent="0">
              <a:buNone/>
              <a:defRPr sz="1720" b="1"/>
            </a:lvl6pPr>
            <a:lvl7pPr marL="2948117" indent="0">
              <a:buNone/>
              <a:defRPr sz="1720" b="1"/>
            </a:lvl7pPr>
            <a:lvl8pPr marL="3439470" indent="0">
              <a:buNone/>
              <a:defRPr sz="1720" b="1"/>
            </a:lvl8pPr>
            <a:lvl9pPr marL="3930823" indent="0">
              <a:buNone/>
              <a:defRPr sz="1720" b="1"/>
            </a:lvl9pPr>
          </a:lstStyle>
          <a:p>
            <a:pPr lvl="0"/>
            <a:r>
              <a:rPr lang="en-US"/>
              <a:t>Edit Master text styles</a:t>
            </a:r>
          </a:p>
        </p:txBody>
      </p:sp>
      <p:sp>
        <p:nvSpPr>
          <p:cNvPr id="6" name="Content Placeholder 5"/>
          <p:cNvSpPr>
            <a:spLocks noGrp="1"/>
          </p:cNvSpPr>
          <p:nvPr>
            <p:ph sz="quarter" idx="4"/>
          </p:nvPr>
        </p:nvSpPr>
        <p:spPr>
          <a:xfrm>
            <a:off x="6633508" y="3006090"/>
            <a:ext cx="5570577"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44983A-0EFF-4FA5-823C-58DD31D92387}" type="datetimeFigureOut">
              <a:rPr lang="en-IN" smtClean="0"/>
              <a:t>02/03/19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049695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44983A-0EFF-4FA5-823C-58DD31D92387}" type="datetimeFigureOut">
              <a:rPr lang="en-IN" smtClean="0"/>
              <a:t>02/03/19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369344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44983A-0EFF-4FA5-823C-58DD31D92387}" type="datetimeFigureOut">
              <a:rPr lang="en-IN" smtClean="0"/>
              <a:t>02/03/19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385035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2554" y="548640"/>
            <a:ext cx="4226131" cy="1920240"/>
          </a:xfrm>
        </p:spPr>
        <p:txBody>
          <a:bodyPr anchor="b"/>
          <a:lstStyle>
            <a:lvl1pPr>
              <a:defRPr sz="3439"/>
            </a:lvl1pPr>
          </a:lstStyle>
          <a:p>
            <a:r>
              <a:rPr lang="en-US"/>
              <a:t>Click to edit Master title style</a:t>
            </a:r>
            <a:endParaRPr lang="en-US" dirty="0"/>
          </a:p>
        </p:txBody>
      </p:sp>
      <p:sp>
        <p:nvSpPr>
          <p:cNvPr id="3" name="Content Placeholder 2"/>
          <p:cNvSpPr>
            <a:spLocks noGrp="1"/>
          </p:cNvSpPr>
          <p:nvPr>
            <p:ph idx="1"/>
          </p:nvPr>
        </p:nvSpPr>
        <p:spPr>
          <a:xfrm>
            <a:off x="5570577" y="1184911"/>
            <a:ext cx="6633508" cy="5848350"/>
          </a:xfrm>
        </p:spPr>
        <p:txBody>
          <a:bodyPr/>
          <a:lstStyle>
            <a:lvl1pPr>
              <a:defRPr sz="3439"/>
            </a:lvl1pPr>
            <a:lvl2pPr>
              <a:defRPr sz="3009"/>
            </a:lvl2pPr>
            <a:lvl3pPr>
              <a:defRPr sz="2579"/>
            </a:lvl3pPr>
            <a:lvl4pPr>
              <a:defRPr sz="2149"/>
            </a:lvl4pPr>
            <a:lvl5pPr>
              <a:defRPr sz="2149"/>
            </a:lvl5pPr>
            <a:lvl6pPr>
              <a:defRPr sz="2149"/>
            </a:lvl6pPr>
            <a:lvl7pPr>
              <a:defRPr sz="2149"/>
            </a:lvl7pPr>
            <a:lvl8pPr>
              <a:defRPr sz="2149"/>
            </a:lvl8pPr>
            <a:lvl9pPr>
              <a:defRPr sz="21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02554" y="2468880"/>
            <a:ext cx="4226131" cy="4573906"/>
          </a:xfrm>
        </p:spPr>
        <p:txBody>
          <a:bodyPr/>
          <a:lstStyle>
            <a:lvl1pPr marL="0" indent="0">
              <a:buNone/>
              <a:defRPr sz="1720"/>
            </a:lvl1pPr>
            <a:lvl2pPr marL="491353" indent="0">
              <a:buNone/>
              <a:defRPr sz="1505"/>
            </a:lvl2pPr>
            <a:lvl3pPr marL="982706" indent="0">
              <a:buNone/>
              <a:defRPr sz="1290"/>
            </a:lvl3pPr>
            <a:lvl4pPr marL="1474059" indent="0">
              <a:buNone/>
              <a:defRPr sz="1075"/>
            </a:lvl4pPr>
            <a:lvl5pPr marL="1965411" indent="0">
              <a:buNone/>
              <a:defRPr sz="1075"/>
            </a:lvl5pPr>
            <a:lvl6pPr marL="2456764" indent="0">
              <a:buNone/>
              <a:defRPr sz="1075"/>
            </a:lvl6pPr>
            <a:lvl7pPr marL="2948117" indent="0">
              <a:buNone/>
              <a:defRPr sz="1075"/>
            </a:lvl7pPr>
            <a:lvl8pPr marL="3439470" indent="0">
              <a:buNone/>
              <a:defRPr sz="1075"/>
            </a:lvl8pPr>
            <a:lvl9pPr marL="3930823" indent="0">
              <a:buNone/>
              <a:defRPr sz="1075"/>
            </a:lvl9pPr>
          </a:lstStyle>
          <a:p>
            <a:pPr lvl="0"/>
            <a:r>
              <a:rPr lang="en-US"/>
              <a:t>Edit Master text styles</a:t>
            </a:r>
          </a:p>
        </p:txBody>
      </p:sp>
      <p:sp>
        <p:nvSpPr>
          <p:cNvPr id="5" name="Date Placeholder 4"/>
          <p:cNvSpPr>
            <a:spLocks noGrp="1"/>
          </p:cNvSpPr>
          <p:nvPr>
            <p:ph type="dt" sz="half" idx="10"/>
          </p:nvPr>
        </p:nvSpPr>
        <p:spPr/>
        <p:txBody>
          <a:bodyPr/>
          <a:lstStyle/>
          <a:p>
            <a:fld id="{0344983A-0EFF-4FA5-823C-58DD31D92387}" type="datetimeFigureOut">
              <a:rPr lang="en-IN" smtClean="0"/>
              <a:t>02/03/19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720133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2554" y="548640"/>
            <a:ext cx="4226131" cy="1920240"/>
          </a:xfrm>
        </p:spPr>
        <p:txBody>
          <a:bodyPr anchor="b"/>
          <a:lstStyle>
            <a:lvl1pPr>
              <a:defRPr sz="3439"/>
            </a:lvl1pPr>
          </a:lstStyle>
          <a:p>
            <a:r>
              <a:rPr lang="en-US"/>
              <a:t>Click to edit Master title style</a:t>
            </a:r>
            <a:endParaRPr lang="en-US" dirty="0"/>
          </a:p>
        </p:txBody>
      </p:sp>
      <p:sp>
        <p:nvSpPr>
          <p:cNvPr id="3" name="Picture Placeholder 2"/>
          <p:cNvSpPr>
            <a:spLocks noGrp="1" noChangeAspect="1"/>
          </p:cNvSpPr>
          <p:nvPr>
            <p:ph type="pic" idx="1"/>
          </p:nvPr>
        </p:nvSpPr>
        <p:spPr>
          <a:xfrm>
            <a:off x="5570577" y="1184911"/>
            <a:ext cx="6633508" cy="5848350"/>
          </a:xfrm>
        </p:spPr>
        <p:txBody>
          <a:bodyPr anchor="t"/>
          <a:lstStyle>
            <a:lvl1pPr marL="0" indent="0">
              <a:buNone/>
              <a:defRPr sz="3439"/>
            </a:lvl1pPr>
            <a:lvl2pPr marL="491353" indent="0">
              <a:buNone/>
              <a:defRPr sz="3009"/>
            </a:lvl2pPr>
            <a:lvl3pPr marL="982706" indent="0">
              <a:buNone/>
              <a:defRPr sz="2579"/>
            </a:lvl3pPr>
            <a:lvl4pPr marL="1474059" indent="0">
              <a:buNone/>
              <a:defRPr sz="2149"/>
            </a:lvl4pPr>
            <a:lvl5pPr marL="1965411" indent="0">
              <a:buNone/>
              <a:defRPr sz="2149"/>
            </a:lvl5pPr>
            <a:lvl6pPr marL="2456764" indent="0">
              <a:buNone/>
              <a:defRPr sz="2149"/>
            </a:lvl6pPr>
            <a:lvl7pPr marL="2948117" indent="0">
              <a:buNone/>
              <a:defRPr sz="2149"/>
            </a:lvl7pPr>
            <a:lvl8pPr marL="3439470" indent="0">
              <a:buNone/>
              <a:defRPr sz="2149"/>
            </a:lvl8pPr>
            <a:lvl9pPr marL="3930823" indent="0">
              <a:buNone/>
              <a:defRPr sz="2149"/>
            </a:lvl9pPr>
          </a:lstStyle>
          <a:p>
            <a:r>
              <a:rPr lang="en-US"/>
              <a:t>Click icon to add picture</a:t>
            </a:r>
            <a:endParaRPr lang="en-US" dirty="0"/>
          </a:p>
        </p:txBody>
      </p:sp>
      <p:sp>
        <p:nvSpPr>
          <p:cNvPr id="4" name="Text Placeholder 3"/>
          <p:cNvSpPr>
            <a:spLocks noGrp="1"/>
          </p:cNvSpPr>
          <p:nvPr>
            <p:ph type="body" sz="half" idx="2"/>
          </p:nvPr>
        </p:nvSpPr>
        <p:spPr>
          <a:xfrm>
            <a:off x="902554" y="2468880"/>
            <a:ext cx="4226131" cy="4573906"/>
          </a:xfrm>
        </p:spPr>
        <p:txBody>
          <a:bodyPr/>
          <a:lstStyle>
            <a:lvl1pPr marL="0" indent="0">
              <a:buNone/>
              <a:defRPr sz="1720"/>
            </a:lvl1pPr>
            <a:lvl2pPr marL="491353" indent="0">
              <a:buNone/>
              <a:defRPr sz="1505"/>
            </a:lvl2pPr>
            <a:lvl3pPr marL="982706" indent="0">
              <a:buNone/>
              <a:defRPr sz="1290"/>
            </a:lvl3pPr>
            <a:lvl4pPr marL="1474059" indent="0">
              <a:buNone/>
              <a:defRPr sz="1075"/>
            </a:lvl4pPr>
            <a:lvl5pPr marL="1965411" indent="0">
              <a:buNone/>
              <a:defRPr sz="1075"/>
            </a:lvl5pPr>
            <a:lvl6pPr marL="2456764" indent="0">
              <a:buNone/>
              <a:defRPr sz="1075"/>
            </a:lvl6pPr>
            <a:lvl7pPr marL="2948117" indent="0">
              <a:buNone/>
              <a:defRPr sz="1075"/>
            </a:lvl7pPr>
            <a:lvl8pPr marL="3439470" indent="0">
              <a:buNone/>
              <a:defRPr sz="1075"/>
            </a:lvl8pPr>
            <a:lvl9pPr marL="3930823" indent="0">
              <a:buNone/>
              <a:defRPr sz="1075"/>
            </a:lvl9pPr>
          </a:lstStyle>
          <a:p>
            <a:pPr lvl="0"/>
            <a:r>
              <a:rPr lang="en-US"/>
              <a:t>Edit Master text styles</a:t>
            </a:r>
          </a:p>
        </p:txBody>
      </p:sp>
      <p:sp>
        <p:nvSpPr>
          <p:cNvPr id="5" name="Date Placeholder 4"/>
          <p:cNvSpPr>
            <a:spLocks noGrp="1"/>
          </p:cNvSpPr>
          <p:nvPr>
            <p:ph type="dt" sz="half" idx="10"/>
          </p:nvPr>
        </p:nvSpPr>
        <p:spPr/>
        <p:txBody>
          <a:bodyPr/>
          <a:lstStyle/>
          <a:p>
            <a:fld id="{0344983A-0EFF-4FA5-823C-58DD31D92387}" type="datetimeFigureOut">
              <a:rPr lang="en-IN" smtClean="0"/>
              <a:t>02/03/19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041153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847" y="438150"/>
            <a:ext cx="11301532"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00847" y="2190750"/>
            <a:ext cx="11301532" cy="522160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0847" y="7627621"/>
            <a:ext cx="2948226" cy="438150"/>
          </a:xfrm>
          <a:prstGeom prst="rect">
            <a:avLst/>
          </a:prstGeom>
        </p:spPr>
        <p:txBody>
          <a:bodyPr vert="horz" lIns="91440" tIns="45720" rIns="91440" bIns="45720" rtlCol="0" anchor="ctr"/>
          <a:lstStyle>
            <a:lvl1pPr algn="l">
              <a:defRPr sz="1290">
                <a:solidFill>
                  <a:schemeClr val="tx1">
                    <a:tint val="75000"/>
                  </a:schemeClr>
                </a:solidFill>
              </a:defRPr>
            </a:lvl1pPr>
          </a:lstStyle>
          <a:p>
            <a:fld id="{0344983A-0EFF-4FA5-823C-58DD31D92387}" type="datetimeFigureOut">
              <a:rPr lang="en-IN" smtClean="0"/>
              <a:t>02/03/19</a:t>
            </a:fld>
            <a:endParaRPr lang="en-IN"/>
          </a:p>
        </p:txBody>
      </p:sp>
      <p:sp>
        <p:nvSpPr>
          <p:cNvPr id="5" name="Footer Placeholder 4"/>
          <p:cNvSpPr>
            <a:spLocks noGrp="1"/>
          </p:cNvSpPr>
          <p:nvPr>
            <p:ph type="ftr" sz="quarter" idx="3"/>
          </p:nvPr>
        </p:nvSpPr>
        <p:spPr>
          <a:xfrm>
            <a:off x="4340444" y="7627621"/>
            <a:ext cx="4422338" cy="438150"/>
          </a:xfrm>
          <a:prstGeom prst="rect">
            <a:avLst/>
          </a:prstGeom>
        </p:spPr>
        <p:txBody>
          <a:bodyPr vert="horz" lIns="91440" tIns="45720" rIns="91440" bIns="45720" rtlCol="0" anchor="ctr"/>
          <a:lstStyle>
            <a:lvl1pPr algn="ctr">
              <a:defRPr sz="129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254152" y="7627621"/>
            <a:ext cx="2948226" cy="438150"/>
          </a:xfrm>
          <a:prstGeom prst="rect">
            <a:avLst/>
          </a:prstGeom>
        </p:spPr>
        <p:txBody>
          <a:bodyPr vert="horz" lIns="91440" tIns="45720" rIns="91440" bIns="45720" rtlCol="0" anchor="ctr"/>
          <a:lstStyle>
            <a:lvl1pPr algn="r">
              <a:defRPr sz="1290">
                <a:solidFill>
                  <a:schemeClr val="tx1">
                    <a:tint val="75000"/>
                  </a:schemeClr>
                </a:solidFill>
              </a:defRPr>
            </a:lvl1pPr>
          </a:lstStyle>
          <a:p>
            <a:fld id="{632581D5-60CD-4BBE-8D0B-FCB977EDE910}" type="slidenum">
              <a:rPr lang="en-IN" smtClean="0"/>
              <a:t>‹#›</a:t>
            </a:fld>
            <a:endParaRPr lang="en-IN"/>
          </a:p>
        </p:txBody>
      </p:sp>
    </p:spTree>
    <p:extLst>
      <p:ext uri="{BB962C8B-B14F-4D97-AF65-F5344CB8AC3E}">
        <p14:creationId xmlns:p14="http://schemas.microsoft.com/office/powerpoint/2010/main" val="276765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82706" rtl="0" eaLnBrk="1" latinLnBrk="0" hangingPunct="1">
        <a:lnSpc>
          <a:spcPct val="90000"/>
        </a:lnSpc>
        <a:spcBef>
          <a:spcPct val="0"/>
        </a:spcBef>
        <a:buNone/>
        <a:defRPr sz="4729" kern="1200">
          <a:solidFill>
            <a:schemeClr val="tx1"/>
          </a:solidFill>
          <a:latin typeface="+mj-lt"/>
          <a:ea typeface="+mj-ea"/>
          <a:cs typeface="+mj-cs"/>
        </a:defRPr>
      </a:lvl1pPr>
    </p:titleStyle>
    <p:bodyStyle>
      <a:lvl1pPr marL="245676" indent="-245676" algn="l" defTabSz="982706" rtl="0" eaLnBrk="1" latinLnBrk="0" hangingPunct="1">
        <a:lnSpc>
          <a:spcPct val="90000"/>
        </a:lnSpc>
        <a:spcBef>
          <a:spcPts val="1075"/>
        </a:spcBef>
        <a:buFont typeface="Arial" panose="020B0604020202020204" pitchFamily="34" charset="0"/>
        <a:buChar char="•"/>
        <a:defRPr sz="3009" kern="1200">
          <a:solidFill>
            <a:schemeClr val="tx1"/>
          </a:solidFill>
          <a:latin typeface="+mn-lt"/>
          <a:ea typeface="+mn-ea"/>
          <a:cs typeface="+mn-cs"/>
        </a:defRPr>
      </a:lvl1pPr>
      <a:lvl2pPr marL="737029" indent="-245676" algn="l" defTabSz="982706" rtl="0" eaLnBrk="1" latinLnBrk="0" hangingPunct="1">
        <a:lnSpc>
          <a:spcPct val="90000"/>
        </a:lnSpc>
        <a:spcBef>
          <a:spcPts val="537"/>
        </a:spcBef>
        <a:buFont typeface="Arial" panose="020B0604020202020204" pitchFamily="34" charset="0"/>
        <a:buChar char="•"/>
        <a:defRPr sz="2579" kern="1200">
          <a:solidFill>
            <a:schemeClr val="tx1"/>
          </a:solidFill>
          <a:latin typeface="+mn-lt"/>
          <a:ea typeface="+mn-ea"/>
          <a:cs typeface="+mn-cs"/>
        </a:defRPr>
      </a:lvl2pPr>
      <a:lvl3pPr marL="1228382" indent="-245676" algn="l" defTabSz="982706" rtl="0" eaLnBrk="1" latinLnBrk="0" hangingPunct="1">
        <a:lnSpc>
          <a:spcPct val="90000"/>
        </a:lnSpc>
        <a:spcBef>
          <a:spcPts val="537"/>
        </a:spcBef>
        <a:buFont typeface="Arial" panose="020B0604020202020204" pitchFamily="34" charset="0"/>
        <a:buChar char="•"/>
        <a:defRPr sz="2149" kern="1200">
          <a:solidFill>
            <a:schemeClr val="tx1"/>
          </a:solidFill>
          <a:latin typeface="+mn-lt"/>
          <a:ea typeface="+mn-ea"/>
          <a:cs typeface="+mn-cs"/>
        </a:defRPr>
      </a:lvl3pPr>
      <a:lvl4pPr marL="1719735"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4pPr>
      <a:lvl5pPr marL="2211088"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5pPr>
      <a:lvl6pPr marL="2702441"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6pPr>
      <a:lvl7pPr marL="3193793"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7pPr>
      <a:lvl8pPr marL="3685146"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8pPr>
      <a:lvl9pPr marL="4176499"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9pPr>
    </p:bodyStyle>
    <p:otherStyle>
      <a:defPPr>
        <a:defRPr lang="en-US"/>
      </a:defPPr>
      <a:lvl1pPr marL="0" algn="l" defTabSz="982706" rtl="0" eaLnBrk="1" latinLnBrk="0" hangingPunct="1">
        <a:defRPr sz="1934" kern="1200">
          <a:solidFill>
            <a:schemeClr val="tx1"/>
          </a:solidFill>
          <a:latin typeface="+mn-lt"/>
          <a:ea typeface="+mn-ea"/>
          <a:cs typeface="+mn-cs"/>
        </a:defRPr>
      </a:lvl1pPr>
      <a:lvl2pPr marL="491353" algn="l" defTabSz="982706" rtl="0" eaLnBrk="1" latinLnBrk="0" hangingPunct="1">
        <a:defRPr sz="1934" kern="1200">
          <a:solidFill>
            <a:schemeClr val="tx1"/>
          </a:solidFill>
          <a:latin typeface="+mn-lt"/>
          <a:ea typeface="+mn-ea"/>
          <a:cs typeface="+mn-cs"/>
        </a:defRPr>
      </a:lvl2pPr>
      <a:lvl3pPr marL="982706" algn="l" defTabSz="982706" rtl="0" eaLnBrk="1" latinLnBrk="0" hangingPunct="1">
        <a:defRPr sz="1934" kern="1200">
          <a:solidFill>
            <a:schemeClr val="tx1"/>
          </a:solidFill>
          <a:latin typeface="+mn-lt"/>
          <a:ea typeface="+mn-ea"/>
          <a:cs typeface="+mn-cs"/>
        </a:defRPr>
      </a:lvl3pPr>
      <a:lvl4pPr marL="1474059" algn="l" defTabSz="982706" rtl="0" eaLnBrk="1" latinLnBrk="0" hangingPunct="1">
        <a:defRPr sz="1934" kern="1200">
          <a:solidFill>
            <a:schemeClr val="tx1"/>
          </a:solidFill>
          <a:latin typeface="+mn-lt"/>
          <a:ea typeface="+mn-ea"/>
          <a:cs typeface="+mn-cs"/>
        </a:defRPr>
      </a:lvl4pPr>
      <a:lvl5pPr marL="1965411" algn="l" defTabSz="982706" rtl="0" eaLnBrk="1" latinLnBrk="0" hangingPunct="1">
        <a:defRPr sz="1934" kern="1200">
          <a:solidFill>
            <a:schemeClr val="tx1"/>
          </a:solidFill>
          <a:latin typeface="+mn-lt"/>
          <a:ea typeface="+mn-ea"/>
          <a:cs typeface="+mn-cs"/>
        </a:defRPr>
      </a:lvl5pPr>
      <a:lvl6pPr marL="2456764" algn="l" defTabSz="982706" rtl="0" eaLnBrk="1" latinLnBrk="0" hangingPunct="1">
        <a:defRPr sz="1934" kern="1200">
          <a:solidFill>
            <a:schemeClr val="tx1"/>
          </a:solidFill>
          <a:latin typeface="+mn-lt"/>
          <a:ea typeface="+mn-ea"/>
          <a:cs typeface="+mn-cs"/>
        </a:defRPr>
      </a:lvl6pPr>
      <a:lvl7pPr marL="2948117" algn="l" defTabSz="982706" rtl="0" eaLnBrk="1" latinLnBrk="0" hangingPunct="1">
        <a:defRPr sz="1934" kern="1200">
          <a:solidFill>
            <a:schemeClr val="tx1"/>
          </a:solidFill>
          <a:latin typeface="+mn-lt"/>
          <a:ea typeface="+mn-ea"/>
          <a:cs typeface="+mn-cs"/>
        </a:defRPr>
      </a:lvl7pPr>
      <a:lvl8pPr marL="3439470" algn="l" defTabSz="982706" rtl="0" eaLnBrk="1" latinLnBrk="0" hangingPunct="1">
        <a:defRPr sz="1934" kern="1200">
          <a:solidFill>
            <a:schemeClr val="tx1"/>
          </a:solidFill>
          <a:latin typeface="+mn-lt"/>
          <a:ea typeface="+mn-ea"/>
          <a:cs typeface="+mn-cs"/>
        </a:defRPr>
      </a:lvl8pPr>
      <a:lvl9pPr marL="3930823" algn="l" defTabSz="982706" rtl="0" eaLnBrk="1" latinLnBrk="0" hangingPunct="1">
        <a:defRPr sz="19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tif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9.png"/><Relationship Id="rId9" Type="http://schemas.openxmlformats.org/officeDocument/2006/relationships/image" Target="../media/image10.tiff"/></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10.tiff"/><Relationship Id="rId4" Type="http://schemas.openxmlformats.org/officeDocument/2006/relationships/image" Target="../media/image9.pn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10.tiff"/><Relationship Id="rId4" Type="http://schemas.openxmlformats.org/officeDocument/2006/relationships/image" Target="../media/image9.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10.tiff"/><Relationship Id="rId4" Type="http://schemas.openxmlformats.org/officeDocument/2006/relationships/image" Target="../media/image9.png"/><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10.tiff"/><Relationship Id="rId4" Type="http://schemas.openxmlformats.org/officeDocument/2006/relationships/image" Target="../media/image9.png"/><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10.tiff"/><Relationship Id="rId4" Type="http://schemas.openxmlformats.org/officeDocument/2006/relationships/image" Target="../media/image9.png"/><Relationship Id="rId9" Type="http://schemas.openxmlformats.org/officeDocument/2006/relationships/image" Target="../media/image11.png"/></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10.tiff"/><Relationship Id="rId4" Type="http://schemas.openxmlformats.org/officeDocument/2006/relationships/image" Target="../media/image9.png"/><Relationship Id="rId9"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tiff"/><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13.png"/><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notesSlide" Target="../notesSlides/notesSlide3.xml"/><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5.png"/><Relationship Id="rId5" Type="http://schemas.openxmlformats.org/officeDocument/2006/relationships/image" Target="../media/image10.tiff"/><Relationship Id="rId15" Type="http://schemas.openxmlformats.org/officeDocument/2006/relationships/image" Target="../media/image14.png"/><Relationship Id="rId10" Type="http://schemas.openxmlformats.org/officeDocument/2006/relationships/image" Target="../media/image4.png"/><Relationship Id="rId4" Type="http://schemas.openxmlformats.org/officeDocument/2006/relationships/image" Target="../media/image9.png"/><Relationship Id="rId9" Type="http://schemas.openxmlformats.org/officeDocument/2006/relationships/image" Target="../media/image3.png"/><Relationship Id="rId1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2.png"/><Relationship Id="rId12" Type="http://schemas.openxmlformats.org/officeDocument/2006/relationships/image" Target="../media/image7.png"/><Relationship Id="rId2" Type="http://schemas.openxmlformats.org/officeDocument/2006/relationships/notesSlide" Target="../notesSlides/notesSlide4.xml"/><Relationship Id="rId16"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6.png"/><Relationship Id="rId5" Type="http://schemas.openxmlformats.org/officeDocument/2006/relationships/image" Target="../media/image10.tiff"/><Relationship Id="rId15" Type="http://schemas.openxmlformats.org/officeDocument/2006/relationships/image" Target="../media/image18.png"/><Relationship Id="rId10" Type="http://schemas.openxmlformats.org/officeDocument/2006/relationships/image" Target="../media/image5.png"/><Relationship Id="rId4" Type="http://schemas.openxmlformats.org/officeDocument/2006/relationships/image" Target="../media/image9.png"/><Relationship Id="rId9" Type="http://schemas.openxmlformats.org/officeDocument/2006/relationships/image" Target="../media/image4.png"/><Relationship Id="rId14"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2.png"/><Relationship Id="rId12"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6.png"/><Relationship Id="rId5" Type="http://schemas.openxmlformats.org/officeDocument/2006/relationships/image" Target="../media/image10.tiff"/><Relationship Id="rId10" Type="http://schemas.openxmlformats.org/officeDocument/2006/relationships/image" Target="../media/image5.png"/><Relationship Id="rId4" Type="http://schemas.openxmlformats.org/officeDocument/2006/relationships/image" Target="../media/image9.png"/><Relationship Id="rId9" Type="http://schemas.openxmlformats.org/officeDocument/2006/relationships/image" Target="../media/image4.png"/><Relationship Id="rId1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2.png"/><Relationship Id="rId12"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image" Target="../media/image6.png"/><Relationship Id="rId5" Type="http://schemas.openxmlformats.org/officeDocument/2006/relationships/image" Target="../media/image10.tiff"/><Relationship Id="rId10" Type="http://schemas.openxmlformats.org/officeDocument/2006/relationships/image" Target="../media/image5.png"/><Relationship Id="rId4" Type="http://schemas.openxmlformats.org/officeDocument/2006/relationships/image" Target="../media/image9.png"/><Relationship Id="rId9" Type="http://schemas.openxmlformats.org/officeDocument/2006/relationships/image" Target="../media/image4.png"/><Relationship Id="rId1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2.png"/><Relationship Id="rId12"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1.png"/><Relationship Id="rId11" Type="http://schemas.openxmlformats.org/officeDocument/2006/relationships/image" Target="../media/image6.png"/><Relationship Id="rId5" Type="http://schemas.openxmlformats.org/officeDocument/2006/relationships/image" Target="../media/image10.tiff"/><Relationship Id="rId10" Type="http://schemas.openxmlformats.org/officeDocument/2006/relationships/image" Target="../media/image5.png"/><Relationship Id="rId4" Type="http://schemas.openxmlformats.org/officeDocument/2006/relationships/image" Target="../media/image9.png"/><Relationship Id="rId9" Type="http://schemas.openxmlformats.org/officeDocument/2006/relationships/image" Target="../media/image4.png"/><Relationship Id="rId1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2.png"/><Relationship Id="rId12"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2.jpeg"/><Relationship Id="rId11" Type="http://schemas.openxmlformats.org/officeDocument/2006/relationships/image" Target="../media/image6.png"/><Relationship Id="rId5" Type="http://schemas.openxmlformats.org/officeDocument/2006/relationships/image" Target="../media/image10.tiff"/><Relationship Id="rId10" Type="http://schemas.openxmlformats.org/officeDocument/2006/relationships/image" Target="../media/image5.png"/><Relationship Id="rId4" Type="http://schemas.openxmlformats.org/officeDocument/2006/relationships/image" Target="../media/image9.png"/><Relationship Id="rId9" Type="http://schemas.openxmlformats.org/officeDocument/2006/relationships/image" Target="../media/image4.png"/><Relationship Id="rId1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image" Target="../media/image10.tiff"/><Relationship Id="rId10" Type="http://schemas.openxmlformats.org/officeDocument/2006/relationships/image" Target="../media/image6.png"/><Relationship Id="rId4" Type="http://schemas.openxmlformats.org/officeDocument/2006/relationships/image" Target="../media/image9.pn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5CCF21A6-3573-F543-95AF-2A9029C46D51}"/>
              </a:ext>
            </a:extLst>
          </p:cNvPr>
          <p:cNvSpPr/>
          <p:nvPr/>
        </p:nvSpPr>
        <p:spPr>
          <a:xfrm>
            <a:off x="2975207" y="2597229"/>
            <a:ext cx="8835437" cy="1223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111459" y="2993388"/>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4"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6"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103" name="Group 102">
            <a:extLst>
              <a:ext uri="{FF2B5EF4-FFF2-40B4-BE49-F238E27FC236}">
                <a16:creationId xmlns:a16="http://schemas.microsoft.com/office/drawing/2014/main" id="{78327D12-7372-334F-852D-F92AA2DCB582}"/>
              </a:ext>
            </a:extLst>
          </p:cNvPr>
          <p:cNvGrpSpPr/>
          <p:nvPr/>
        </p:nvGrpSpPr>
        <p:grpSpPr>
          <a:xfrm>
            <a:off x="133864" y="4025598"/>
            <a:ext cx="2215537" cy="354244"/>
            <a:chOff x="172518" y="2990591"/>
            <a:chExt cx="2155334" cy="354244"/>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6"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108" name="TextBox 107">
            <a:extLst>
              <a:ext uri="{FF2B5EF4-FFF2-40B4-BE49-F238E27FC236}">
                <a16:creationId xmlns:a16="http://schemas.microsoft.com/office/drawing/2014/main" id="{2DF43A07-FAF5-B646-88CD-2F283F8D3FE4}"/>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sp>
        <p:nvSpPr>
          <p:cNvPr id="38" name="Rectangle 37">
            <a:extLst>
              <a:ext uri="{FF2B5EF4-FFF2-40B4-BE49-F238E27FC236}">
                <a16:creationId xmlns:a16="http://schemas.microsoft.com/office/drawing/2014/main" id="{30028716-C2BF-5A46-ADDC-B7D95A809ECA}"/>
              </a:ext>
            </a:extLst>
          </p:cNvPr>
          <p:cNvSpPr/>
          <p:nvPr/>
        </p:nvSpPr>
        <p:spPr>
          <a:xfrm>
            <a:off x="2759074" y="1071416"/>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41" name="Rectangle 40">
            <a:extLst>
              <a:ext uri="{FF2B5EF4-FFF2-40B4-BE49-F238E27FC236}">
                <a16:creationId xmlns:a16="http://schemas.microsoft.com/office/drawing/2014/main" id="{5CCF21A6-3573-F543-95AF-2A9029C46D51}"/>
              </a:ext>
            </a:extLst>
          </p:cNvPr>
          <p:cNvSpPr/>
          <p:nvPr/>
        </p:nvSpPr>
        <p:spPr>
          <a:xfrm>
            <a:off x="2975207" y="2238041"/>
            <a:ext cx="8835437" cy="2637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5029199" y="3820464"/>
            <a:ext cx="4672104" cy="503984"/>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Upload</a:t>
            </a:r>
          </a:p>
        </p:txBody>
      </p:sp>
      <p:sp>
        <p:nvSpPr>
          <p:cNvPr id="60" name="TextBox 59">
            <a:extLst>
              <a:ext uri="{FF2B5EF4-FFF2-40B4-BE49-F238E27FC236}">
                <a16:creationId xmlns:a16="http://schemas.microsoft.com/office/drawing/2014/main" id="{2DF43A07-FAF5-B646-88CD-2F283F8D3FE4}"/>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7" name="Picture 6">
            <a:extLst>
              <a:ext uri="{FF2B5EF4-FFF2-40B4-BE49-F238E27FC236}">
                <a16:creationId xmlns:a16="http://schemas.microsoft.com/office/drawing/2014/main" id="{DB63D2DC-9CA2-DC4C-A9D7-C776E4253A95}"/>
              </a:ext>
            </a:extLst>
          </p:cNvPr>
          <p:cNvPicPr>
            <a:picLocks noChangeAspect="1"/>
          </p:cNvPicPr>
          <p:nvPr/>
        </p:nvPicPr>
        <p:blipFill>
          <a:blip r:embed="rId8"/>
          <a:stretch>
            <a:fillRect/>
          </a:stretch>
        </p:blipFill>
        <p:spPr>
          <a:xfrm>
            <a:off x="129350" y="5004404"/>
            <a:ext cx="350735" cy="321943"/>
          </a:xfrm>
          <a:prstGeom prst="rect">
            <a:avLst/>
          </a:prstGeom>
        </p:spPr>
      </p:pic>
      <p:pic>
        <p:nvPicPr>
          <p:cNvPr id="8" name="Picture 7">
            <a:extLst>
              <a:ext uri="{FF2B5EF4-FFF2-40B4-BE49-F238E27FC236}">
                <a16:creationId xmlns:a16="http://schemas.microsoft.com/office/drawing/2014/main" id="{39B6193B-0AD2-E644-83D1-9278BEDD3EB9}"/>
              </a:ext>
            </a:extLst>
          </p:cNvPr>
          <p:cNvPicPr>
            <a:picLocks noChangeAspect="1"/>
          </p:cNvPicPr>
          <p:nvPr/>
        </p:nvPicPr>
        <p:blipFill>
          <a:blip r:embed="rId9"/>
          <a:stretch>
            <a:fillRect/>
          </a:stretch>
        </p:blipFill>
        <p:spPr>
          <a:xfrm>
            <a:off x="176299" y="4456783"/>
            <a:ext cx="250963" cy="418271"/>
          </a:xfrm>
          <a:prstGeom prst="rect">
            <a:avLst/>
          </a:prstGeom>
        </p:spPr>
      </p:pic>
      <p:pic>
        <p:nvPicPr>
          <p:cNvPr id="10" name="Picture 9">
            <a:extLst>
              <a:ext uri="{FF2B5EF4-FFF2-40B4-BE49-F238E27FC236}">
                <a16:creationId xmlns:a16="http://schemas.microsoft.com/office/drawing/2014/main" id="{97167561-F051-2B43-A159-AC1D014AD434}"/>
              </a:ext>
            </a:extLst>
          </p:cNvPr>
          <p:cNvPicPr>
            <a:picLocks noChangeAspect="1"/>
          </p:cNvPicPr>
          <p:nvPr/>
        </p:nvPicPr>
        <p:blipFill>
          <a:blip r:embed="rId10"/>
          <a:stretch>
            <a:fillRect/>
          </a:stretch>
        </p:blipFill>
        <p:spPr>
          <a:xfrm>
            <a:off x="126338" y="3524672"/>
            <a:ext cx="385157" cy="318839"/>
          </a:xfrm>
          <a:prstGeom prst="rect">
            <a:avLst/>
          </a:prstGeom>
        </p:spPr>
      </p:pic>
      <p:sp>
        <p:nvSpPr>
          <p:cNvPr id="52" name="Rectangle: Rounded Corners 65">
            <a:extLst>
              <a:ext uri="{FF2B5EF4-FFF2-40B4-BE49-F238E27FC236}">
                <a16:creationId xmlns:a16="http://schemas.microsoft.com/office/drawing/2014/main" id="{05EAECDE-3B6D-E24E-8243-B8611089B202}"/>
              </a:ext>
            </a:extLst>
          </p:cNvPr>
          <p:cNvSpPr/>
          <p:nvPr/>
        </p:nvSpPr>
        <p:spPr>
          <a:xfrm>
            <a:off x="5029199" y="3056024"/>
            <a:ext cx="4672103" cy="558648"/>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Select File</a:t>
            </a:r>
          </a:p>
        </p:txBody>
      </p:sp>
      <p:sp>
        <p:nvSpPr>
          <p:cNvPr id="46" name="TextBox 45">
            <a:extLst>
              <a:ext uri="{FF2B5EF4-FFF2-40B4-BE49-F238E27FC236}">
                <a16:creationId xmlns:a16="http://schemas.microsoft.com/office/drawing/2014/main" id="{1BA95349-0101-AF47-A7D7-95BA24D86CBE}"/>
              </a:ext>
            </a:extLst>
          </p:cNvPr>
          <p:cNvSpPr txBox="1"/>
          <p:nvPr/>
        </p:nvSpPr>
        <p:spPr>
          <a:xfrm>
            <a:off x="2975207" y="1200767"/>
            <a:ext cx="8014191" cy="430887"/>
          </a:xfrm>
          <a:prstGeom prst="rect">
            <a:avLst/>
          </a:prstGeom>
          <a:noFill/>
        </p:spPr>
        <p:txBody>
          <a:bodyPr wrap="square" rtlCol="0">
            <a:spAutoFit/>
          </a:bodyPr>
          <a:lstStyle/>
          <a:p>
            <a:pPr algn="ctr"/>
            <a:r>
              <a:rPr lang="en-IN" sz="2200" b="1" dirty="0">
                <a:solidFill>
                  <a:schemeClr val="bg2">
                    <a:lumMod val="50000"/>
                  </a:schemeClr>
                </a:solidFill>
              </a:rPr>
              <a:t>Employee Attendance</a:t>
            </a:r>
          </a:p>
        </p:txBody>
      </p:sp>
      <p:sp>
        <p:nvSpPr>
          <p:cNvPr id="39" name="TextBox 38">
            <a:extLst>
              <a:ext uri="{FF2B5EF4-FFF2-40B4-BE49-F238E27FC236}">
                <a16:creationId xmlns:a16="http://schemas.microsoft.com/office/drawing/2014/main" id="{BC70D7A2-3E35-CA4B-AE30-78E358032325}"/>
              </a:ext>
            </a:extLst>
          </p:cNvPr>
          <p:cNvSpPr txBox="1"/>
          <p:nvPr/>
        </p:nvSpPr>
        <p:spPr>
          <a:xfrm>
            <a:off x="3191339" y="2342938"/>
            <a:ext cx="2368971" cy="400110"/>
          </a:xfrm>
          <a:prstGeom prst="rect">
            <a:avLst/>
          </a:prstGeom>
          <a:noFill/>
        </p:spPr>
        <p:txBody>
          <a:bodyPr wrap="square" rtlCol="0">
            <a:spAutoFit/>
          </a:bodyPr>
          <a:lstStyle/>
          <a:p>
            <a:pPr algn="ctr"/>
            <a:r>
              <a:rPr lang="en-IN" sz="2000" b="1" dirty="0">
                <a:solidFill>
                  <a:schemeClr val="bg2">
                    <a:lumMod val="50000"/>
                  </a:schemeClr>
                </a:solidFill>
              </a:rPr>
              <a:t>Attendance Upload</a:t>
            </a:r>
          </a:p>
        </p:txBody>
      </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12"/>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3" name="Picture 2">
            <a:extLst>
              <a:ext uri="{FF2B5EF4-FFF2-40B4-BE49-F238E27FC236}">
                <a16:creationId xmlns:a16="http://schemas.microsoft.com/office/drawing/2014/main" id="{79AFFC48-6B7B-E040-B378-503E2CC5AEE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3864" y="172041"/>
            <a:ext cx="2492593" cy="726820"/>
          </a:xfrm>
          <a:prstGeom prst="rect">
            <a:avLst/>
          </a:prstGeom>
        </p:spPr>
      </p:pic>
    </p:spTree>
    <p:extLst>
      <p:ext uri="{BB962C8B-B14F-4D97-AF65-F5344CB8AC3E}">
        <p14:creationId xmlns:p14="http://schemas.microsoft.com/office/powerpoint/2010/main" val="708734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38" name="Picture 37">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39" name="TextBox 38">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40" name="Rectangle 39">
            <a:extLst>
              <a:ext uri="{FF2B5EF4-FFF2-40B4-BE49-F238E27FC236}">
                <a16:creationId xmlns:a16="http://schemas.microsoft.com/office/drawing/2014/main" id="{4071CB2B-9B84-D741-8C02-B75E9D3BBC19}"/>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41" name="Group 40">
            <a:extLst>
              <a:ext uri="{FF2B5EF4-FFF2-40B4-BE49-F238E27FC236}">
                <a16:creationId xmlns:a16="http://schemas.microsoft.com/office/drawing/2014/main" id="{D658A697-4850-1944-846B-97EC76C497F5}"/>
              </a:ext>
            </a:extLst>
          </p:cNvPr>
          <p:cNvGrpSpPr/>
          <p:nvPr/>
        </p:nvGrpSpPr>
        <p:grpSpPr>
          <a:xfrm>
            <a:off x="111459" y="2993388"/>
            <a:ext cx="2152334" cy="358614"/>
            <a:chOff x="212185" y="3399571"/>
            <a:chExt cx="2353700" cy="392165"/>
          </a:xfrm>
        </p:grpSpPr>
        <p:pic>
          <p:nvPicPr>
            <p:cNvPr id="43" name="Picture 42">
              <a:extLst>
                <a:ext uri="{FF2B5EF4-FFF2-40B4-BE49-F238E27FC236}">
                  <a16:creationId xmlns:a16="http://schemas.microsoft.com/office/drawing/2014/main" id="{82B5D582-2532-954F-80E8-7D31DB8051BD}"/>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44" name="TextBox 43">
              <a:extLst>
                <a:ext uri="{FF2B5EF4-FFF2-40B4-BE49-F238E27FC236}">
                  <a16:creationId xmlns:a16="http://schemas.microsoft.com/office/drawing/2014/main" id="{C510BD2E-DCF2-8045-9C83-587F08021994}"/>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45" name="TextBox 44">
            <a:extLst>
              <a:ext uri="{FF2B5EF4-FFF2-40B4-BE49-F238E27FC236}">
                <a16:creationId xmlns:a16="http://schemas.microsoft.com/office/drawing/2014/main" id="{5D6F440B-05D7-834F-AC0E-32B814689154}"/>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46" name="Picture 45">
            <a:extLst>
              <a:ext uri="{FF2B5EF4-FFF2-40B4-BE49-F238E27FC236}">
                <a16:creationId xmlns:a16="http://schemas.microsoft.com/office/drawing/2014/main" id="{C09B72EB-0B82-AA4A-873D-EDE2690AFB7A}"/>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47" name="TextBox 46">
            <a:extLst>
              <a:ext uri="{FF2B5EF4-FFF2-40B4-BE49-F238E27FC236}">
                <a16:creationId xmlns:a16="http://schemas.microsoft.com/office/drawing/2014/main" id="{2BB8C40A-EBCA-1346-898D-E4E1FB60CDA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48" name="Group 47">
            <a:extLst>
              <a:ext uri="{FF2B5EF4-FFF2-40B4-BE49-F238E27FC236}">
                <a16:creationId xmlns:a16="http://schemas.microsoft.com/office/drawing/2014/main" id="{61541EE8-9039-974B-B498-ED8B0EA221B9}"/>
              </a:ext>
            </a:extLst>
          </p:cNvPr>
          <p:cNvGrpSpPr/>
          <p:nvPr/>
        </p:nvGrpSpPr>
        <p:grpSpPr>
          <a:xfrm>
            <a:off x="147367" y="1961303"/>
            <a:ext cx="2189543" cy="342369"/>
            <a:chOff x="198537" y="2990591"/>
            <a:chExt cx="2130046" cy="342369"/>
          </a:xfrm>
        </p:grpSpPr>
        <p:pic>
          <p:nvPicPr>
            <p:cNvPr id="49" name="Picture 48">
              <a:extLst>
                <a:ext uri="{FF2B5EF4-FFF2-40B4-BE49-F238E27FC236}">
                  <a16:creationId xmlns:a16="http://schemas.microsoft.com/office/drawing/2014/main" id="{CF34EDBB-0D6C-B64C-817D-F1B1837ABBB6}"/>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50" name="TextBox 49">
              <a:extLst>
                <a:ext uri="{FF2B5EF4-FFF2-40B4-BE49-F238E27FC236}">
                  <a16:creationId xmlns:a16="http://schemas.microsoft.com/office/drawing/2014/main" id="{0B3D98FB-136E-394F-8B5E-FF04A142199C}"/>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51" name="Picture 50">
            <a:extLst>
              <a:ext uri="{FF2B5EF4-FFF2-40B4-BE49-F238E27FC236}">
                <a16:creationId xmlns:a16="http://schemas.microsoft.com/office/drawing/2014/main" id="{F18AC566-FA90-D241-8A6F-87C77F23232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52" name="TextBox 51">
            <a:extLst>
              <a:ext uri="{FF2B5EF4-FFF2-40B4-BE49-F238E27FC236}">
                <a16:creationId xmlns:a16="http://schemas.microsoft.com/office/drawing/2014/main" id="{A0AE0920-3F87-8244-AF53-662E6DE601A2}"/>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53" name="Group 52">
            <a:extLst>
              <a:ext uri="{FF2B5EF4-FFF2-40B4-BE49-F238E27FC236}">
                <a16:creationId xmlns:a16="http://schemas.microsoft.com/office/drawing/2014/main" id="{8D848E91-98FA-E444-BD0B-27042E943660}"/>
              </a:ext>
            </a:extLst>
          </p:cNvPr>
          <p:cNvGrpSpPr/>
          <p:nvPr/>
        </p:nvGrpSpPr>
        <p:grpSpPr>
          <a:xfrm>
            <a:off x="133864" y="4025598"/>
            <a:ext cx="2215537" cy="354244"/>
            <a:chOff x="172518" y="2990591"/>
            <a:chExt cx="2155334" cy="354244"/>
          </a:xfrm>
        </p:grpSpPr>
        <p:pic>
          <p:nvPicPr>
            <p:cNvPr id="54" name="Picture 53">
              <a:extLst>
                <a:ext uri="{FF2B5EF4-FFF2-40B4-BE49-F238E27FC236}">
                  <a16:creationId xmlns:a16="http://schemas.microsoft.com/office/drawing/2014/main" id="{EEC7F22A-CD4C-5846-9F59-8A4F00E6749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55" name="TextBox 54">
              <a:extLst>
                <a:ext uri="{FF2B5EF4-FFF2-40B4-BE49-F238E27FC236}">
                  <a16:creationId xmlns:a16="http://schemas.microsoft.com/office/drawing/2014/main" id="{527C4651-9A90-2245-AE8E-03E614E6D1E8}"/>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56" name="TextBox 55">
            <a:extLst>
              <a:ext uri="{FF2B5EF4-FFF2-40B4-BE49-F238E27FC236}">
                <a16:creationId xmlns:a16="http://schemas.microsoft.com/office/drawing/2014/main" id="{B79C18AE-E686-0B4B-9BA8-F396DF573E87}"/>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sp>
        <p:nvSpPr>
          <p:cNvPr id="58" name="TextBox 57">
            <a:extLst>
              <a:ext uri="{FF2B5EF4-FFF2-40B4-BE49-F238E27FC236}">
                <a16:creationId xmlns:a16="http://schemas.microsoft.com/office/drawing/2014/main" id="{F4734648-83B0-6E4A-A75C-83C1441C4D63}"/>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59" name="Picture 58">
            <a:extLst>
              <a:ext uri="{FF2B5EF4-FFF2-40B4-BE49-F238E27FC236}">
                <a16:creationId xmlns:a16="http://schemas.microsoft.com/office/drawing/2014/main" id="{C88996FF-2EBA-9649-AE26-FB3A621719A5}"/>
              </a:ext>
            </a:extLst>
          </p:cNvPr>
          <p:cNvPicPr>
            <a:picLocks noChangeAspect="1"/>
          </p:cNvPicPr>
          <p:nvPr/>
        </p:nvPicPr>
        <p:blipFill>
          <a:blip r:embed="rId10"/>
          <a:stretch>
            <a:fillRect/>
          </a:stretch>
        </p:blipFill>
        <p:spPr>
          <a:xfrm>
            <a:off x="129350" y="5004404"/>
            <a:ext cx="350735" cy="321943"/>
          </a:xfrm>
          <a:prstGeom prst="rect">
            <a:avLst/>
          </a:prstGeom>
        </p:spPr>
      </p:pic>
      <p:pic>
        <p:nvPicPr>
          <p:cNvPr id="60" name="Picture 59">
            <a:extLst>
              <a:ext uri="{FF2B5EF4-FFF2-40B4-BE49-F238E27FC236}">
                <a16:creationId xmlns:a16="http://schemas.microsoft.com/office/drawing/2014/main" id="{E670E330-44EA-7F4D-A040-297D34D15EB2}"/>
              </a:ext>
            </a:extLst>
          </p:cNvPr>
          <p:cNvPicPr>
            <a:picLocks noChangeAspect="1"/>
          </p:cNvPicPr>
          <p:nvPr/>
        </p:nvPicPr>
        <p:blipFill>
          <a:blip r:embed="rId11"/>
          <a:stretch>
            <a:fillRect/>
          </a:stretch>
        </p:blipFill>
        <p:spPr>
          <a:xfrm>
            <a:off x="176299" y="4456783"/>
            <a:ext cx="250963" cy="418271"/>
          </a:xfrm>
          <a:prstGeom prst="rect">
            <a:avLst/>
          </a:prstGeom>
        </p:spPr>
      </p:pic>
      <p:pic>
        <p:nvPicPr>
          <p:cNvPr id="61" name="Picture 60">
            <a:extLst>
              <a:ext uri="{FF2B5EF4-FFF2-40B4-BE49-F238E27FC236}">
                <a16:creationId xmlns:a16="http://schemas.microsoft.com/office/drawing/2014/main" id="{FC340AC6-2095-0B48-A41C-8127879EBF61}"/>
              </a:ext>
            </a:extLst>
          </p:cNvPr>
          <p:cNvPicPr>
            <a:picLocks noChangeAspect="1"/>
          </p:cNvPicPr>
          <p:nvPr/>
        </p:nvPicPr>
        <p:blipFill>
          <a:blip r:embed="rId12"/>
          <a:stretch>
            <a:fillRect/>
          </a:stretch>
        </p:blipFill>
        <p:spPr>
          <a:xfrm>
            <a:off x="126338" y="3524672"/>
            <a:ext cx="385157" cy="318839"/>
          </a:xfrm>
          <a:prstGeom prst="rect">
            <a:avLst/>
          </a:prstGeom>
        </p:spPr>
      </p:pic>
      <p:grpSp>
        <p:nvGrpSpPr>
          <p:cNvPr id="72" name="Group 71">
            <a:extLst>
              <a:ext uri="{FF2B5EF4-FFF2-40B4-BE49-F238E27FC236}">
                <a16:creationId xmlns:a16="http://schemas.microsoft.com/office/drawing/2014/main" id="{0C5E21A9-1314-0949-8524-90ADB2DBAFDF}"/>
              </a:ext>
            </a:extLst>
          </p:cNvPr>
          <p:cNvGrpSpPr/>
          <p:nvPr/>
        </p:nvGrpSpPr>
        <p:grpSpPr>
          <a:xfrm>
            <a:off x="11563496" y="599227"/>
            <a:ext cx="1052889" cy="261162"/>
            <a:chOff x="11312032" y="490976"/>
            <a:chExt cx="1052889" cy="261162"/>
          </a:xfrm>
        </p:grpSpPr>
        <p:sp>
          <p:nvSpPr>
            <p:cNvPr id="73" name="TextBox 72">
              <a:extLst>
                <a:ext uri="{FF2B5EF4-FFF2-40B4-BE49-F238E27FC236}">
                  <a16:creationId xmlns:a16="http://schemas.microsoft.com/office/drawing/2014/main" id="{D3EB6D06-2C96-2A44-918E-9C92A7303775}"/>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74" name="Picture 73">
              <a:extLst>
                <a:ext uri="{FF2B5EF4-FFF2-40B4-BE49-F238E27FC236}">
                  <a16:creationId xmlns:a16="http://schemas.microsoft.com/office/drawing/2014/main" id="{4F22CA6B-148F-1C42-A251-3593FF92AADD}"/>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75" name="Picture 74">
            <a:extLst>
              <a:ext uri="{FF2B5EF4-FFF2-40B4-BE49-F238E27FC236}">
                <a16:creationId xmlns:a16="http://schemas.microsoft.com/office/drawing/2014/main" id="{620157EE-32FC-0540-9718-8936ADEF3A6B}"/>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78" name="TextBox 77">
            <a:extLst>
              <a:ext uri="{FF2B5EF4-FFF2-40B4-BE49-F238E27FC236}">
                <a16:creationId xmlns:a16="http://schemas.microsoft.com/office/drawing/2014/main" id="{8B9CD3B5-8814-F748-B41F-E28A466043F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79" name="Picture 78">
            <a:extLst>
              <a:ext uri="{FF2B5EF4-FFF2-40B4-BE49-F238E27FC236}">
                <a16:creationId xmlns:a16="http://schemas.microsoft.com/office/drawing/2014/main" id="{62B21060-D6C5-6548-81B1-762EE3A5BF5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3864" y="172041"/>
            <a:ext cx="2492593" cy="726820"/>
          </a:xfrm>
          <a:prstGeom prst="rect">
            <a:avLst/>
          </a:prstGeom>
        </p:spPr>
      </p:pic>
    </p:spTree>
    <p:extLst>
      <p:ext uri="{BB962C8B-B14F-4D97-AF65-F5344CB8AC3E}">
        <p14:creationId xmlns:p14="http://schemas.microsoft.com/office/powerpoint/2010/main" val="3070678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a:solidFill>
            <a:srgbClr val="00A8AA"/>
          </a:solidFill>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grp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grpFill/>
            <a:ln>
              <a:noFill/>
            </a:ln>
          </p:spPr>
          <p:txBody>
            <a:bodyPr wrap="square" rtlCol="0">
              <a:spAutoFit/>
            </a:bodyPr>
            <a:lstStyle/>
            <a:p>
              <a:pPr algn="ctr"/>
              <a:r>
                <a:rPr lang="en-IN" sz="1200" dirty="0">
                  <a:solidFill>
                    <a:schemeClr val="bg1"/>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a:grpFill/>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grpFill/>
              <a:ln>
                <a:noFill/>
              </a:ln>
            </p:spPr>
            <p:txBody>
              <a:bodyPr wrap="square" rtlCol="0">
                <a:spAutoFit/>
              </a:bodyPr>
              <a:lstStyle/>
              <a:p>
                <a:r>
                  <a:rPr lang="en-IN" sz="1200" dirty="0">
                    <a:solidFill>
                      <a:schemeClr val="bg1"/>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a:grpFill/>
              <a:ln>
                <a:solidFill>
                  <a:srgbClr val="11D8DA"/>
                </a:solidFill>
              </a:ln>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77" name="TextBox 76">
            <a:extLst>
              <a:ext uri="{FF2B5EF4-FFF2-40B4-BE49-F238E27FC236}">
                <a16:creationId xmlns:a16="http://schemas.microsoft.com/office/drawing/2014/main" id="{78051629-F80A-4541-9616-C0448771BBB4}"/>
              </a:ext>
            </a:extLst>
          </p:cNvPr>
          <p:cNvSpPr txBox="1"/>
          <p:nvPr/>
        </p:nvSpPr>
        <p:spPr>
          <a:xfrm>
            <a:off x="532073" y="1520509"/>
            <a:ext cx="1619697" cy="276999"/>
          </a:xfrm>
          <a:prstGeom prst="rect">
            <a:avLst/>
          </a:prstGeom>
          <a:noFill/>
        </p:spPr>
        <p:txBody>
          <a:bodyPr wrap="square" rtlCol="0">
            <a:spAutoFit/>
          </a:bodyPr>
          <a:lstStyle/>
          <a:p>
            <a:r>
              <a:rPr lang="en-IN" sz="1200" dirty="0">
                <a:solidFill>
                  <a:schemeClr val="bg1"/>
                </a:solidFill>
              </a:rPr>
              <a:t>Employee</a:t>
            </a:r>
          </a:p>
        </p:txBody>
      </p:sp>
      <p:sp>
        <p:nvSpPr>
          <p:cNvPr id="91" name="TextBox 90">
            <a:extLst>
              <a:ext uri="{FF2B5EF4-FFF2-40B4-BE49-F238E27FC236}">
                <a16:creationId xmlns:a16="http://schemas.microsoft.com/office/drawing/2014/main" id="{8C0CFBC6-387F-4333-9E71-4F1465F5FA75}"/>
              </a:ext>
            </a:extLst>
          </p:cNvPr>
          <p:cNvSpPr txBox="1"/>
          <p:nvPr/>
        </p:nvSpPr>
        <p:spPr>
          <a:xfrm>
            <a:off x="505341" y="2581282"/>
            <a:ext cx="1760561" cy="276999"/>
          </a:xfrm>
          <a:prstGeom prst="rect">
            <a:avLst/>
          </a:prstGeom>
          <a:noFill/>
        </p:spPr>
        <p:txBody>
          <a:bodyPr wrap="square" rtlCol="0">
            <a:spAutoFit/>
          </a:bodyPr>
          <a:lstStyle/>
          <a:p>
            <a:r>
              <a:rPr lang="en-IN" sz="1200" dirty="0">
                <a:solidFill>
                  <a:schemeClr val="bg1"/>
                </a:solidFill>
              </a:rPr>
              <a:t>Course Management</a:t>
            </a:r>
          </a:p>
        </p:txBody>
      </p:sp>
      <p:sp>
        <p:nvSpPr>
          <p:cNvPr id="97" name="TextBox 96">
            <a:extLst>
              <a:ext uri="{FF2B5EF4-FFF2-40B4-BE49-F238E27FC236}">
                <a16:creationId xmlns:a16="http://schemas.microsoft.com/office/drawing/2014/main" id="{15BA5183-F9A8-4677-996C-5B5A21B27C71}"/>
              </a:ext>
            </a:extLst>
          </p:cNvPr>
          <p:cNvSpPr txBox="1"/>
          <p:nvPr/>
        </p:nvSpPr>
        <p:spPr>
          <a:xfrm>
            <a:off x="527173" y="2055335"/>
            <a:ext cx="1809737" cy="276999"/>
          </a:xfrm>
          <a:prstGeom prst="rect">
            <a:avLst/>
          </a:prstGeom>
          <a:noFill/>
        </p:spPr>
        <p:txBody>
          <a:bodyPr wrap="square" rtlCol="0">
            <a:spAutoFit/>
          </a:bodyPr>
          <a:lstStyle/>
          <a:p>
            <a:r>
              <a:rPr lang="en-IN" sz="1200" dirty="0">
                <a:solidFill>
                  <a:schemeClr val="bg1"/>
                </a:solidFill>
              </a:rPr>
              <a:t>Trainer Account</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2" name="Picture 1">
            <a:extLst>
              <a:ext uri="{FF2B5EF4-FFF2-40B4-BE49-F238E27FC236}">
                <a16:creationId xmlns:a16="http://schemas.microsoft.com/office/drawing/2014/main" id="{7C67A34E-BF67-B44B-8032-9F86367795EA}"/>
              </a:ext>
            </a:extLst>
          </p:cNvPr>
          <p:cNvPicPr>
            <a:picLocks noChangeAspect="1"/>
          </p:cNvPicPr>
          <p:nvPr/>
        </p:nvPicPr>
        <p:blipFill>
          <a:blip r:embed="rId6"/>
          <a:stretch>
            <a:fillRect/>
          </a:stretch>
        </p:blipFill>
        <p:spPr>
          <a:xfrm>
            <a:off x="161349" y="1502040"/>
            <a:ext cx="329754" cy="324068"/>
          </a:xfrm>
          <a:prstGeom prst="rect">
            <a:avLst/>
          </a:prstGeom>
        </p:spPr>
      </p:pic>
      <p:pic>
        <p:nvPicPr>
          <p:cNvPr id="4" name="Picture 3">
            <a:extLst>
              <a:ext uri="{FF2B5EF4-FFF2-40B4-BE49-F238E27FC236}">
                <a16:creationId xmlns:a16="http://schemas.microsoft.com/office/drawing/2014/main" id="{2FD43581-57E4-B644-A895-4B4C195120F0}"/>
              </a:ext>
            </a:extLst>
          </p:cNvPr>
          <p:cNvPicPr>
            <a:picLocks noChangeAspect="1"/>
          </p:cNvPicPr>
          <p:nvPr/>
        </p:nvPicPr>
        <p:blipFill>
          <a:blip r:embed="rId7"/>
          <a:stretch>
            <a:fillRect/>
          </a:stretch>
        </p:blipFill>
        <p:spPr>
          <a:xfrm>
            <a:off x="147326" y="2588148"/>
            <a:ext cx="339997" cy="297497"/>
          </a:xfrm>
          <a:prstGeom prst="rect">
            <a:avLst/>
          </a:prstGeom>
        </p:spPr>
      </p:pic>
      <p:pic>
        <p:nvPicPr>
          <p:cNvPr id="5" name="Picture 4">
            <a:extLst>
              <a:ext uri="{FF2B5EF4-FFF2-40B4-BE49-F238E27FC236}">
                <a16:creationId xmlns:a16="http://schemas.microsoft.com/office/drawing/2014/main" id="{5FD4EDA9-56C7-3A44-93C8-99D52C0E2BF1}"/>
              </a:ext>
            </a:extLst>
          </p:cNvPr>
          <p:cNvPicPr>
            <a:picLocks noChangeAspect="1"/>
          </p:cNvPicPr>
          <p:nvPr/>
        </p:nvPicPr>
        <p:blipFill>
          <a:blip r:embed="rId8"/>
          <a:stretch>
            <a:fillRect/>
          </a:stretch>
        </p:blipFill>
        <p:spPr>
          <a:xfrm>
            <a:off x="147326" y="2042514"/>
            <a:ext cx="329795" cy="329795"/>
          </a:xfrm>
          <a:prstGeom prst="rect">
            <a:avLst/>
          </a:prstGeom>
        </p:spPr>
      </p:pic>
      <p:sp>
        <p:nvSpPr>
          <p:cNvPr id="7" name="TextBox 6">
            <a:extLst>
              <a:ext uri="{FF2B5EF4-FFF2-40B4-BE49-F238E27FC236}">
                <a16:creationId xmlns:a16="http://schemas.microsoft.com/office/drawing/2014/main" id="{C87A9CEA-74F1-7B4F-A1EE-761449122DAD}"/>
              </a:ext>
            </a:extLst>
          </p:cNvPr>
          <p:cNvSpPr txBox="1"/>
          <p:nvPr/>
        </p:nvSpPr>
        <p:spPr>
          <a:xfrm>
            <a:off x="505341" y="1158272"/>
            <a:ext cx="1378583" cy="276999"/>
          </a:xfrm>
          <a:prstGeom prst="rect">
            <a:avLst/>
          </a:prstGeom>
          <a:noFill/>
        </p:spPr>
        <p:txBody>
          <a:bodyPr wrap="none" rtlCol="0">
            <a:spAutoFit/>
          </a:bodyPr>
          <a:lstStyle/>
          <a:p>
            <a:r>
              <a:rPr lang="en-US" sz="1200" dirty="0">
                <a:solidFill>
                  <a:schemeClr val="bg1"/>
                </a:solidFill>
              </a:rPr>
              <a:t>Management Tools</a:t>
            </a:r>
          </a:p>
        </p:txBody>
      </p:sp>
      <p:sp>
        <p:nvSpPr>
          <p:cNvPr id="26" name="Rectangle 25">
            <a:extLst>
              <a:ext uri="{FF2B5EF4-FFF2-40B4-BE49-F238E27FC236}">
                <a16:creationId xmlns:a16="http://schemas.microsoft.com/office/drawing/2014/main" id="{46B2DAEF-9D27-4E49-9722-DBB42B762526}"/>
              </a:ext>
            </a:extLst>
          </p:cNvPr>
          <p:cNvSpPr/>
          <p:nvPr/>
        </p:nvSpPr>
        <p:spPr>
          <a:xfrm>
            <a:off x="2774082" y="1059710"/>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grpSp>
        <p:nvGrpSpPr>
          <p:cNvPr id="27" name="Group 26">
            <a:extLst>
              <a:ext uri="{FF2B5EF4-FFF2-40B4-BE49-F238E27FC236}">
                <a16:creationId xmlns:a16="http://schemas.microsoft.com/office/drawing/2014/main" id="{7F09684F-D1A7-024F-9AC2-40D95BD23EB0}"/>
              </a:ext>
            </a:extLst>
          </p:cNvPr>
          <p:cNvGrpSpPr/>
          <p:nvPr/>
        </p:nvGrpSpPr>
        <p:grpSpPr>
          <a:xfrm>
            <a:off x="11563496" y="599227"/>
            <a:ext cx="1052889" cy="261162"/>
            <a:chOff x="11312032" y="490976"/>
            <a:chExt cx="1052889" cy="261162"/>
          </a:xfrm>
        </p:grpSpPr>
        <p:sp>
          <p:nvSpPr>
            <p:cNvPr id="28" name="TextBox 27">
              <a:extLst>
                <a:ext uri="{FF2B5EF4-FFF2-40B4-BE49-F238E27FC236}">
                  <a16:creationId xmlns:a16="http://schemas.microsoft.com/office/drawing/2014/main" id="{98049221-1150-BC4A-94D4-155803D2F137}"/>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29" name="Picture 28">
              <a:extLst>
                <a:ext uri="{FF2B5EF4-FFF2-40B4-BE49-F238E27FC236}">
                  <a16:creationId xmlns:a16="http://schemas.microsoft.com/office/drawing/2014/main" id="{B3CBA9CF-02E9-C840-9092-2B69C61AEDC9}"/>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30" name="Picture 29">
            <a:extLst>
              <a:ext uri="{FF2B5EF4-FFF2-40B4-BE49-F238E27FC236}">
                <a16:creationId xmlns:a16="http://schemas.microsoft.com/office/drawing/2014/main" id="{197CF1CC-7D7A-A147-9517-40A699FA9041}"/>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31" name="TextBox 30">
            <a:extLst>
              <a:ext uri="{FF2B5EF4-FFF2-40B4-BE49-F238E27FC236}">
                <a16:creationId xmlns:a16="http://schemas.microsoft.com/office/drawing/2014/main" id="{9C3C9A89-D123-0E4D-95BB-A8930A6789A9}"/>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32" name="Picture 31">
            <a:extLst>
              <a:ext uri="{FF2B5EF4-FFF2-40B4-BE49-F238E27FC236}">
                <a16:creationId xmlns:a16="http://schemas.microsoft.com/office/drawing/2014/main" id="{1D6A870E-525E-4B4E-9971-049C07F4663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3864" y="172041"/>
            <a:ext cx="2492593" cy="726820"/>
          </a:xfrm>
          <a:prstGeom prst="rect">
            <a:avLst/>
          </a:prstGeom>
        </p:spPr>
      </p:pic>
    </p:spTree>
    <p:extLst>
      <p:ext uri="{BB962C8B-B14F-4D97-AF65-F5344CB8AC3E}">
        <p14:creationId xmlns:p14="http://schemas.microsoft.com/office/powerpoint/2010/main" val="3175997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a:solidFill>
            <a:srgbClr val="00A8AA"/>
          </a:solidFill>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grp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grpFill/>
            <a:ln>
              <a:noFill/>
            </a:ln>
          </p:spPr>
          <p:txBody>
            <a:bodyPr wrap="square" rtlCol="0">
              <a:spAutoFit/>
            </a:bodyPr>
            <a:lstStyle/>
            <a:p>
              <a:pPr algn="ctr"/>
              <a:r>
                <a:rPr lang="en-IN" sz="1200" dirty="0">
                  <a:solidFill>
                    <a:schemeClr val="bg1"/>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a:grpFill/>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grpFill/>
              <a:ln>
                <a:noFill/>
              </a:ln>
            </p:spPr>
            <p:txBody>
              <a:bodyPr wrap="square" rtlCol="0">
                <a:spAutoFit/>
              </a:bodyPr>
              <a:lstStyle/>
              <a:p>
                <a:r>
                  <a:rPr lang="en-IN" sz="1200" dirty="0">
                    <a:solidFill>
                      <a:schemeClr val="bg1"/>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a:grpFill/>
              <a:ln>
                <a:solidFill>
                  <a:srgbClr val="11D8DA"/>
                </a:solidFill>
              </a:ln>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77" name="TextBox 76">
            <a:extLst>
              <a:ext uri="{FF2B5EF4-FFF2-40B4-BE49-F238E27FC236}">
                <a16:creationId xmlns:a16="http://schemas.microsoft.com/office/drawing/2014/main" id="{78051629-F80A-4541-9616-C0448771BBB4}"/>
              </a:ext>
            </a:extLst>
          </p:cNvPr>
          <p:cNvSpPr txBox="1"/>
          <p:nvPr/>
        </p:nvSpPr>
        <p:spPr>
          <a:xfrm>
            <a:off x="532073" y="1520509"/>
            <a:ext cx="1619697" cy="276999"/>
          </a:xfrm>
          <a:prstGeom prst="rect">
            <a:avLst/>
          </a:prstGeom>
          <a:noFill/>
        </p:spPr>
        <p:txBody>
          <a:bodyPr wrap="square" rtlCol="0">
            <a:spAutoFit/>
          </a:bodyPr>
          <a:lstStyle/>
          <a:p>
            <a:r>
              <a:rPr lang="en-IN" sz="1200" dirty="0">
                <a:solidFill>
                  <a:schemeClr val="bg1"/>
                </a:solidFill>
              </a:rPr>
              <a:t>Employee</a:t>
            </a:r>
          </a:p>
        </p:txBody>
      </p:sp>
      <p:sp>
        <p:nvSpPr>
          <p:cNvPr id="91" name="TextBox 90">
            <a:extLst>
              <a:ext uri="{FF2B5EF4-FFF2-40B4-BE49-F238E27FC236}">
                <a16:creationId xmlns:a16="http://schemas.microsoft.com/office/drawing/2014/main" id="{8C0CFBC6-387F-4333-9E71-4F1465F5FA75}"/>
              </a:ext>
            </a:extLst>
          </p:cNvPr>
          <p:cNvSpPr txBox="1"/>
          <p:nvPr/>
        </p:nvSpPr>
        <p:spPr>
          <a:xfrm>
            <a:off x="505341" y="2581282"/>
            <a:ext cx="1760561" cy="276999"/>
          </a:xfrm>
          <a:prstGeom prst="rect">
            <a:avLst/>
          </a:prstGeom>
          <a:noFill/>
        </p:spPr>
        <p:txBody>
          <a:bodyPr wrap="square" rtlCol="0">
            <a:spAutoFit/>
          </a:bodyPr>
          <a:lstStyle/>
          <a:p>
            <a:r>
              <a:rPr lang="en-IN" sz="1200" dirty="0">
                <a:solidFill>
                  <a:schemeClr val="bg1"/>
                </a:solidFill>
              </a:rPr>
              <a:t>Course Management</a:t>
            </a:r>
          </a:p>
        </p:txBody>
      </p:sp>
      <p:sp>
        <p:nvSpPr>
          <p:cNvPr id="97" name="TextBox 96">
            <a:extLst>
              <a:ext uri="{FF2B5EF4-FFF2-40B4-BE49-F238E27FC236}">
                <a16:creationId xmlns:a16="http://schemas.microsoft.com/office/drawing/2014/main" id="{15BA5183-F9A8-4677-996C-5B5A21B27C71}"/>
              </a:ext>
            </a:extLst>
          </p:cNvPr>
          <p:cNvSpPr txBox="1"/>
          <p:nvPr/>
        </p:nvSpPr>
        <p:spPr>
          <a:xfrm>
            <a:off x="527173" y="2055335"/>
            <a:ext cx="1809737" cy="276999"/>
          </a:xfrm>
          <a:prstGeom prst="rect">
            <a:avLst/>
          </a:prstGeom>
          <a:noFill/>
        </p:spPr>
        <p:txBody>
          <a:bodyPr wrap="square" rtlCol="0">
            <a:spAutoFit/>
          </a:bodyPr>
          <a:lstStyle/>
          <a:p>
            <a:r>
              <a:rPr lang="en-IN" sz="1200" dirty="0">
                <a:solidFill>
                  <a:schemeClr val="bg1"/>
                </a:solidFill>
              </a:rPr>
              <a:t>Trainer Account</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2" name="Picture 1">
            <a:extLst>
              <a:ext uri="{FF2B5EF4-FFF2-40B4-BE49-F238E27FC236}">
                <a16:creationId xmlns:a16="http://schemas.microsoft.com/office/drawing/2014/main" id="{7C67A34E-BF67-B44B-8032-9F86367795EA}"/>
              </a:ext>
            </a:extLst>
          </p:cNvPr>
          <p:cNvPicPr>
            <a:picLocks noChangeAspect="1"/>
          </p:cNvPicPr>
          <p:nvPr/>
        </p:nvPicPr>
        <p:blipFill>
          <a:blip r:embed="rId6"/>
          <a:stretch>
            <a:fillRect/>
          </a:stretch>
        </p:blipFill>
        <p:spPr>
          <a:xfrm>
            <a:off x="161349" y="1502040"/>
            <a:ext cx="329754" cy="324068"/>
          </a:xfrm>
          <a:prstGeom prst="rect">
            <a:avLst/>
          </a:prstGeom>
        </p:spPr>
      </p:pic>
      <p:pic>
        <p:nvPicPr>
          <p:cNvPr id="4" name="Picture 3">
            <a:extLst>
              <a:ext uri="{FF2B5EF4-FFF2-40B4-BE49-F238E27FC236}">
                <a16:creationId xmlns:a16="http://schemas.microsoft.com/office/drawing/2014/main" id="{2FD43581-57E4-B644-A895-4B4C195120F0}"/>
              </a:ext>
            </a:extLst>
          </p:cNvPr>
          <p:cNvPicPr>
            <a:picLocks noChangeAspect="1"/>
          </p:cNvPicPr>
          <p:nvPr/>
        </p:nvPicPr>
        <p:blipFill>
          <a:blip r:embed="rId7"/>
          <a:stretch>
            <a:fillRect/>
          </a:stretch>
        </p:blipFill>
        <p:spPr>
          <a:xfrm>
            <a:off x="147326" y="2588148"/>
            <a:ext cx="339997" cy="297497"/>
          </a:xfrm>
          <a:prstGeom prst="rect">
            <a:avLst/>
          </a:prstGeom>
        </p:spPr>
      </p:pic>
      <p:pic>
        <p:nvPicPr>
          <p:cNvPr id="5" name="Picture 4">
            <a:extLst>
              <a:ext uri="{FF2B5EF4-FFF2-40B4-BE49-F238E27FC236}">
                <a16:creationId xmlns:a16="http://schemas.microsoft.com/office/drawing/2014/main" id="{5FD4EDA9-56C7-3A44-93C8-99D52C0E2BF1}"/>
              </a:ext>
            </a:extLst>
          </p:cNvPr>
          <p:cNvPicPr>
            <a:picLocks noChangeAspect="1"/>
          </p:cNvPicPr>
          <p:nvPr/>
        </p:nvPicPr>
        <p:blipFill>
          <a:blip r:embed="rId8"/>
          <a:stretch>
            <a:fillRect/>
          </a:stretch>
        </p:blipFill>
        <p:spPr>
          <a:xfrm>
            <a:off x="147326" y="2042514"/>
            <a:ext cx="329795" cy="329795"/>
          </a:xfrm>
          <a:prstGeom prst="rect">
            <a:avLst/>
          </a:prstGeom>
        </p:spPr>
      </p:pic>
      <p:sp>
        <p:nvSpPr>
          <p:cNvPr id="7" name="TextBox 6">
            <a:extLst>
              <a:ext uri="{FF2B5EF4-FFF2-40B4-BE49-F238E27FC236}">
                <a16:creationId xmlns:a16="http://schemas.microsoft.com/office/drawing/2014/main" id="{C87A9CEA-74F1-7B4F-A1EE-761449122DAD}"/>
              </a:ext>
            </a:extLst>
          </p:cNvPr>
          <p:cNvSpPr txBox="1"/>
          <p:nvPr/>
        </p:nvSpPr>
        <p:spPr>
          <a:xfrm>
            <a:off x="505341" y="1158272"/>
            <a:ext cx="1378583" cy="276999"/>
          </a:xfrm>
          <a:prstGeom prst="rect">
            <a:avLst/>
          </a:prstGeom>
          <a:noFill/>
        </p:spPr>
        <p:txBody>
          <a:bodyPr wrap="none" rtlCol="0">
            <a:spAutoFit/>
          </a:bodyPr>
          <a:lstStyle/>
          <a:p>
            <a:r>
              <a:rPr lang="en-US" sz="1200" dirty="0">
                <a:solidFill>
                  <a:schemeClr val="bg1"/>
                </a:solidFill>
              </a:rPr>
              <a:t>Management Tools</a:t>
            </a:r>
          </a:p>
        </p:txBody>
      </p:sp>
      <p:sp>
        <p:nvSpPr>
          <p:cNvPr id="26" name="Rectangle 25">
            <a:extLst>
              <a:ext uri="{FF2B5EF4-FFF2-40B4-BE49-F238E27FC236}">
                <a16:creationId xmlns:a16="http://schemas.microsoft.com/office/drawing/2014/main" id="{46B2DAEF-9D27-4E49-9722-DBB42B762526}"/>
              </a:ext>
            </a:extLst>
          </p:cNvPr>
          <p:cNvSpPr/>
          <p:nvPr/>
        </p:nvSpPr>
        <p:spPr>
          <a:xfrm>
            <a:off x="2774082" y="1059710"/>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28" name="TextBox 27">
            <a:extLst>
              <a:ext uri="{FF2B5EF4-FFF2-40B4-BE49-F238E27FC236}">
                <a16:creationId xmlns:a16="http://schemas.microsoft.com/office/drawing/2014/main" id="{958879A5-4563-A841-A4E4-1BABF936B9A1}"/>
              </a:ext>
            </a:extLst>
          </p:cNvPr>
          <p:cNvSpPr txBox="1"/>
          <p:nvPr/>
        </p:nvSpPr>
        <p:spPr>
          <a:xfrm>
            <a:off x="2616628" y="1269091"/>
            <a:ext cx="2650926" cy="400110"/>
          </a:xfrm>
          <a:prstGeom prst="rect">
            <a:avLst/>
          </a:prstGeom>
          <a:noFill/>
        </p:spPr>
        <p:txBody>
          <a:bodyPr wrap="square" rtlCol="0">
            <a:spAutoFit/>
          </a:bodyPr>
          <a:lstStyle/>
          <a:p>
            <a:pPr algn="ctr"/>
            <a:r>
              <a:rPr lang="en-IN" sz="2000" b="1" dirty="0">
                <a:solidFill>
                  <a:schemeClr val="bg2">
                    <a:lumMod val="50000"/>
                  </a:schemeClr>
                </a:solidFill>
              </a:rPr>
              <a:t>Employee Addition</a:t>
            </a:r>
          </a:p>
        </p:txBody>
      </p:sp>
      <p:sp>
        <p:nvSpPr>
          <p:cNvPr id="29" name="Rectangle: Rounded Corners 55">
            <a:extLst>
              <a:ext uri="{FF2B5EF4-FFF2-40B4-BE49-F238E27FC236}">
                <a16:creationId xmlns:a16="http://schemas.microsoft.com/office/drawing/2014/main" id="{0C109A71-B54E-EE45-88F1-BC30A291C299}"/>
              </a:ext>
            </a:extLst>
          </p:cNvPr>
          <p:cNvSpPr/>
          <p:nvPr/>
        </p:nvSpPr>
        <p:spPr>
          <a:xfrm>
            <a:off x="4751301" y="1792383"/>
            <a:ext cx="2122174" cy="379410"/>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35" name="TextBox 34">
            <a:extLst>
              <a:ext uri="{FF2B5EF4-FFF2-40B4-BE49-F238E27FC236}">
                <a16:creationId xmlns:a16="http://schemas.microsoft.com/office/drawing/2014/main" id="{9FDCA331-C8F9-FE40-861E-ADEEEB866CAF}"/>
              </a:ext>
            </a:extLst>
          </p:cNvPr>
          <p:cNvSpPr txBox="1"/>
          <p:nvPr/>
        </p:nvSpPr>
        <p:spPr>
          <a:xfrm>
            <a:off x="3000219" y="1797698"/>
            <a:ext cx="1465054" cy="323165"/>
          </a:xfrm>
          <a:prstGeom prst="rect">
            <a:avLst/>
          </a:prstGeom>
          <a:noFill/>
        </p:spPr>
        <p:txBody>
          <a:bodyPr wrap="square" rtlCol="0">
            <a:spAutoFit/>
          </a:bodyPr>
          <a:lstStyle/>
          <a:p>
            <a:r>
              <a:rPr lang="en-US" sz="1500" dirty="0"/>
              <a:t>Employee Name</a:t>
            </a:r>
          </a:p>
        </p:txBody>
      </p:sp>
      <p:sp>
        <p:nvSpPr>
          <p:cNvPr id="43" name="Rectangle: Rounded Corners 55">
            <a:extLst>
              <a:ext uri="{FF2B5EF4-FFF2-40B4-BE49-F238E27FC236}">
                <a16:creationId xmlns:a16="http://schemas.microsoft.com/office/drawing/2014/main" id="{E77603BD-2246-844F-9406-C31146C391E7}"/>
              </a:ext>
            </a:extLst>
          </p:cNvPr>
          <p:cNvSpPr/>
          <p:nvPr/>
        </p:nvSpPr>
        <p:spPr>
          <a:xfrm>
            <a:off x="4755146" y="2395565"/>
            <a:ext cx="2118330" cy="356773"/>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44" name="TextBox 43">
            <a:extLst>
              <a:ext uri="{FF2B5EF4-FFF2-40B4-BE49-F238E27FC236}">
                <a16:creationId xmlns:a16="http://schemas.microsoft.com/office/drawing/2014/main" id="{F1A1F4E5-D723-844D-9C55-09EF4A906D72}"/>
              </a:ext>
            </a:extLst>
          </p:cNvPr>
          <p:cNvSpPr txBox="1"/>
          <p:nvPr/>
        </p:nvSpPr>
        <p:spPr>
          <a:xfrm>
            <a:off x="3017127" y="2400880"/>
            <a:ext cx="1175286" cy="323165"/>
          </a:xfrm>
          <a:prstGeom prst="rect">
            <a:avLst/>
          </a:prstGeom>
          <a:noFill/>
        </p:spPr>
        <p:txBody>
          <a:bodyPr wrap="square" rtlCol="0">
            <a:spAutoFit/>
          </a:bodyPr>
          <a:lstStyle/>
          <a:p>
            <a:r>
              <a:rPr lang="en-US" sz="1500" dirty="0"/>
              <a:t>Date of Birth</a:t>
            </a:r>
          </a:p>
        </p:txBody>
      </p:sp>
      <p:sp>
        <p:nvSpPr>
          <p:cNvPr id="45" name="Rectangle: Rounded Corners 55">
            <a:extLst>
              <a:ext uri="{FF2B5EF4-FFF2-40B4-BE49-F238E27FC236}">
                <a16:creationId xmlns:a16="http://schemas.microsoft.com/office/drawing/2014/main" id="{B554CD9C-8817-1C4D-9280-2877E5A49D83}"/>
              </a:ext>
            </a:extLst>
          </p:cNvPr>
          <p:cNvSpPr/>
          <p:nvPr/>
        </p:nvSpPr>
        <p:spPr>
          <a:xfrm>
            <a:off x="4755146" y="2971898"/>
            <a:ext cx="2118329" cy="343271"/>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46" name="TextBox 45">
            <a:extLst>
              <a:ext uri="{FF2B5EF4-FFF2-40B4-BE49-F238E27FC236}">
                <a16:creationId xmlns:a16="http://schemas.microsoft.com/office/drawing/2014/main" id="{BA86F963-EBE5-6841-A8A8-EFD3419114F3}"/>
              </a:ext>
            </a:extLst>
          </p:cNvPr>
          <p:cNvSpPr txBox="1"/>
          <p:nvPr/>
        </p:nvSpPr>
        <p:spPr>
          <a:xfrm>
            <a:off x="3017126" y="2977214"/>
            <a:ext cx="1175287" cy="323165"/>
          </a:xfrm>
          <a:prstGeom prst="rect">
            <a:avLst/>
          </a:prstGeom>
          <a:noFill/>
        </p:spPr>
        <p:txBody>
          <a:bodyPr wrap="square" rtlCol="0">
            <a:spAutoFit/>
          </a:bodyPr>
          <a:lstStyle/>
          <a:p>
            <a:r>
              <a:rPr lang="en-US" sz="1500" dirty="0"/>
              <a:t>Address</a:t>
            </a:r>
          </a:p>
        </p:txBody>
      </p:sp>
      <p:sp>
        <p:nvSpPr>
          <p:cNvPr id="47" name="Rectangle: Rounded Corners 55">
            <a:extLst>
              <a:ext uri="{FF2B5EF4-FFF2-40B4-BE49-F238E27FC236}">
                <a16:creationId xmlns:a16="http://schemas.microsoft.com/office/drawing/2014/main" id="{1E454541-18CD-934A-A9DE-EB54039C5BE4}"/>
              </a:ext>
            </a:extLst>
          </p:cNvPr>
          <p:cNvSpPr/>
          <p:nvPr/>
        </p:nvSpPr>
        <p:spPr>
          <a:xfrm>
            <a:off x="4751300" y="3563392"/>
            <a:ext cx="2122175" cy="349317"/>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48" name="TextBox 47">
            <a:extLst>
              <a:ext uri="{FF2B5EF4-FFF2-40B4-BE49-F238E27FC236}">
                <a16:creationId xmlns:a16="http://schemas.microsoft.com/office/drawing/2014/main" id="{251E515B-0407-1D40-842F-66653AD153CA}"/>
              </a:ext>
            </a:extLst>
          </p:cNvPr>
          <p:cNvSpPr txBox="1"/>
          <p:nvPr/>
        </p:nvSpPr>
        <p:spPr>
          <a:xfrm>
            <a:off x="3018148" y="3568708"/>
            <a:ext cx="1098600" cy="323165"/>
          </a:xfrm>
          <a:prstGeom prst="rect">
            <a:avLst/>
          </a:prstGeom>
          <a:noFill/>
        </p:spPr>
        <p:txBody>
          <a:bodyPr wrap="square" rtlCol="0">
            <a:spAutoFit/>
          </a:bodyPr>
          <a:lstStyle/>
          <a:p>
            <a:r>
              <a:rPr lang="en-US" sz="1500" dirty="0"/>
              <a:t>Contact No.</a:t>
            </a:r>
          </a:p>
        </p:txBody>
      </p:sp>
      <p:sp>
        <p:nvSpPr>
          <p:cNvPr id="49" name="Rectangle: Rounded Corners 55">
            <a:extLst>
              <a:ext uri="{FF2B5EF4-FFF2-40B4-BE49-F238E27FC236}">
                <a16:creationId xmlns:a16="http://schemas.microsoft.com/office/drawing/2014/main" id="{F3275335-46C9-1A4B-BA31-564F28D2ED03}"/>
              </a:ext>
            </a:extLst>
          </p:cNvPr>
          <p:cNvSpPr/>
          <p:nvPr/>
        </p:nvSpPr>
        <p:spPr>
          <a:xfrm>
            <a:off x="9654599" y="1792383"/>
            <a:ext cx="2103787" cy="36943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0" name="TextBox 49">
            <a:extLst>
              <a:ext uri="{FF2B5EF4-FFF2-40B4-BE49-F238E27FC236}">
                <a16:creationId xmlns:a16="http://schemas.microsoft.com/office/drawing/2014/main" id="{80531BC5-8940-254C-85F1-F16674F35E32}"/>
              </a:ext>
            </a:extLst>
          </p:cNvPr>
          <p:cNvSpPr txBox="1"/>
          <p:nvPr/>
        </p:nvSpPr>
        <p:spPr>
          <a:xfrm>
            <a:off x="7916580" y="1797698"/>
            <a:ext cx="1436970" cy="323165"/>
          </a:xfrm>
          <a:prstGeom prst="rect">
            <a:avLst/>
          </a:prstGeom>
          <a:noFill/>
        </p:spPr>
        <p:txBody>
          <a:bodyPr wrap="square" rtlCol="0">
            <a:spAutoFit/>
          </a:bodyPr>
          <a:lstStyle/>
          <a:p>
            <a:r>
              <a:rPr lang="en-US" sz="1500" dirty="0"/>
              <a:t>Age</a:t>
            </a:r>
          </a:p>
        </p:txBody>
      </p:sp>
      <p:sp>
        <p:nvSpPr>
          <p:cNvPr id="51" name="Rectangle: Rounded Corners 55">
            <a:extLst>
              <a:ext uri="{FF2B5EF4-FFF2-40B4-BE49-F238E27FC236}">
                <a16:creationId xmlns:a16="http://schemas.microsoft.com/office/drawing/2014/main" id="{EF7C1D26-DC57-454E-8BF5-C1D3F7CC6702}"/>
              </a:ext>
            </a:extLst>
          </p:cNvPr>
          <p:cNvSpPr/>
          <p:nvPr/>
        </p:nvSpPr>
        <p:spPr>
          <a:xfrm>
            <a:off x="9662505" y="2401266"/>
            <a:ext cx="2097058" cy="343611"/>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2" name="TextBox 51">
            <a:extLst>
              <a:ext uri="{FF2B5EF4-FFF2-40B4-BE49-F238E27FC236}">
                <a16:creationId xmlns:a16="http://schemas.microsoft.com/office/drawing/2014/main" id="{718BCBB2-0200-5444-8E96-3E77AD33F764}"/>
              </a:ext>
            </a:extLst>
          </p:cNvPr>
          <p:cNvSpPr txBox="1"/>
          <p:nvPr/>
        </p:nvSpPr>
        <p:spPr>
          <a:xfrm>
            <a:off x="7924485" y="2406581"/>
            <a:ext cx="1157676" cy="323165"/>
          </a:xfrm>
          <a:prstGeom prst="rect">
            <a:avLst/>
          </a:prstGeom>
          <a:noFill/>
        </p:spPr>
        <p:txBody>
          <a:bodyPr wrap="square" rtlCol="0">
            <a:spAutoFit/>
          </a:bodyPr>
          <a:lstStyle/>
          <a:p>
            <a:r>
              <a:rPr lang="en-US" sz="1500" dirty="0"/>
              <a:t>Gender</a:t>
            </a:r>
          </a:p>
        </p:txBody>
      </p:sp>
      <p:sp>
        <p:nvSpPr>
          <p:cNvPr id="53" name="Rectangle: Rounded Corners 55">
            <a:extLst>
              <a:ext uri="{FF2B5EF4-FFF2-40B4-BE49-F238E27FC236}">
                <a16:creationId xmlns:a16="http://schemas.microsoft.com/office/drawing/2014/main" id="{FF490111-5842-884D-A1C7-8618EF2B70B3}"/>
              </a:ext>
            </a:extLst>
          </p:cNvPr>
          <p:cNvSpPr/>
          <p:nvPr/>
        </p:nvSpPr>
        <p:spPr>
          <a:xfrm>
            <a:off x="9652933" y="2978617"/>
            <a:ext cx="2105205" cy="32542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4" name="TextBox 53">
            <a:extLst>
              <a:ext uri="{FF2B5EF4-FFF2-40B4-BE49-F238E27FC236}">
                <a16:creationId xmlns:a16="http://schemas.microsoft.com/office/drawing/2014/main" id="{4275BC29-1652-194C-B29F-672E36A6C68B}"/>
              </a:ext>
            </a:extLst>
          </p:cNvPr>
          <p:cNvSpPr txBox="1"/>
          <p:nvPr/>
        </p:nvSpPr>
        <p:spPr>
          <a:xfrm>
            <a:off x="7914914" y="2983932"/>
            <a:ext cx="1105095" cy="323165"/>
          </a:xfrm>
          <a:prstGeom prst="rect">
            <a:avLst/>
          </a:prstGeom>
          <a:noFill/>
        </p:spPr>
        <p:txBody>
          <a:bodyPr wrap="square" rtlCol="0">
            <a:spAutoFit/>
          </a:bodyPr>
          <a:lstStyle/>
          <a:p>
            <a:r>
              <a:rPr lang="en-US" sz="1500" dirty="0"/>
              <a:t>Designation</a:t>
            </a:r>
          </a:p>
        </p:txBody>
      </p:sp>
      <p:sp>
        <p:nvSpPr>
          <p:cNvPr id="55" name="Rectangle: Rounded Corners 55">
            <a:extLst>
              <a:ext uri="{FF2B5EF4-FFF2-40B4-BE49-F238E27FC236}">
                <a16:creationId xmlns:a16="http://schemas.microsoft.com/office/drawing/2014/main" id="{CE132C99-9BEE-D645-8B10-7ABD6D4F2B7C}"/>
              </a:ext>
            </a:extLst>
          </p:cNvPr>
          <p:cNvSpPr/>
          <p:nvPr/>
        </p:nvSpPr>
        <p:spPr>
          <a:xfrm>
            <a:off x="9642835" y="3558587"/>
            <a:ext cx="2113802" cy="34575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a:solidFill>
                  <a:schemeClr val="bg2">
                    <a:lumMod val="50000"/>
                  </a:schemeClr>
                </a:solidFill>
              </a:rPr>
              <a:t>//dropdown</a:t>
            </a:r>
          </a:p>
        </p:txBody>
      </p:sp>
      <p:sp>
        <p:nvSpPr>
          <p:cNvPr id="56" name="TextBox 55">
            <a:extLst>
              <a:ext uri="{FF2B5EF4-FFF2-40B4-BE49-F238E27FC236}">
                <a16:creationId xmlns:a16="http://schemas.microsoft.com/office/drawing/2014/main" id="{CE78AD10-E7A3-CB49-822B-48AAF68C87BA}"/>
              </a:ext>
            </a:extLst>
          </p:cNvPr>
          <p:cNvSpPr txBox="1"/>
          <p:nvPr/>
        </p:nvSpPr>
        <p:spPr>
          <a:xfrm>
            <a:off x="7888340" y="3563902"/>
            <a:ext cx="1134350" cy="323165"/>
          </a:xfrm>
          <a:prstGeom prst="rect">
            <a:avLst/>
          </a:prstGeom>
          <a:noFill/>
        </p:spPr>
        <p:txBody>
          <a:bodyPr wrap="square" rtlCol="0">
            <a:spAutoFit/>
          </a:bodyPr>
          <a:lstStyle/>
          <a:p>
            <a:r>
              <a:rPr lang="en-US" sz="1500" dirty="0"/>
              <a:t>Department</a:t>
            </a:r>
          </a:p>
        </p:txBody>
      </p:sp>
      <p:sp>
        <p:nvSpPr>
          <p:cNvPr id="57" name="Rectangle: Rounded Corners 65">
            <a:extLst>
              <a:ext uri="{FF2B5EF4-FFF2-40B4-BE49-F238E27FC236}">
                <a16:creationId xmlns:a16="http://schemas.microsoft.com/office/drawing/2014/main" id="{A4C66CC2-6D29-5045-8587-367F482C03DD}"/>
              </a:ext>
            </a:extLst>
          </p:cNvPr>
          <p:cNvSpPr/>
          <p:nvPr/>
        </p:nvSpPr>
        <p:spPr>
          <a:xfrm>
            <a:off x="6545332" y="4737632"/>
            <a:ext cx="1807973" cy="413536"/>
          </a:xfrm>
          <a:prstGeom prst="roundRect">
            <a:avLst/>
          </a:prstGeom>
          <a:solidFill>
            <a:srgbClr val="00A8AA"/>
          </a:solidFill>
          <a:ln>
            <a:solidFill>
              <a:srgbClr val="00A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59" name="Rectangle: Rounded Corners 55">
            <a:extLst>
              <a:ext uri="{FF2B5EF4-FFF2-40B4-BE49-F238E27FC236}">
                <a16:creationId xmlns:a16="http://schemas.microsoft.com/office/drawing/2014/main" id="{25118783-F3E8-804B-94E4-BC0C1DE57451}"/>
              </a:ext>
            </a:extLst>
          </p:cNvPr>
          <p:cNvSpPr/>
          <p:nvPr/>
        </p:nvSpPr>
        <p:spPr>
          <a:xfrm>
            <a:off x="4767240" y="4062386"/>
            <a:ext cx="2106236" cy="37022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0" name="TextBox 59">
            <a:extLst>
              <a:ext uri="{FF2B5EF4-FFF2-40B4-BE49-F238E27FC236}">
                <a16:creationId xmlns:a16="http://schemas.microsoft.com/office/drawing/2014/main" id="{D7B791F6-7F60-D640-99A9-5F5E21B25D56}"/>
              </a:ext>
            </a:extLst>
          </p:cNvPr>
          <p:cNvSpPr txBox="1"/>
          <p:nvPr/>
        </p:nvSpPr>
        <p:spPr>
          <a:xfrm>
            <a:off x="3018847" y="4082941"/>
            <a:ext cx="1339316" cy="323165"/>
          </a:xfrm>
          <a:prstGeom prst="rect">
            <a:avLst/>
          </a:prstGeom>
          <a:noFill/>
        </p:spPr>
        <p:txBody>
          <a:bodyPr wrap="square" rtlCol="0">
            <a:spAutoFit/>
          </a:bodyPr>
          <a:lstStyle/>
          <a:p>
            <a:r>
              <a:rPr lang="en-US" sz="1500" dirty="0"/>
              <a:t>Govt. ID Type</a:t>
            </a:r>
          </a:p>
        </p:txBody>
      </p:sp>
      <p:sp>
        <p:nvSpPr>
          <p:cNvPr id="61" name="Rectangle: Rounded Corners 55">
            <a:extLst>
              <a:ext uri="{FF2B5EF4-FFF2-40B4-BE49-F238E27FC236}">
                <a16:creationId xmlns:a16="http://schemas.microsoft.com/office/drawing/2014/main" id="{8417C85E-5E94-F34A-82AE-158C9F5448D0}"/>
              </a:ext>
            </a:extLst>
          </p:cNvPr>
          <p:cNvSpPr/>
          <p:nvPr/>
        </p:nvSpPr>
        <p:spPr>
          <a:xfrm>
            <a:off x="9621493" y="4143619"/>
            <a:ext cx="2135144" cy="328480"/>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2" name="TextBox 61">
            <a:extLst>
              <a:ext uri="{FF2B5EF4-FFF2-40B4-BE49-F238E27FC236}">
                <a16:creationId xmlns:a16="http://schemas.microsoft.com/office/drawing/2014/main" id="{C376EAF0-D1BA-F94E-A031-83742BACC0BF}"/>
              </a:ext>
            </a:extLst>
          </p:cNvPr>
          <p:cNvSpPr txBox="1"/>
          <p:nvPr/>
        </p:nvSpPr>
        <p:spPr>
          <a:xfrm>
            <a:off x="7888340" y="4148934"/>
            <a:ext cx="1098600" cy="323165"/>
          </a:xfrm>
          <a:prstGeom prst="rect">
            <a:avLst/>
          </a:prstGeom>
          <a:noFill/>
        </p:spPr>
        <p:txBody>
          <a:bodyPr wrap="square" rtlCol="0">
            <a:spAutoFit/>
          </a:bodyPr>
          <a:lstStyle/>
          <a:p>
            <a:r>
              <a:rPr lang="en-US" sz="1500" dirty="0"/>
              <a:t>Govt. It No.</a:t>
            </a:r>
          </a:p>
        </p:txBody>
      </p:sp>
      <p:sp>
        <p:nvSpPr>
          <p:cNvPr id="64" name="TextBox 63">
            <a:extLst>
              <a:ext uri="{FF2B5EF4-FFF2-40B4-BE49-F238E27FC236}">
                <a16:creationId xmlns:a16="http://schemas.microsoft.com/office/drawing/2014/main" id="{0C3B5A02-10E3-804E-9414-A975767BD0EF}"/>
              </a:ext>
            </a:extLst>
          </p:cNvPr>
          <p:cNvSpPr txBox="1"/>
          <p:nvPr/>
        </p:nvSpPr>
        <p:spPr>
          <a:xfrm>
            <a:off x="5905386" y="5542260"/>
            <a:ext cx="3599439" cy="323165"/>
          </a:xfrm>
          <a:prstGeom prst="rect">
            <a:avLst/>
          </a:prstGeom>
          <a:noFill/>
        </p:spPr>
        <p:txBody>
          <a:bodyPr wrap="square" rtlCol="0">
            <a:spAutoFit/>
          </a:bodyPr>
          <a:lstStyle/>
          <a:p>
            <a:r>
              <a:rPr lang="en-US" sz="1500" dirty="0">
                <a:solidFill>
                  <a:srgbClr val="007600"/>
                </a:solidFill>
              </a:rPr>
              <a:t>Employee ID : MANF00323 generated!</a:t>
            </a:r>
          </a:p>
        </p:txBody>
      </p:sp>
      <p:sp>
        <p:nvSpPr>
          <p:cNvPr id="65" name="TextBox 64">
            <a:extLst>
              <a:ext uri="{FF2B5EF4-FFF2-40B4-BE49-F238E27FC236}">
                <a16:creationId xmlns:a16="http://schemas.microsoft.com/office/drawing/2014/main" id="{F7AA83BD-6B5A-A440-94CA-DD2A61BB3C1B}"/>
              </a:ext>
            </a:extLst>
          </p:cNvPr>
          <p:cNvSpPr txBox="1"/>
          <p:nvPr/>
        </p:nvSpPr>
        <p:spPr>
          <a:xfrm>
            <a:off x="6545332" y="5255702"/>
            <a:ext cx="3599439" cy="323165"/>
          </a:xfrm>
          <a:prstGeom prst="rect">
            <a:avLst/>
          </a:prstGeom>
          <a:noFill/>
        </p:spPr>
        <p:txBody>
          <a:bodyPr wrap="square" rtlCol="0">
            <a:spAutoFit/>
          </a:bodyPr>
          <a:lstStyle/>
          <a:p>
            <a:r>
              <a:rPr lang="en-US" sz="1500" dirty="0">
                <a:solidFill>
                  <a:schemeClr val="accent2">
                    <a:lumMod val="75000"/>
                  </a:schemeClr>
                </a:solidFill>
              </a:rPr>
              <a:t>Please fill all the details.</a:t>
            </a:r>
          </a:p>
        </p:txBody>
      </p:sp>
      <p:grpSp>
        <p:nvGrpSpPr>
          <p:cNvPr id="58" name="Group 57">
            <a:extLst>
              <a:ext uri="{FF2B5EF4-FFF2-40B4-BE49-F238E27FC236}">
                <a16:creationId xmlns:a16="http://schemas.microsoft.com/office/drawing/2014/main" id="{CEBD6700-F661-1E48-B20B-036F17759262}"/>
              </a:ext>
            </a:extLst>
          </p:cNvPr>
          <p:cNvGrpSpPr/>
          <p:nvPr/>
        </p:nvGrpSpPr>
        <p:grpSpPr>
          <a:xfrm>
            <a:off x="11563496" y="599227"/>
            <a:ext cx="1052889" cy="261162"/>
            <a:chOff x="11312032" y="490976"/>
            <a:chExt cx="1052889" cy="261162"/>
          </a:xfrm>
        </p:grpSpPr>
        <p:sp>
          <p:nvSpPr>
            <p:cNvPr id="63" name="TextBox 62">
              <a:extLst>
                <a:ext uri="{FF2B5EF4-FFF2-40B4-BE49-F238E27FC236}">
                  <a16:creationId xmlns:a16="http://schemas.microsoft.com/office/drawing/2014/main" id="{51F8BF3B-3BD9-784A-9024-7414391D156C}"/>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67" name="Picture 66">
              <a:extLst>
                <a:ext uri="{FF2B5EF4-FFF2-40B4-BE49-F238E27FC236}">
                  <a16:creationId xmlns:a16="http://schemas.microsoft.com/office/drawing/2014/main" id="{8AAE1618-9867-B546-91D2-7DC7575D23B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9" name="Picture 68">
            <a:extLst>
              <a:ext uri="{FF2B5EF4-FFF2-40B4-BE49-F238E27FC236}">
                <a16:creationId xmlns:a16="http://schemas.microsoft.com/office/drawing/2014/main" id="{FF72EE5D-F2DA-F647-B15F-49BB5B529E31}"/>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70" name="TextBox 69">
            <a:extLst>
              <a:ext uri="{FF2B5EF4-FFF2-40B4-BE49-F238E27FC236}">
                <a16:creationId xmlns:a16="http://schemas.microsoft.com/office/drawing/2014/main" id="{BA790E92-AE80-A74C-AE48-1634D9446D1F}"/>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71" name="Picture 70">
            <a:extLst>
              <a:ext uri="{FF2B5EF4-FFF2-40B4-BE49-F238E27FC236}">
                <a16:creationId xmlns:a16="http://schemas.microsoft.com/office/drawing/2014/main" id="{218801DA-2744-8E46-9770-C385E4C1825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3864" y="172041"/>
            <a:ext cx="2492593" cy="726820"/>
          </a:xfrm>
          <a:prstGeom prst="rect">
            <a:avLst/>
          </a:prstGeom>
        </p:spPr>
      </p:pic>
    </p:spTree>
    <p:extLst>
      <p:ext uri="{BB962C8B-B14F-4D97-AF65-F5344CB8AC3E}">
        <p14:creationId xmlns:p14="http://schemas.microsoft.com/office/powerpoint/2010/main" val="2996392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a:solidFill>
            <a:srgbClr val="00A8AA"/>
          </a:solidFill>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grp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grpFill/>
            <a:ln>
              <a:noFill/>
            </a:ln>
          </p:spPr>
          <p:txBody>
            <a:bodyPr wrap="square" rtlCol="0">
              <a:spAutoFit/>
            </a:bodyPr>
            <a:lstStyle/>
            <a:p>
              <a:pPr algn="ctr"/>
              <a:r>
                <a:rPr lang="en-IN" sz="1200" dirty="0">
                  <a:solidFill>
                    <a:schemeClr val="bg1"/>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a:grpFill/>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grpFill/>
              <a:ln>
                <a:noFill/>
              </a:ln>
            </p:spPr>
            <p:txBody>
              <a:bodyPr wrap="square" rtlCol="0">
                <a:spAutoFit/>
              </a:bodyPr>
              <a:lstStyle/>
              <a:p>
                <a:r>
                  <a:rPr lang="en-IN" sz="1200" dirty="0">
                    <a:solidFill>
                      <a:schemeClr val="bg1"/>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a:grpFill/>
              <a:ln>
                <a:solidFill>
                  <a:srgbClr val="11D8DA"/>
                </a:solidFill>
              </a:ln>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77" name="TextBox 76">
            <a:extLst>
              <a:ext uri="{FF2B5EF4-FFF2-40B4-BE49-F238E27FC236}">
                <a16:creationId xmlns:a16="http://schemas.microsoft.com/office/drawing/2014/main" id="{78051629-F80A-4541-9616-C0448771BBB4}"/>
              </a:ext>
            </a:extLst>
          </p:cNvPr>
          <p:cNvSpPr txBox="1"/>
          <p:nvPr/>
        </p:nvSpPr>
        <p:spPr>
          <a:xfrm>
            <a:off x="532073" y="1520509"/>
            <a:ext cx="1619697" cy="276999"/>
          </a:xfrm>
          <a:prstGeom prst="rect">
            <a:avLst/>
          </a:prstGeom>
          <a:noFill/>
        </p:spPr>
        <p:txBody>
          <a:bodyPr wrap="square" rtlCol="0">
            <a:spAutoFit/>
          </a:bodyPr>
          <a:lstStyle/>
          <a:p>
            <a:r>
              <a:rPr lang="en-IN" sz="1200" dirty="0">
                <a:solidFill>
                  <a:schemeClr val="bg1"/>
                </a:solidFill>
              </a:rPr>
              <a:t>Employee</a:t>
            </a:r>
          </a:p>
        </p:txBody>
      </p:sp>
      <p:sp>
        <p:nvSpPr>
          <p:cNvPr id="91" name="TextBox 90">
            <a:extLst>
              <a:ext uri="{FF2B5EF4-FFF2-40B4-BE49-F238E27FC236}">
                <a16:creationId xmlns:a16="http://schemas.microsoft.com/office/drawing/2014/main" id="{8C0CFBC6-387F-4333-9E71-4F1465F5FA75}"/>
              </a:ext>
            </a:extLst>
          </p:cNvPr>
          <p:cNvSpPr txBox="1"/>
          <p:nvPr/>
        </p:nvSpPr>
        <p:spPr>
          <a:xfrm>
            <a:off x="505341" y="2581282"/>
            <a:ext cx="1760561" cy="276999"/>
          </a:xfrm>
          <a:prstGeom prst="rect">
            <a:avLst/>
          </a:prstGeom>
          <a:noFill/>
        </p:spPr>
        <p:txBody>
          <a:bodyPr wrap="square" rtlCol="0">
            <a:spAutoFit/>
          </a:bodyPr>
          <a:lstStyle/>
          <a:p>
            <a:r>
              <a:rPr lang="en-IN" sz="1200" dirty="0">
                <a:solidFill>
                  <a:schemeClr val="bg1"/>
                </a:solidFill>
              </a:rPr>
              <a:t>Course Management</a:t>
            </a:r>
          </a:p>
        </p:txBody>
      </p:sp>
      <p:sp>
        <p:nvSpPr>
          <p:cNvPr id="97" name="TextBox 96">
            <a:extLst>
              <a:ext uri="{FF2B5EF4-FFF2-40B4-BE49-F238E27FC236}">
                <a16:creationId xmlns:a16="http://schemas.microsoft.com/office/drawing/2014/main" id="{15BA5183-F9A8-4677-996C-5B5A21B27C71}"/>
              </a:ext>
            </a:extLst>
          </p:cNvPr>
          <p:cNvSpPr txBox="1"/>
          <p:nvPr/>
        </p:nvSpPr>
        <p:spPr>
          <a:xfrm>
            <a:off x="527173" y="2055335"/>
            <a:ext cx="1809737" cy="276999"/>
          </a:xfrm>
          <a:prstGeom prst="rect">
            <a:avLst/>
          </a:prstGeom>
          <a:noFill/>
        </p:spPr>
        <p:txBody>
          <a:bodyPr wrap="square" rtlCol="0">
            <a:spAutoFit/>
          </a:bodyPr>
          <a:lstStyle/>
          <a:p>
            <a:r>
              <a:rPr lang="en-IN" sz="1200" dirty="0">
                <a:solidFill>
                  <a:schemeClr val="bg1"/>
                </a:solidFill>
              </a:rPr>
              <a:t>Trainer Account</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2" name="Picture 1">
            <a:extLst>
              <a:ext uri="{FF2B5EF4-FFF2-40B4-BE49-F238E27FC236}">
                <a16:creationId xmlns:a16="http://schemas.microsoft.com/office/drawing/2014/main" id="{7C67A34E-BF67-B44B-8032-9F86367795EA}"/>
              </a:ext>
            </a:extLst>
          </p:cNvPr>
          <p:cNvPicPr>
            <a:picLocks noChangeAspect="1"/>
          </p:cNvPicPr>
          <p:nvPr/>
        </p:nvPicPr>
        <p:blipFill>
          <a:blip r:embed="rId6"/>
          <a:stretch>
            <a:fillRect/>
          </a:stretch>
        </p:blipFill>
        <p:spPr>
          <a:xfrm>
            <a:off x="161349" y="1502040"/>
            <a:ext cx="329754" cy="324068"/>
          </a:xfrm>
          <a:prstGeom prst="rect">
            <a:avLst/>
          </a:prstGeom>
        </p:spPr>
      </p:pic>
      <p:pic>
        <p:nvPicPr>
          <p:cNvPr id="4" name="Picture 3">
            <a:extLst>
              <a:ext uri="{FF2B5EF4-FFF2-40B4-BE49-F238E27FC236}">
                <a16:creationId xmlns:a16="http://schemas.microsoft.com/office/drawing/2014/main" id="{2FD43581-57E4-B644-A895-4B4C195120F0}"/>
              </a:ext>
            </a:extLst>
          </p:cNvPr>
          <p:cNvPicPr>
            <a:picLocks noChangeAspect="1"/>
          </p:cNvPicPr>
          <p:nvPr/>
        </p:nvPicPr>
        <p:blipFill>
          <a:blip r:embed="rId7"/>
          <a:stretch>
            <a:fillRect/>
          </a:stretch>
        </p:blipFill>
        <p:spPr>
          <a:xfrm>
            <a:off x="147326" y="2588148"/>
            <a:ext cx="339997" cy="297497"/>
          </a:xfrm>
          <a:prstGeom prst="rect">
            <a:avLst/>
          </a:prstGeom>
        </p:spPr>
      </p:pic>
      <p:pic>
        <p:nvPicPr>
          <p:cNvPr id="5" name="Picture 4">
            <a:extLst>
              <a:ext uri="{FF2B5EF4-FFF2-40B4-BE49-F238E27FC236}">
                <a16:creationId xmlns:a16="http://schemas.microsoft.com/office/drawing/2014/main" id="{5FD4EDA9-56C7-3A44-93C8-99D52C0E2BF1}"/>
              </a:ext>
            </a:extLst>
          </p:cNvPr>
          <p:cNvPicPr>
            <a:picLocks noChangeAspect="1"/>
          </p:cNvPicPr>
          <p:nvPr/>
        </p:nvPicPr>
        <p:blipFill>
          <a:blip r:embed="rId8"/>
          <a:stretch>
            <a:fillRect/>
          </a:stretch>
        </p:blipFill>
        <p:spPr>
          <a:xfrm>
            <a:off x="147326" y="2042514"/>
            <a:ext cx="329795" cy="329795"/>
          </a:xfrm>
          <a:prstGeom prst="rect">
            <a:avLst/>
          </a:prstGeom>
        </p:spPr>
      </p:pic>
      <p:sp>
        <p:nvSpPr>
          <p:cNvPr id="7" name="TextBox 6">
            <a:extLst>
              <a:ext uri="{FF2B5EF4-FFF2-40B4-BE49-F238E27FC236}">
                <a16:creationId xmlns:a16="http://schemas.microsoft.com/office/drawing/2014/main" id="{C87A9CEA-74F1-7B4F-A1EE-761449122DAD}"/>
              </a:ext>
            </a:extLst>
          </p:cNvPr>
          <p:cNvSpPr txBox="1"/>
          <p:nvPr/>
        </p:nvSpPr>
        <p:spPr>
          <a:xfrm>
            <a:off x="505341" y="1158272"/>
            <a:ext cx="1378583" cy="276999"/>
          </a:xfrm>
          <a:prstGeom prst="rect">
            <a:avLst/>
          </a:prstGeom>
          <a:noFill/>
        </p:spPr>
        <p:txBody>
          <a:bodyPr wrap="none" rtlCol="0">
            <a:spAutoFit/>
          </a:bodyPr>
          <a:lstStyle/>
          <a:p>
            <a:r>
              <a:rPr lang="en-US" sz="1200" dirty="0">
                <a:solidFill>
                  <a:schemeClr val="bg1"/>
                </a:solidFill>
              </a:rPr>
              <a:t>Management Tools</a:t>
            </a:r>
          </a:p>
        </p:txBody>
      </p:sp>
      <p:sp>
        <p:nvSpPr>
          <p:cNvPr id="26" name="Rectangle 25">
            <a:extLst>
              <a:ext uri="{FF2B5EF4-FFF2-40B4-BE49-F238E27FC236}">
                <a16:creationId xmlns:a16="http://schemas.microsoft.com/office/drawing/2014/main" id="{46B2DAEF-9D27-4E49-9722-DBB42B762526}"/>
              </a:ext>
            </a:extLst>
          </p:cNvPr>
          <p:cNvSpPr/>
          <p:nvPr/>
        </p:nvSpPr>
        <p:spPr>
          <a:xfrm>
            <a:off x="2774082" y="1059710"/>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28" name="TextBox 27">
            <a:extLst>
              <a:ext uri="{FF2B5EF4-FFF2-40B4-BE49-F238E27FC236}">
                <a16:creationId xmlns:a16="http://schemas.microsoft.com/office/drawing/2014/main" id="{958879A5-4563-A841-A4E4-1BABF936B9A1}"/>
              </a:ext>
            </a:extLst>
          </p:cNvPr>
          <p:cNvSpPr txBox="1"/>
          <p:nvPr/>
        </p:nvSpPr>
        <p:spPr>
          <a:xfrm>
            <a:off x="3012868" y="1269091"/>
            <a:ext cx="4253920" cy="400110"/>
          </a:xfrm>
          <a:prstGeom prst="rect">
            <a:avLst/>
          </a:prstGeom>
          <a:noFill/>
        </p:spPr>
        <p:txBody>
          <a:bodyPr wrap="square" rtlCol="0">
            <a:spAutoFit/>
          </a:bodyPr>
          <a:lstStyle/>
          <a:p>
            <a:r>
              <a:rPr lang="en-IN" sz="2000" b="1" dirty="0">
                <a:solidFill>
                  <a:schemeClr val="bg2">
                    <a:lumMod val="50000"/>
                  </a:schemeClr>
                </a:solidFill>
              </a:rPr>
              <a:t>Employee Update</a:t>
            </a:r>
          </a:p>
        </p:txBody>
      </p:sp>
      <p:sp>
        <p:nvSpPr>
          <p:cNvPr id="29" name="Rectangle: Rounded Corners 55">
            <a:extLst>
              <a:ext uri="{FF2B5EF4-FFF2-40B4-BE49-F238E27FC236}">
                <a16:creationId xmlns:a16="http://schemas.microsoft.com/office/drawing/2014/main" id="{0C109A71-B54E-EE45-88F1-BC30A291C299}"/>
              </a:ext>
            </a:extLst>
          </p:cNvPr>
          <p:cNvSpPr/>
          <p:nvPr/>
        </p:nvSpPr>
        <p:spPr>
          <a:xfrm>
            <a:off x="4748374" y="2448834"/>
            <a:ext cx="2122174" cy="379410"/>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35" name="TextBox 34">
            <a:extLst>
              <a:ext uri="{FF2B5EF4-FFF2-40B4-BE49-F238E27FC236}">
                <a16:creationId xmlns:a16="http://schemas.microsoft.com/office/drawing/2014/main" id="{9FDCA331-C8F9-FE40-861E-ADEEEB866CAF}"/>
              </a:ext>
            </a:extLst>
          </p:cNvPr>
          <p:cNvSpPr txBox="1"/>
          <p:nvPr/>
        </p:nvSpPr>
        <p:spPr>
          <a:xfrm>
            <a:off x="2997292" y="2454149"/>
            <a:ext cx="1465054" cy="323165"/>
          </a:xfrm>
          <a:prstGeom prst="rect">
            <a:avLst/>
          </a:prstGeom>
          <a:noFill/>
        </p:spPr>
        <p:txBody>
          <a:bodyPr wrap="square" rtlCol="0">
            <a:spAutoFit/>
          </a:bodyPr>
          <a:lstStyle/>
          <a:p>
            <a:r>
              <a:rPr lang="en-US" sz="1500" dirty="0"/>
              <a:t>Employee Name</a:t>
            </a:r>
          </a:p>
        </p:txBody>
      </p:sp>
      <p:sp>
        <p:nvSpPr>
          <p:cNvPr id="43" name="Rectangle: Rounded Corners 55">
            <a:extLst>
              <a:ext uri="{FF2B5EF4-FFF2-40B4-BE49-F238E27FC236}">
                <a16:creationId xmlns:a16="http://schemas.microsoft.com/office/drawing/2014/main" id="{E77603BD-2246-844F-9406-C31146C391E7}"/>
              </a:ext>
            </a:extLst>
          </p:cNvPr>
          <p:cNvSpPr/>
          <p:nvPr/>
        </p:nvSpPr>
        <p:spPr>
          <a:xfrm>
            <a:off x="4752219" y="3052016"/>
            <a:ext cx="2118330" cy="356773"/>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44" name="TextBox 43">
            <a:extLst>
              <a:ext uri="{FF2B5EF4-FFF2-40B4-BE49-F238E27FC236}">
                <a16:creationId xmlns:a16="http://schemas.microsoft.com/office/drawing/2014/main" id="{F1A1F4E5-D723-844D-9C55-09EF4A906D72}"/>
              </a:ext>
            </a:extLst>
          </p:cNvPr>
          <p:cNvSpPr txBox="1"/>
          <p:nvPr/>
        </p:nvSpPr>
        <p:spPr>
          <a:xfrm>
            <a:off x="3014200" y="3057331"/>
            <a:ext cx="1175286" cy="323165"/>
          </a:xfrm>
          <a:prstGeom prst="rect">
            <a:avLst/>
          </a:prstGeom>
          <a:noFill/>
        </p:spPr>
        <p:txBody>
          <a:bodyPr wrap="square" rtlCol="0">
            <a:spAutoFit/>
          </a:bodyPr>
          <a:lstStyle/>
          <a:p>
            <a:r>
              <a:rPr lang="en-US" sz="1500" dirty="0"/>
              <a:t>Date of Birth</a:t>
            </a:r>
          </a:p>
        </p:txBody>
      </p:sp>
      <p:sp>
        <p:nvSpPr>
          <p:cNvPr id="45" name="Rectangle: Rounded Corners 55">
            <a:extLst>
              <a:ext uri="{FF2B5EF4-FFF2-40B4-BE49-F238E27FC236}">
                <a16:creationId xmlns:a16="http://schemas.microsoft.com/office/drawing/2014/main" id="{B554CD9C-8817-1C4D-9280-2877E5A49D83}"/>
              </a:ext>
            </a:extLst>
          </p:cNvPr>
          <p:cNvSpPr/>
          <p:nvPr/>
        </p:nvSpPr>
        <p:spPr>
          <a:xfrm>
            <a:off x="4752219" y="3628349"/>
            <a:ext cx="2118329" cy="343271"/>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46" name="TextBox 45">
            <a:extLst>
              <a:ext uri="{FF2B5EF4-FFF2-40B4-BE49-F238E27FC236}">
                <a16:creationId xmlns:a16="http://schemas.microsoft.com/office/drawing/2014/main" id="{BA86F963-EBE5-6841-A8A8-EFD3419114F3}"/>
              </a:ext>
            </a:extLst>
          </p:cNvPr>
          <p:cNvSpPr txBox="1"/>
          <p:nvPr/>
        </p:nvSpPr>
        <p:spPr>
          <a:xfrm>
            <a:off x="3014199" y="3633665"/>
            <a:ext cx="1175287" cy="323165"/>
          </a:xfrm>
          <a:prstGeom prst="rect">
            <a:avLst/>
          </a:prstGeom>
          <a:noFill/>
        </p:spPr>
        <p:txBody>
          <a:bodyPr wrap="square" rtlCol="0">
            <a:spAutoFit/>
          </a:bodyPr>
          <a:lstStyle/>
          <a:p>
            <a:r>
              <a:rPr lang="en-US" sz="1500" dirty="0"/>
              <a:t>Address</a:t>
            </a:r>
          </a:p>
        </p:txBody>
      </p:sp>
      <p:sp>
        <p:nvSpPr>
          <p:cNvPr id="47" name="Rectangle: Rounded Corners 55">
            <a:extLst>
              <a:ext uri="{FF2B5EF4-FFF2-40B4-BE49-F238E27FC236}">
                <a16:creationId xmlns:a16="http://schemas.microsoft.com/office/drawing/2014/main" id="{1E454541-18CD-934A-A9DE-EB54039C5BE4}"/>
              </a:ext>
            </a:extLst>
          </p:cNvPr>
          <p:cNvSpPr/>
          <p:nvPr/>
        </p:nvSpPr>
        <p:spPr>
          <a:xfrm>
            <a:off x="4748373" y="4219843"/>
            <a:ext cx="2122175" cy="349317"/>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48" name="TextBox 47">
            <a:extLst>
              <a:ext uri="{FF2B5EF4-FFF2-40B4-BE49-F238E27FC236}">
                <a16:creationId xmlns:a16="http://schemas.microsoft.com/office/drawing/2014/main" id="{251E515B-0407-1D40-842F-66653AD153CA}"/>
              </a:ext>
            </a:extLst>
          </p:cNvPr>
          <p:cNvSpPr txBox="1"/>
          <p:nvPr/>
        </p:nvSpPr>
        <p:spPr>
          <a:xfrm>
            <a:off x="3015221" y="4225159"/>
            <a:ext cx="1098600" cy="323165"/>
          </a:xfrm>
          <a:prstGeom prst="rect">
            <a:avLst/>
          </a:prstGeom>
          <a:noFill/>
        </p:spPr>
        <p:txBody>
          <a:bodyPr wrap="square" rtlCol="0">
            <a:spAutoFit/>
          </a:bodyPr>
          <a:lstStyle/>
          <a:p>
            <a:r>
              <a:rPr lang="en-US" sz="1500" dirty="0"/>
              <a:t>Contact No.</a:t>
            </a:r>
          </a:p>
        </p:txBody>
      </p:sp>
      <p:sp>
        <p:nvSpPr>
          <p:cNvPr id="49" name="Rectangle: Rounded Corners 55">
            <a:extLst>
              <a:ext uri="{FF2B5EF4-FFF2-40B4-BE49-F238E27FC236}">
                <a16:creationId xmlns:a16="http://schemas.microsoft.com/office/drawing/2014/main" id="{F3275335-46C9-1A4B-BA31-564F28D2ED03}"/>
              </a:ext>
            </a:extLst>
          </p:cNvPr>
          <p:cNvSpPr/>
          <p:nvPr/>
        </p:nvSpPr>
        <p:spPr>
          <a:xfrm>
            <a:off x="9651672" y="2448834"/>
            <a:ext cx="2103787" cy="36943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0" name="TextBox 49">
            <a:extLst>
              <a:ext uri="{FF2B5EF4-FFF2-40B4-BE49-F238E27FC236}">
                <a16:creationId xmlns:a16="http://schemas.microsoft.com/office/drawing/2014/main" id="{80531BC5-8940-254C-85F1-F16674F35E32}"/>
              </a:ext>
            </a:extLst>
          </p:cNvPr>
          <p:cNvSpPr txBox="1"/>
          <p:nvPr/>
        </p:nvSpPr>
        <p:spPr>
          <a:xfrm>
            <a:off x="7913653" y="2454149"/>
            <a:ext cx="1436970" cy="323165"/>
          </a:xfrm>
          <a:prstGeom prst="rect">
            <a:avLst/>
          </a:prstGeom>
          <a:noFill/>
        </p:spPr>
        <p:txBody>
          <a:bodyPr wrap="square" rtlCol="0">
            <a:spAutoFit/>
          </a:bodyPr>
          <a:lstStyle/>
          <a:p>
            <a:r>
              <a:rPr lang="en-US" sz="1500" dirty="0"/>
              <a:t>Age</a:t>
            </a:r>
          </a:p>
        </p:txBody>
      </p:sp>
      <p:sp>
        <p:nvSpPr>
          <p:cNvPr id="51" name="Rectangle: Rounded Corners 55">
            <a:extLst>
              <a:ext uri="{FF2B5EF4-FFF2-40B4-BE49-F238E27FC236}">
                <a16:creationId xmlns:a16="http://schemas.microsoft.com/office/drawing/2014/main" id="{EF7C1D26-DC57-454E-8BF5-C1D3F7CC6702}"/>
              </a:ext>
            </a:extLst>
          </p:cNvPr>
          <p:cNvSpPr/>
          <p:nvPr/>
        </p:nvSpPr>
        <p:spPr>
          <a:xfrm>
            <a:off x="9659578" y="3057717"/>
            <a:ext cx="2097058" cy="343611"/>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2" name="TextBox 51">
            <a:extLst>
              <a:ext uri="{FF2B5EF4-FFF2-40B4-BE49-F238E27FC236}">
                <a16:creationId xmlns:a16="http://schemas.microsoft.com/office/drawing/2014/main" id="{718BCBB2-0200-5444-8E96-3E77AD33F764}"/>
              </a:ext>
            </a:extLst>
          </p:cNvPr>
          <p:cNvSpPr txBox="1"/>
          <p:nvPr/>
        </p:nvSpPr>
        <p:spPr>
          <a:xfrm>
            <a:off x="7921558" y="3063032"/>
            <a:ext cx="1157676" cy="323165"/>
          </a:xfrm>
          <a:prstGeom prst="rect">
            <a:avLst/>
          </a:prstGeom>
          <a:noFill/>
        </p:spPr>
        <p:txBody>
          <a:bodyPr wrap="square" rtlCol="0">
            <a:spAutoFit/>
          </a:bodyPr>
          <a:lstStyle/>
          <a:p>
            <a:r>
              <a:rPr lang="en-US" sz="1500" dirty="0"/>
              <a:t>Gender</a:t>
            </a:r>
          </a:p>
        </p:txBody>
      </p:sp>
      <p:sp>
        <p:nvSpPr>
          <p:cNvPr id="53" name="Rectangle: Rounded Corners 55">
            <a:extLst>
              <a:ext uri="{FF2B5EF4-FFF2-40B4-BE49-F238E27FC236}">
                <a16:creationId xmlns:a16="http://schemas.microsoft.com/office/drawing/2014/main" id="{FF490111-5842-884D-A1C7-8618EF2B70B3}"/>
              </a:ext>
            </a:extLst>
          </p:cNvPr>
          <p:cNvSpPr/>
          <p:nvPr/>
        </p:nvSpPr>
        <p:spPr>
          <a:xfrm>
            <a:off x="9650006" y="3635068"/>
            <a:ext cx="2105205" cy="32542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4" name="TextBox 53">
            <a:extLst>
              <a:ext uri="{FF2B5EF4-FFF2-40B4-BE49-F238E27FC236}">
                <a16:creationId xmlns:a16="http://schemas.microsoft.com/office/drawing/2014/main" id="{4275BC29-1652-194C-B29F-672E36A6C68B}"/>
              </a:ext>
            </a:extLst>
          </p:cNvPr>
          <p:cNvSpPr txBox="1"/>
          <p:nvPr/>
        </p:nvSpPr>
        <p:spPr>
          <a:xfrm>
            <a:off x="7911987" y="3640383"/>
            <a:ext cx="1105095" cy="323165"/>
          </a:xfrm>
          <a:prstGeom prst="rect">
            <a:avLst/>
          </a:prstGeom>
          <a:noFill/>
        </p:spPr>
        <p:txBody>
          <a:bodyPr wrap="square" rtlCol="0">
            <a:spAutoFit/>
          </a:bodyPr>
          <a:lstStyle/>
          <a:p>
            <a:r>
              <a:rPr lang="en-US" sz="1500" dirty="0"/>
              <a:t>Designation</a:t>
            </a:r>
          </a:p>
        </p:txBody>
      </p:sp>
      <p:sp>
        <p:nvSpPr>
          <p:cNvPr id="55" name="Rectangle: Rounded Corners 55">
            <a:extLst>
              <a:ext uri="{FF2B5EF4-FFF2-40B4-BE49-F238E27FC236}">
                <a16:creationId xmlns:a16="http://schemas.microsoft.com/office/drawing/2014/main" id="{CE132C99-9BEE-D645-8B10-7ABD6D4F2B7C}"/>
              </a:ext>
            </a:extLst>
          </p:cNvPr>
          <p:cNvSpPr/>
          <p:nvPr/>
        </p:nvSpPr>
        <p:spPr>
          <a:xfrm>
            <a:off x="9639908" y="4215038"/>
            <a:ext cx="2113802" cy="34575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a:solidFill>
                  <a:schemeClr val="bg2">
                    <a:lumMod val="50000"/>
                  </a:schemeClr>
                </a:solidFill>
              </a:rPr>
              <a:t>//dropdown</a:t>
            </a:r>
          </a:p>
        </p:txBody>
      </p:sp>
      <p:sp>
        <p:nvSpPr>
          <p:cNvPr id="56" name="TextBox 55">
            <a:extLst>
              <a:ext uri="{FF2B5EF4-FFF2-40B4-BE49-F238E27FC236}">
                <a16:creationId xmlns:a16="http://schemas.microsoft.com/office/drawing/2014/main" id="{CE78AD10-E7A3-CB49-822B-48AAF68C87BA}"/>
              </a:ext>
            </a:extLst>
          </p:cNvPr>
          <p:cNvSpPr txBox="1"/>
          <p:nvPr/>
        </p:nvSpPr>
        <p:spPr>
          <a:xfrm>
            <a:off x="7885413" y="4220353"/>
            <a:ext cx="1134350" cy="323165"/>
          </a:xfrm>
          <a:prstGeom prst="rect">
            <a:avLst/>
          </a:prstGeom>
          <a:noFill/>
        </p:spPr>
        <p:txBody>
          <a:bodyPr wrap="square" rtlCol="0">
            <a:spAutoFit/>
          </a:bodyPr>
          <a:lstStyle/>
          <a:p>
            <a:r>
              <a:rPr lang="en-US" sz="1500" dirty="0"/>
              <a:t>Department</a:t>
            </a:r>
          </a:p>
        </p:txBody>
      </p:sp>
      <p:sp>
        <p:nvSpPr>
          <p:cNvPr id="57" name="Rectangle: Rounded Corners 65">
            <a:extLst>
              <a:ext uri="{FF2B5EF4-FFF2-40B4-BE49-F238E27FC236}">
                <a16:creationId xmlns:a16="http://schemas.microsoft.com/office/drawing/2014/main" id="{A4C66CC2-6D29-5045-8587-367F482C03DD}"/>
              </a:ext>
            </a:extLst>
          </p:cNvPr>
          <p:cNvSpPr/>
          <p:nvPr/>
        </p:nvSpPr>
        <p:spPr>
          <a:xfrm>
            <a:off x="6542405" y="5394083"/>
            <a:ext cx="1807973" cy="413536"/>
          </a:xfrm>
          <a:prstGeom prst="roundRect">
            <a:avLst/>
          </a:prstGeom>
          <a:solidFill>
            <a:srgbClr val="00A8AA"/>
          </a:solidFill>
          <a:ln>
            <a:solidFill>
              <a:srgbClr val="00A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59" name="Rectangle: Rounded Corners 55">
            <a:extLst>
              <a:ext uri="{FF2B5EF4-FFF2-40B4-BE49-F238E27FC236}">
                <a16:creationId xmlns:a16="http://schemas.microsoft.com/office/drawing/2014/main" id="{25118783-F3E8-804B-94E4-BC0C1DE57451}"/>
              </a:ext>
            </a:extLst>
          </p:cNvPr>
          <p:cNvSpPr/>
          <p:nvPr/>
        </p:nvSpPr>
        <p:spPr>
          <a:xfrm>
            <a:off x="4764313" y="4718837"/>
            <a:ext cx="2106236" cy="37022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0" name="TextBox 59">
            <a:extLst>
              <a:ext uri="{FF2B5EF4-FFF2-40B4-BE49-F238E27FC236}">
                <a16:creationId xmlns:a16="http://schemas.microsoft.com/office/drawing/2014/main" id="{D7B791F6-7F60-D640-99A9-5F5E21B25D56}"/>
              </a:ext>
            </a:extLst>
          </p:cNvPr>
          <p:cNvSpPr txBox="1"/>
          <p:nvPr/>
        </p:nvSpPr>
        <p:spPr>
          <a:xfrm>
            <a:off x="3015920" y="4739392"/>
            <a:ext cx="1339316" cy="323165"/>
          </a:xfrm>
          <a:prstGeom prst="rect">
            <a:avLst/>
          </a:prstGeom>
          <a:noFill/>
        </p:spPr>
        <p:txBody>
          <a:bodyPr wrap="square" rtlCol="0">
            <a:spAutoFit/>
          </a:bodyPr>
          <a:lstStyle/>
          <a:p>
            <a:r>
              <a:rPr lang="en-US" sz="1500" dirty="0"/>
              <a:t>Govt. ID Type</a:t>
            </a:r>
          </a:p>
        </p:txBody>
      </p:sp>
      <p:sp>
        <p:nvSpPr>
          <p:cNvPr id="61" name="Rectangle: Rounded Corners 55">
            <a:extLst>
              <a:ext uri="{FF2B5EF4-FFF2-40B4-BE49-F238E27FC236}">
                <a16:creationId xmlns:a16="http://schemas.microsoft.com/office/drawing/2014/main" id="{8417C85E-5E94-F34A-82AE-158C9F5448D0}"/>
              </a:ext>
            </a:extLst>
          </p:cNvPr>
          <p:cNvSpPr/>
          <p:nvPr/>
        </p:nvSpPr>
        <p:spPr>
          <a:xfrm>
            <a:off x="9618566" y="4800070"/>
            <a:ext cx="2135144" cy="328480"/>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2" name="TextBox 61">
            <a:extLst>
              <a:ext uri="{FF2B5EF4-FFF2-40B4-BE49-F238E27FC236}">
                <a16:creationId xmlns:a16="http://schemas.microsoft.com/office/drawing/2014/main" id="{C376EAF0-D1BA-F94E-A031-83742BACC0BF}"/>
              </a:ext>
            </a:extLst>
          </p:cNvPr>
          <p:cNvSpPr txBox="1"/>
          <p:nvPr/>
        </p:nvSpPr>
        <p:spPr>
          <a:xfrm>
            <a:off x="7885413" y="4805385"/>
            <a:ext cx="1098600" cy="323165"/>
          </a:xfrm>
          <a:prstGeom prst="rect">
            <a:avLst/>
          </a:prstGeom>
          <a:noFill/>
        </p:spPr>
        <p:txBody>
          <a:bodyPr wrap="square" rtlCol="0">
            <a:spAutoFit/>
          </a:bodyPr>
          <a:lstStyle/>
          <a:p>
            <a:r>
              <a:rPr lang="en-US" sz="1500" dirty="0"/>
              <a:t>Govt. It No.</a:t>
            </a:r>
          </a:p>
        </p:txBody>
      </p:sp>
      <p:sp>
        <p:nvSpPr>
          <p:cNvPr id="64" name="TextBox 63">
            <a:extLst>
              <a:ext uri="{FF2B5EF4-FFF2-40B4-BE49-F238E27FC236}">
                <a16:creationId xmlns:a16="http://schemas.microsoft.com/office/drawing/2014/main" id="{0C3B5A02-10E3-804E-9414-A975767BD0EF}"/>
              </a:ext>
            </a:extLst>
          </p:cNvPr>
          <p:cNvSpPr txBox="1"/>
          <p:nvPr/>
        </p:nvSpPr>
        <p:spPr>
          <a:xfrm>
            <a:off x="6420619" y="6244010"/>
            <a:ext cx="3599439" cy="323165"/>
          </a:xfrm>
          <a:prstGeom prst="rect">
            <a:avLst/>
          </a:prstGeom>
          <a:noFill/>
        </p:spPr>
        <p:txBody>
          <a:bodyPr wrap="square" rtlCol="0">
            <a:spAutoFit/>
          </a:bodyPr>
          <a:lstStyle/>
          <a:p>
            <a:r>
              <a:rPr lang="en-US" sz="1500" dirty="0">
                <a:solidFill>
                  <a:srgbClr val="007600"/>
                </a:solidFill>
              </a:rPr>
              <a:t>Employee details updated</a:t>
            </a:r>
          </a:p>
        </p:txBody>
      </p:sp>
      <p:sp>
        <p:nvSpPr>
          <p:cNvPr id="65" name="TextBox 64">
            <a:extLst>
              <a:ext uri="{FF2B5EF4-FFF2-40B4-BE49-F238E27FC236}">
                <a16:creationId xmlns:a16="http://schemas.microsoft.com/office/drawing/2014/main" id="{F7AA83BD-6B5A-A440-94CA-DD2A61BB3C1B}"/>
              </a:ext>
            </a:extLst>
          </p:cNvPr>
          <p:cNvSpPr txBox="1"/>
          <p:nvPr/>
        </p:nvSpPr>
        <p:spPr>
          <a:xfrm>
            <a:off x="6542405" y="5912153"/>
            <a:ext cx="3599439" cy="323165"/>
          </a:xfrm>
          <a:prstGeom prst="rect">
            <a:avLst/>
          </a:prstGeom>
          <a:noFill/>
        </p:spPr>
        <p:txBody>
          <a:bodyPr wrap="square" rtlCol="0">
            <a:spAutoFit/>
          </a:bodyPr>
          <a:lstStyle/>
          <a:p>
            <a:r>
              <a:rPr lang="en-US" sz="1500" dirty="0">
                <a:solidFill>
                  <a:schemeClr val="accent2">
                    <a:lumMod val="75000"/>
                  </a:schemeClr>
                </a:solidFill>
              </a:rPr>
              <a:t>Please fill all the details.</a:t>
            </a:r>
          </a:p>
        </p:txBody>
      </p:sp>
      <p:sp>
        <p:nvSpPr>
          <p:cNvPr id="67" name="Rectangle: Rounded Corners 55">
            <a:extLst>
              <a:ext uri="{FF2B5EF4-FFF2-40B4-BE49-F238E27FC236}">
                <a16:creationId xmlns:a16="http://schemas.microsoft.com/office/drawing/2014/main" id="{802FDB5F-2B3B-C148-A7D4-6D6AB7B33404}"/>
              </a:ext>
            </a:extLst>
          </p:cNvPr>
          <p:cNvSpPr/>
          <p:nvPr/>
        </p:nvSpPr>
        <p:spPr>
          <a:xfrm>
            <a:off x="6970524" y="1702184"/>
            <a:ext cx="2103787" cy="3694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9" name="TextBox 68">
            <a:extLst>
              <a:ext uri="{FF2B5EF4-FFF2-40B4-BE49-F238E27FC236}">
                <a16:creationId xmlns:a16="http://schemas.microsoft.com/office/drawing/2014/main" id="{A28F5CCA-8AF9-5B43-B2E8-A855AAE67614}"/>
              </a:ext>
            </a:extLst>
          </p:cNvPr>
          <p:cNvSpPr txBox="1"/>
          <p:nvPr/>
        </p:nvSpPr>
        <p:spPr>
          <a:xfrm>
            <a:off x="5330401" y="1723770"/>
            <a:ext cx="1436970" cy="353943"/>
          </a:xfrm>
          <a:prstGeom prst="rect">
            <a:avLst/>
          </a:prstGeom>
          <a:noFill/>
        </p:spPr>
        <p:txBody>
          <a:bodyPr wrap="square" rtlCol="0">
            <a:spAutoFit/>
          </a:bodyPr>
          <a:lstStyle/>
          <a:p>
            <a:r>
              <a:rPr lang="en-US" sz="1700" dirty="0"/>
              <a:t>Employee ID</a:t>
            </a:r>
          </a:p>
        </p:txBody>
      </p:sp>
      <p:grpSp>
        <p:nvGrpSpPr>
          <p:cNvPr id="58" name="Group 57">
            <a:extLst>
              <a:ext uri="{FF2B5EF4-FFF2-40B4-BE49-F238E27FC236}">
                <a16:creationId xmlns:a16="http://schemas.microsoft.com/office/drawing/2014/main" id="{A3B1826C-AD4F-CE40-97ED-BAF6DD99F327}"/>
              </a:ext>
            </a:extLst>
          </p:cNvPr>
          <p:cNvGrpSpPr/>
          <p:nvPr/>
        </p:nvGrpSpPr>
        <p:grpSpPr>
          <a:xfrm>
            <a:off x="11563496" y="599227"/>
            <a:ext cx="1052889" cy="261162"/>
            <a:chOff x="11312032" y="490976"/>
            <a:chExt cx="1052889" cy="261162"/>
          </a:xfrm>
        </p:grpSpPr>
        <p:sp>
          <p:nvSpPr>
            <p:cNvPr id="63" name="TextBox 62">
              <a:extLst>
                <a:ext uri="{FF2B5EF4-FFF2-40B4-BE49-F238E27FC236}">
                  <a16:creationId xmlns:a16="http://schemas.microsoft.com/office/drawing/2014/main" id="{F3A722EF-4D3F-9544-9F3A-FB5DE47A9D22}"/>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70" name="Picture 69">
              <a:extLst>
                <a:ext uri="{FF2B5EF4-FFF2-40B4-BE49-F238E27FC236}">
                  <a16:creationId xmlns:a16="http://schemas.microsoft.com/office/drawing/2014/main" id="{CF914463-3916-0546-B737-ABFF0B9B2D5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71" name="Picture 70">
            <a:extLst>
              <a:ext uri="{FF2B5EF4-FFF2-40B4-BE49-F238E27FC236}">
                <a16:creationId xmlns:a16="http://schemas.microsoft.com/office/drawing/2014/main" id="{A84D7A6C-35E2-4041-99AB-B0EB34AFFF46}"/>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72" name="TextBox 71">
            <a:extLst>
              <a:ext uri="{FF2B5EF4-FFF2-40B4-BE49-F238E27FC236}">
                <a16:creationId xmlns:a16="http://schemas.microsoft.com/office/drawing/2014/main" id="{1A829CCF-3FB3-704A-AB1B-C179B2C630E9}"/>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73" name="Picture 72">
            <a:extLst>
              <a:ext uri="{FF2B5EF4-FFF2-40B4-BE49-F238E27FC236}">
                <a16:creationId xmlns:a16="http://schemas.microsoft.com/office/drawing/2014/main" id="{70016372-12B9-B749-B419-BA0F7F29EE7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3864" y="172041"/>
            <a:ext cx="2492593" cy="726820"/>
          </a:xfrm>
          <a:prstGeom prst="rect">
            <a:avLst/>
          </a:prstGeom>
        </p:spPr>
      </p:pic>
    </p:spTree>
    <p:extLst>
      <p:ext uri="{BB962C8B-B14F-4D97-AF65-F5344CB8AC3E}">
        <p14:creationId xmlns:p14="http://schemas.microsoft.com/office/powerpoint/2010/main" val="922281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a:solidFill>
            <a:srgbClr val="00A8AA"/>
          </a:solidFill>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grp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grpFill/>
            <a:ln>
              <a:noFill/>
            </a:ln>
          </p:spPr>
          <p:txBody>
            <a:bodyPr wrap="square" rtlCol="0">
              <a:spAutoFit/>
            </a:bodyPr>
            <a:lstStyle/>
            <a:p>
              <a:pPr algn="ctr"/>
              <a:r>
                <a:rPr lang="en-IN" sz="1200" dirty="0">
                  <a:solidFill>
                    <a:schemeClr val="bg1"/>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a:grpFill/>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grpFill/>
              <a:ln>
                <a:noFill/>
              </a:ln>
            </p:spPr>
            <p:txBody>
              <a:bodyPr wrap="square" rtlCol="0">
                <a:spAutoFit/>
              </a:bodyPr>
              <a:lstStyle/>
              <a:p>
                <a:r>
                  <a:rPr lang="en-IN" sz="1200" dirty="0">
                    <a:solidFill>
                      <a:schemeClr val="bg1"/>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a:grpFill/>
              <a:ln>
                <a:solidFill>
                  <a:srgbClr val="11D8DA"/>
                </a:solidFill>
              </a:ln>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77" name="TextBox 76">
            <a:extLst>
              <a:ext uri="{FF2B5EF4-FFF2-40B4-BE49-F238E27FC236}">
                <a16:creationId xmlns:a16="http://schemas.microsoft.com/office/drawing/2014/main" id="{78051629-F80A-4541-9616-C0448771BBB4}"/>
              </a:ext>
            </a:extLst>
          </p:cNvPr>
          <p:cNvSpPr txBox="1"/>
          <p:nvPr/>
        </p:nvSpPr>
        <p:spPr>
          <a:xfrm>
            <a:off x="532073" y="1520509"/>
            <a:ext cx="1619697" cy="276999"/>
          </a:xfrm>
          <a:prstGeom prst="rect">
            <a:avLst/>
          </a:prstGeom>
          <a:noFill/>
        </p:spPr>
        <p:txBody>
          <a:bodyPr wrap="square" rtlCol="0">
            <a:spAutoFit/>
          </a:bodyPr>
          <a:lstStyle/>
          <a:p>
            <a:r>
              <a:rPr lang="en-IN" sz="1200" dirty="0">
                <a:solidFill>
                  <a:schemeClr val="bg1"/>
                </a:solidFill>
              </a:rPr>
              <a:t>Employee</a:t>
            </a:r>
          </a:p>
        </p:txBody>
      </p:sp>
      <p:sp>
        <p:nvSpPr>
          <p:cNvPr id="91" name="TextBox 90">
            <a:extLst>
              <a:ext uri="{FF2B5EF4-FFF2-40B4-BE49-F238E27FC236}">
                <a16:creationId xmlns:a16="http://schemas.microsoft.com/office/drawing/2014/main" id="{8C0CFBC6-387F-4333-9E71-4F1465F5FA75}"/>
              </a:ext>
            </a:extLst>
          </p:cNvPr>
          <p:cNvSpPr txBox="1"/>
          <p:nvPr/>
        </p:nvSpPr>
        <p:spPr>
          <a:xfrm>
            <a:off x="505341" y="2581282"/>
            <a:ext cx="1760561" cy="276999"/>
          </a:xfrm>
          <a:prstGeom prst="rect">
            <a:avLst/>
          </a:prstGeom>
          <a:noFill/>
        </p:spPr>
        <p:txBody>
          <a:bodyPr wrap="square" rtlCol="0">
            <a:spAutoFit/>
          </a:bodyPr>
          <a:lstStyle/>
          <a:p>
            <a:r>
              <a:rPr lang="en-IN" sz="1200" dirty="0">
                <a:solidFill>
                  <a:schemeClr val="bg1"/>
                </a:solidFill>
              </a:rPr>
              <a:t>Course Management</a:t>
            </a:r>
          </a:p>
        </p:txBody>
      </p:sp>
      <p:sp>
        <p:nvSpPr>
          <p:cNvPr id="97" name="TextBox 96">
            <a:extLst>
              <a:ext uri="{FF2B5EF4-FFF2-40B4-BE49-F238E27FC236}">
                <a16:creationId xmlns:a16="http://schemas.microsoft.com/office/drawing/2014/main" id="{15BA5183-F9A8-4677-996C-5B5A21B27C71}"/>
              </a:ext>
            </a:extLst>
          </p:cNvPr>
          <p:cNvSpPr txBox="1"/>
          <p:nvPr/>
        </p:nvSpPr>
        <p:spPr>
          <a:xfrm>
            <a:off x="527173" y="2055335"/>
            <a:ext cx="1809737" cy="276999"/>
          </a:xfrm>
          <a:prstGeom prst="rect">
            <a:avLst/>
          </a:prstGeom>
          <a:noFill/>
        </p:spPr>
        <p:txBody>
          <a:bodyPr wrap="square" rtlCol="0">
            <a:spAutoFit/>
          </a:bodyPr>
          <a:lstStyle/>
          <a:p>
            <a:r>
              <a:rPr lang="en-IN" sz="1200" dirty="0">
                <a:solidFill>
                  <a:schemeClr val="bg1"/>
                </a:solidFill>
              </a:rPr>
              <a:t>Trainer Account</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2" name="Picture 1">
            <a:extLst>
              <a:ext uri="{FF2B5EF4-FFF2-40B4-BE49-F238E27FC236}">
                <a16:creationId xmlns:a16="http://schemas.microsoft.com/office/drawing/2014/main" id="{7C67A34E-BF67-B44B-8032-9F86367795EA}"/>
              </a:ext>
            </a:extLst>
          </p:cNvPr>
          <p:cNvPicPr>
            <a:picLocks noChangeAspect="1"/>
          </p:cNvPicPr>
          <p:nvPr/>
        </p:nvPicPr>
        <p:blipFill>
          <a:blip r:embed="rId6"/>
          <a:stretch>
            <a:fillRect/>
          </a:stretch>
        </p:blipFill>
        <p:spPr>
          <a:xfrm>
            <a:off x="161349" y="1502040"/>
            <a:ext cx="329754" cy="324068"/>
          </a:xfrm>
          <a:prstGeom prst="rect">
            <a:avLst/>
          </a:prstGeom>
        </p:spPr>
      </p:pic>
      <p:pic>
        <p:nvPicPr>
          <p:cNvPr id="4" name="Picture 3">
            <a:extLst>
              <a:ext uri="{FF2B5EF4-FFF2-40B4-BE49-F238E27FC236}">
                <a16:creationId xmlns:a16="http://schemas.microsoft.com/office/drawing/2014/main" id="{2FD43581-57E4-B644-A895-4B4C195120F0}"/>
              </a:ext>
            </a:extLst>
          </p:cNvPr>
          <p:cNvPicPr>
            <a:picLocks noChangeAspect="1"/>
          </p:cNvPicPr>
          <p:nvPr/>
        </p:nvPicPr>
        <p:blipFill>
          <a:blip r:embed="rId7"/>
          <a:stretch>
            <a:fillRect/>
          </a:stretch>
        </p:blipFill>
        <p:spPr>
          <a:xfrm>
            <a:off x="147326" y="2588148"/>
            <a:ext cx="339997" cy="297497"/>
          </a:xfrm>
          <a:prstGeom prst="rect">
            <a:avLst/>
          </a:prstGeom>
        </p:spPr>
      </p:pic>
      <p:pic>
        <p:nvPicPr>
          <p:cNvPr id="5" name="Picture 4">
            <a:extLst>
              <a:ext uri="{FF2B5EF4-FFF2-40B4-BE49-F238E27FC236}">
                <a16:creationId xmlns:a16="http://schemas.microsoft.com/office/drawing/2014/main" id="{5FD4EDA9-56C7-3A44-93C8-99D52C0E2BF1}"/>
              </a:ext>
            </a:extLst>
          </p:cNvPr>
          <p:cNvPicPr>
            <a:picLocks noChangeAspect="1"/>
          </p:cNvPicPr>
          <p:nvPr/>
        </p:nvPicPr>
        <p:blipFill>
          <a:blip r:embed="rId8"/>
          <a:stretch>
            <a:fillRect/>
          </a:stretch>
        </p:blipFill>
        <p:spPr>
          <a:xfrm>
            <a:off x="147326" y="2042514"/>
            <a:ext cx="329795" cy="329795"/>
          </a:xfrm>
          <a:prstGeom prst="rect">
            <a:avLst/>
          </a:prstGeom>
        </p:spPr>
      </p:pic>
      <p:sp>
        <p:nvSpPr>
          <p:cNvPr id="7" name="TextBox 6">
            <a:extLst>
              <a:ext uri="{FF2B5EF4-FFF2-40B4-BE49-F238E27FC236}">
                <a16:creationId xmlns:a16="http://schemas.microsoft.com/office/drawing/2014/main" id="{C87A9CEA-74F1-7B4F-A1EE-761449122DAD}"/>
              </a:ext>
            </a:extLst>
          </p:cNvPr>
          <p:cNvSpPr txBox="1"/>
          <p:nvPr/>
        </p:nvSpPr>
        <p:spPr>
          <a:xfrm>
            <a:off x="505341" y="1158272"/>
            <a:ext cx="1378583" cy="276999"/>
          </a:xfrm>
          <a:prstGeom prst="rect">
            <a:avLst/>
          </a:prstGeom>
          <a:noFill/>
        </p:spPr>
        <p:txBody>
          <a:bodyPr wrap="none" rtlCol="0">
            <a:spAutoFit/>
          </a:bodyPr>
          <a:lstStyle/>
          <a:p>
            <a:r>
              <a:rPr lang="en-US" sz="1200" dirty="0">
                <a:solidFill>
                  <a:schemeClr val="bg1"/>
                </a:solidFill>
              </a:rPr>
              <a:t>Management Tools</a:t>
            </a:r>
          </a:p>
        </p:txBody>
      </p:sp>
      <p:sp>
        <p:nvSpPr>
          <p:cNvPr id="26" name="Rectangle 25">
            <a:extLst>
              <a:ext uri="{FF2B5EF4-FFF2-40B4-BE49-F238E27FC236}">
                <a16:creationId xmlns:a16="http://schemas.microsoft.com/office/drawing/2014/main" id="{46B2DAEF-9D27-4E49-9722-DBB42B762526}"/>
              </a:ext>
            </a:extLst>
          </p:cNvPr>
          <p:cNvSpPr/>
          <p:nvPr/>
        </p:nvSpPr>
        <p:spPr>
          <a:xfrm>
            <a:off x="2774082" y="1059710"/>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28" name="TextBox 27">
            <a:extLst>
              <a:ext uri="{FF2B5EF4-FFF2-40B4-BE49-F238E27FC236}">
                <a16:creationId xmlns:a16="http://schemas.microsoft.com/office/drawing/2014/main" id="{958879A5-4563-A841-A4E4-1BABF936B9A1}"/>
              </a:ext>
            </a:extLst>
          </p:cNvPr>
          <p:cNvSpPr txBox="1"/>
          <p:nvPr/>
        </p:nvSpPr>
        <p:spPr>
          <a:xfrm>
            <a:off x="3012868" y="1269091"/>
            <a:ext cx="4253920" cy="400110"/>
          </a:xfrm>
          <a:prstGeom prst="rect">
            <a:avLst/>
          </a:prstGeom>
          <a:noFill/>
        </p:spPr>
        <p:txBody>
          <a:bodyPr wrap="square" rtlCol="0">
            <a:spAutoFit/>
          </a:bodyPr>
          <a:lstStyle/>
          <a:p>
            <a:r>
              <a:rPr lang="en-IN" sz="2000" b="1" dirty="0">
                <a:solidFill>
                  <a:schemeClr val="bg2">
                    <a:lumMod val="50000"/>
                  </a:schemeClr>
                </a:solidFill>
              </a:rPr>
              <a:t>Employee Delete</a:t>
            </a:r>
          </a:p>
        </p:txBody>
      </p:sp>
      <p:sp>
        <p:nvSpPr>
          <p:cNvPr id="29" name="Rectangle: Rounded Corners 55">
            <a:extLst>
              <a:ext uri="{FF2B5EF4-FFF2-40B4-BE49-F238E27FC236}">
                <a16:creationId xmlns:a16="http://schemas.microsoft.com/office/drawing/2014/main" id="{0C109A71-B54E-EE45-88F1-BC30A291C299}"/>
              </a:ext>
            </a:extLst>
          </p:cNvPr>
          <p:cNvSpPr/>
          <p:nvPr/>
        </p:nvSpPr>
        <p:spPr>
          <a:xfrm>
            <a:off x="4748374" y="2448834"/>
            <a:ext cx="2122174" cy="379410"/>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35" name="TextBox 34">
            <a:extLst>
              <a:ext uri="{FF2B5EF4-FFF2-40B4-BE49-F238E27FC236}">
                <a16:creationId xmlns:a16="http://schemas.microsoft.com/office/drawing/2014/main" id="{9FDCA331-C8F9-FE40-861E-ADEEEB866CAF}"/>
              </a:ext>
            </a:extLst>
          </p:cNvPr>
          <p:cNvSpPr txBox="1"/>
          <p:nvPr/>
        </p:nvSpPr>
        <p:spPr>
          <a:xfrm>
            <a:off x="2997292" y="2454149"/>
            <a:ext cx="1465054" cy="323165"/>
          </a:xfrm>
          <a:prstGeom prst="rect">
            <a:avLst/>
          </a:prstGeom>
          <a:noFill/>
        </p:spPr>
        <p:txBody>
          <a:bodyPr wrap="square" rtlCol="0">
            <a:spAutoFit/>
          </a:bodyPr>
          <a:lstStyle/>
          <a:p>
            <a:r>
              <a:rPr lang="en-US" sz="1500" dirty="0"/>
              <a:t>Employee Name</a:t>
            </a:r>
          </a:p>
        </p:txBody>
      </p:sp>
      <p:sp>
        <p:nvSpPr>
          <p:cNvPr id="53" name="Rectangle: Rounded Corners 55">
            <a:extLst>
              <a:ext uri="{FF2B5EF4-FFF2-40B4-BE49-F238E27FC236}">
                <a16:creationId xmlns:a16="http://schemas.microsoft.com/office/drawing/2014/main" id="{FF490111-5842-884D-A1C7-8618EF2B70B3}"/>
              </a:ext>
            </a:extLst>
          </p:cNvPr>
          <p:cNvSpPr/>
          <p:nvPr/>
        </p:nvSpPr>
        <p:spPr>
          <a:xfrm>
            <a:off x="4750887" y="3032467"/>
            <a:ext cx="2105205" cy="32542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4" name="TextBox 53">
            <a:extLst>
              <a:ext uri="{FF2B5EF4-FFF2-40B4-BE49-F238E27FC236}">
                <a16:creationId xmlns:a16="http://schemas.microsoft.com/office/drawing/2014/main" id="{4275BC29-1652-194C-B29F-672E36A6C68B}"/>
              </a:ext>
            </a:extLst>
          </p:cNvPr>
          <p:cNvSpPr txBox="1"/>
          <p:nvPr/>
        </p:nvSpPr>
        <p:spPr>
          <a:xfrm>
            <a:off x="3012868" y="3037782"/>
            <a:ext cx="1105095" cy="323165"/>
          </a:xfrm>
          <a:prstGeom prst="rect">
            <a:avLst/>
          </a:prstGeom>
          <a:noFill/>
        </p:spPr>
        <p:txBody>
          <a:bodyPr wrap="square" rtlCol="0">
            <a:spAutoFit/>
          </a:bodyPr>
          <a:lstStyle/>
          <a:p>
            <a:r>
              <a:rPr lang="en-US" sz="1500" dirty="0"/>
              <a:t>Designation</a:t>
            </a:r>
          </a:p>
        </p:txBody>
      </p:sp>
      <p:sp>
        <p:nvSpPr>
          <p:cNvPr id="55" name="Rectangle: Rounded Corners 55">
            <a:extLst>
              <a:ext uri="{FF2B5EF4-FFF2-40B4-BE49-F238E27FC236}">
                <a16:creationId xmlns:a16="http://schemas.microsoft.com/office/drawing/2014/main" id="{CE132C99-9BEE-D645-8B10-7ABD6D4F2B7C}"/>
              </a:ext>
            </a:extLst>
          </p:cNvPr>
          <p:cNvSpPr/>
          <p:nvPr/>
        </p:nvSpPr>
        <p:spPr>
          <a:xfrm>
            <a:off x="4756746" y="3513111"/>
            <a:ext cx="2113802" cy="34575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6" name="TextBox 55">
            <a:extLst>
              <a:ext uri="{FF2B5EF4-FFF2-40B4-BE49-F238E27FC236}">
                <a16:creationId xmlns:a16="http://schemas.microsoft.com/office/drawing/2014/main" id="{CE78AD10-E7A3-CB49-822B-48AAF68C87BA}"/>
              </a:ext>
            </a:extLst>
          </p:cNvPr>
          <p:cNvSpPr txBox="1"/>
          <p:nvPr/>
        </p:nvSpPr>
        <p:spPr>
          <a:xfrm>
            <a:off x="2986294" y="3541552"/>
            <a:ext cx="1134350" cy="323165"/>
          </a:xfrm>
          <a:prstGeom prst="rect">
            <a:avLst/>
          </a:prstGeom>
          <a:noFill/>
        </p:spPr>
        <p:txBody>
          <a:bodyPr wrap="square" rtlCol="0">
            <a:spAutoFit/>
          </a:bodyPr>
          <a:lstStyle/>
          <a:p>
            <a:r>
              <a:rPr lang="en-US" sz="1500" dirty="0"/>
              <a:t>Department</a:t>
            </a:r>
          </a:p>
        </p:txBody>
      </p:sp>
      <p:sp>
        <p:nvSpPr>
          <p:cNvPr id="57" name="Rectangle: Rounded Corners 65">
            <a:extLst>
              <a:ext uri="{FF2B5EF4-FFF2-40B4-BE49-F238E27FC236}">
                <a16:creationId xmlns:a16="http://schemas.microsoft.com/office/drawing/2014/main" id="{A4C66CC2-6D29-5045-8587-367F482C03DD}"/>
              </a:ext>
            </a:extLst>
          </p:cNvPr>
          <p:cNvSpPr/>
          <p:nvPr/>
        </p:nvSpPr>
        <p:spPr>
          <a:xfrm>
            <a:off x="7685518" y="4564144"/>
            <a:ext cx="1807973" cy="413536"/>
          </a:xfrm>
          <a:prstGeom prst="roundRect">
            <a:avLst/>
          </a:prstGeom>
          <a:solidFill>
            <a:srgbClr val="FF000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Delete</a:t>
            </a:r>
          </a:p>
        </p:txBody>
      </p:sp>
      <p:sp>
        <p:nvSpPr>
          <p:cNvPr id="64" name="TextBox 63">
            <a:extLst>
              <a:ext uri="{FF2B5EF4-FFF2-40B4-BE49-F238E27FC236}">
                <a16:creationId xmlns:a16="http://schemas.microsoft.com/office/drawing/2014/main" id="{0C3B5A02-10E3-804E-9414-A975767BD0EF}"/>
              </a:ext>
            </a:extLst>
          </p:cNvPr>
          <p:cNvSpPr txBox="1"/>
          <p:nvPr/>
        </p:nvSpPr>
        <p:spPr>
          <a:xfrm>
            <a:off x="7266788" y="5066306"/>
            <a:ext cx="3599439" cy="323165"/>
          </a:xfrm>
          <a:prstGeom prst="rect">
            <a:avLst/>
          </a:prstGeom>
          <a:noFill/>
        </p:spPr>
        <p:txBody>
          <a:bodyPr wrap="square" rtlCol="0">
            <a:spAutoFit/>
          </a:bodyPr>
          <a:lstStyle/>
          <a:p>
            <a:r>
              <a:rPr lang="en-US" sz="1500" dirty="0">
                <a:solidFill>
                  <a:srgbClr val="007600"/>
                </a:solidFill>
              </a:rPr>
              <a:t>Employee </a:t>
            </a:r>
            <a:r>
              <a:rPr lang="en-US" sz="1500" dirty="0">
                <a:solidFill>
                  <a:srgbClr val="FF0000"/>
                </a:solidFill>
              </a:rPr>
              <a:t>deleted</a:t>
            </a:r>
            <a:r>
              <a:rPr lang="en-US" sz="1500" dirty="0">
                <a:solidFill>
                  <a:srgbClr val="007600"/>
                </a:solidFill>
              </a:rPr>
              <a:t> from database</a:t>
            </a:r>
          </a:p>
        </p:txBody>
      </p:sp>
      <p:sp>
        <p:nvSpPr>
          <p:cNvPr id="67" name="Rectangle: Rounded Corners 55">
            <a:extLst>
              <a:ext uri="{FF2B5EF4-FFF2-40B4-BE49-F238E27FC236}">
                <a16:creationId xmlns:a16="http://schemas.microsoft.com/office/drawing/2014/main" id="{802FDB5F-2B3B-C148-A7D4-6D6AB7B33404}"/>
              </a:ext>
            </a:extLst>
          </p:cNvPr>
          <p:cNvSpPr/>
          <p:nvPr/>
        </p:nvSpPr>
        <p:spPr>
          <a:xfrm>
            <a:off x="4748374" y="4556251"/>
            <a:ext cx="2089331" cy="35717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9" name="TextBox 68">
            <a:extLst>
              <a:ext uri="{FF2B5EF4-FFF2-40B4-BE49-F238E27FC236}">
                <a16:creationId xmlns:a16="http://schemas.microsoft.com/office/drawing/2014/main" id="{A28F5CCA-8AF9-5B43-B2E8-A855AAE67614}"/>
              </a:ext>
            </a:extLst>
          </p:cNvPr>
          <p:cNvSpPr txBox="1"/>
          <p:nvPr/>
        </p:nvSpPr>
        <p:spPr>
          <a:xfrm>
            <a:off x="2917568" y="4583657"/>
            <a:ext cx="1436970" cy="353943"/>
          </a:xfrm>
          <a:prstGeom prst="rect">
            <a:avLst/>
          </a:prstGeom>
          <a:noFill/>
        </p:spPr>
        <p:txBody>
          <a:bodyPr wrap="square" rtlCol="0">
            <a:spAutoFit/>
          </a:bodyPr>
          <a:lstStyle/>
          <a:p>
            <a:r>
              <a:rPr lang="en-US" sz="1700" dirty="0"/>
              <a:t>Employee ID</a:t>
            </a:r>
          </a:p>
        </p:txBody>
      </p:sp>
      <p:sp>
        <p:nvSpPr>
          <p:cNvPr id="58" name="Rectangle: Rounded Corners 65">
            <a:extLst>
              <a:ext uri="{FF2B5EF4-FFF2-40B4-BE49-F238E27FC236}">
                <a16:creationId xmlns:a16="http://schemas.microsoft.com/office/drawing/2014/main" id="{3088799B-0E59-7C4D-8A24-DCA04C0F260B}"/>
              </a:ext>
            </a:extLst>
          </p:cNvPr>
          <p:cNvSpPr/>
          <p:nvPr/>
        </p:nvSpPr>
        <p:spPr>
          <a:xfrm>
            <a:off x="7685517" y="2866737"/>
            <a:ext cx="1807973" cy="413536"/>
          </a:xfrm>
          <a:prstGeom prst="roundRect">
            <a:avLst/>
          </a:prstGeom>
          <a:solidFill>
            <a:srgbClr val="00A8AA"/>
          </a:solidFill>
          <a:ln>
            <a:solidFill>
              <a:srgbClr val="00A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Get ID</a:t>
            </a:r>
          </a:p>
        </p:txBody>
      </p:sp>
      <p:sp>
        <p:nvSpPr>
          <p:cNvPr id="63" name="TextBox 62">
            <a:extLst>
              <a:ext uri="{FF2B5EF4-FFF2-40B4-BE49-F238E27FC236}">
                <a16:creationId xmlns:a16="http://schemas.microsoft.com/office/drawing/2014/main" id="{01068D51-DA85-EB46-A2D4-2C8ABCA9776B}"/>
              </a:ext>
            </a:extLst>
          </p:cNvPr>
          <p:cNvSpPr txBox="1"/>
          <p:nvPr/>
        </p:nvSpPr>
        <p:spPr>
          <a:xfrm>
            <a:off x="7847761" y="3321741"/>
            <a:ext cx="3599439" cy="323165"/>
          </a:xfrm>
          <a:prstGeom prst="rect">
            <a:avLst/>
          </a:prstGeom>
          <a:noFill/>
        </p:spPr>
        <p:txBody>
          <a:bodyPr wrap="square" rtlCol="0">
            <a:spAutoFit/>
          </a:bodyPr>
          <a:lstStyle/>
          <a:p>
            <a:r>
              <a:rPr lang="en-US" sz="1500" dirty="0">
                <a:solidFill>
                  <a:srgbClr val="007600"/>
                </a:solidFill>
              </a:rPr>
              <a:t>ID :  MANF7263</a:t>
            </a:r>
          </a:p>
        </p:txBody>
      </p:sp>
      <p:grpSp>
        <p:nvGrpSpPr>
          <p:cNvPr id="40" name="Group 39">
            <a:extLst>
              <a:ext uri="{FF2B5EF4-FFF2-40B4-BE49-F238E27FC236}">
                <a16:creationId xmlns:a16="http://schemas.microsoft.com/office/drawing/2014/main" id="{C01D5E1D-130E-7049-9023-E86511289924}"/>
              </a:ext>
            </a:extLst>
          </p:cNvPr>
          <p:cNvGrpSpPr/>
          <p:nvPr/>
        </p:nvGrpSpPr>
        <p:grpSpPr>
          <a:xfrm>
            <a:off x="11563496" y="599227"/>
            <a:ext cx="1052889" cy="261162"/>
            <a:chOff x="11312032" y="490976"/>
            <a:chExt cx="1052889" cy="261162"/>
          </a:xfrm>
        </p:grpSpPr>
        <p:sp>
          <p:nvSpPr>
            <p:cNvPr id="41" name="TextBox 40">
              <a:extLst>
                <a:ext uri="{FF2B5EF4-FFF2-40B4-BE49-F238E27FC236}">
                  <a16:creationId xmlns:a16="http://schemas.microsoft.com/office/drawing/2014/main" id="{C71B28AF-9808-C543-A802-48A6716D0CF1}"/>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43" name="Picture 42">
              <a:extLst>
                <a:ext uri="{FF2B5EF4-FFF2-40B4-BE49-F238E27FC236}">
                  <a16:creationId xmlns:a16="http://schemas.microsoft.com/office/drawing/2014/main" id="{2DB7B9AC-16AF-6C42-BC8B-E6A14A003057}"/>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44" name="Picture 43">
            <a:extLst>
              <a:ext uri="{FF2B5EF4-FFF2-40B4-BE49-F238E27FC236}">
                <a16:creationId xmlns:a16="http://schemas.microsoft.com/office/drawing/2014/main" id="{BE5DC82D-EFD0-FC4B-BC2B-FF6D1C276058}"/>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45" name="TextBox 44">
            <a:extLst>
              <a:ext uri="{FF2B5EF4-FFF2-40B4-BE49-F238E27FC236}">
                <a16:creationId xmlns:a16="http://schemas.microsoft.com/office/drawing/2014/main" id="{2D32317A-BA4C-A745-B6CF-81AF98CB7633}"/>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46" name="Picture 45">
            <a:extLst>
              <a:ext uri="{FF2B5EF4-FFF2-40B4-BE49-F238E27FC236}">
                <a16:creationId xmlns:a16="http://schemas.microsoft.com/office/drawing/2014/main" id="{9CE229AD-67E1-9147-BD34-B40E2BF808D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3864" y="172041"/>
            <a:ext cx="2492593" cy="726820"/>
          </a:xfrm>
          <a:prstGeom prst="rect">
            <a:avLst/>
          </a:prstGeom>
        </p:spPr>
      </p:pic>
    </p:spTree>
    <p:extLst>
      <p:ext uri="{BB962C8B-B14F-4D97-AF65-F5344CB8AC3E}">
        <p14:creationId xmlns:p14="http://schemas.microsoft.com/office/powerpoint/2010/main" val="3987460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a:solidFill>
            <a:srgbClr val="00A8AA"/>
          </a:solidFill>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grp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grpFill/>
            <a:ln>
              <a:noFill/>
            </a:ln>
          </p:spPr>
          <p:txBody>
            <a:bodyPr wrap="square" rtlCol="0">
              <a:spAutoFit/>
            </a:bodyPr>
            <a:lstStyle/>
            <a:p>
              <a:pPr algn="ctr"/>
              <a:r>
                <a:rPr lang="en-IN" sz="1200" dirty="0">
                  <a:solidFill>
                    <a:schemeClr val="bg1"/>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a:grpFill/>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grpFill/>
              <a:ln>
                <a:noFill/>
              </a:ln>
            </p:spPr>
            <p:txBody>
              <a:bodyPr wrap="square" rtlCol="0">
                <a:spAutoFit/>
              </a:bodyPr>
              <a:lstStyle/>
              <a:p>
                <a:r>
                  <a:rPr lang="en-IN" sz="1200" dirty="0">
                    <a:solidFill>
                      <a:schemeClr val="bg1"/>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a:grpFill/>
              <a:ln>
                <a:solidFill>
                  <a:srgbClr val="11D8DA"/>
                </a:solidFill>
              </a:ln>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77" name="TextBox 76">
            <a:extLst>
              <a:ext uri="{FF2B5EF4-FFF2-40B4-BE49-F238E27FC236}">
                <a16:creationId xmlns:a16="http://schemas.microsoft.com/office/drawing/2014/main" id="{78051629-F80A-4541-9616-C0448771BBB4}"/>
              </a:ext>
            </a:extLst>
          </p:cNvPr>
          <p:cNvSpPr txBox="1"/>
          <p:nvPr/>
        </p:nvSpPr>
        <p:spPr>
          <a:xfrm>
            <a:off x="532073" y="1520509"/>
            <a:ext cx="1619697" cy="276999"/>
          </a:xfrm>
          <a:prstGeom prst="rect">
            <a:avLst/>
          </a:prstGeom>
          <a:noFill/>
        </p:spPr>
        <p:txBody>
          <a:bodyPr wrap="square" rtlCol="0">
            <a:spAutoFit/>
          </a:bodyPr>
          <a:lstStyle/>
          <a:p>
            <a:r>
              <a:rPr lang="en-IN" sz="1200" dirty="0">
                <a:solidFill>
                  <a:schemeClr val="bg1"/>
                </a:solidFill>
              </a:rPr>
              <a:t>Employee</a:t>
            </a:r>
          </a:p>
        </p:txBody>
      </p:sp>
      <p:sp>
        <p:nvSpPr>
          <p:cNvPr id="91" name="TextBox 90">
            <a:extLst>
              <a:ext uri="{FF2B5EF4-FFF2-40B4-BE49-F238E27FC236}">
                <a16:creationId xmlns:a16="http://schemas.microsoft.com/office/drawing/2014/main" id="{8C0CFBC6-387F-4333-9E71-4F1465F5FA75}"/>
              </a:ext>
            </a:extLst>
          </p:cNvPr>
          <p:cNvSpPr txBox="1"/>
          <p:nvPr/>
        </p:nvSpPr>
        <p:spPr>
          <a:xfrm>
            <a:off x="505341" y="2581282"/>
            <a:ext cx="1760561" cy="276999"/>
          </a:xfrm>
          <a:prstGeom prst="rect">
            <a:avLst/>
          </a:prstGeom>
          <a:noFill/>
        </p:spPr>
        <p:txBody>
          <a:bodyPr wrap="square" rtlCol="0">
            <a:spAutoFit/>
          </a:bodyPr>
          <a:lstStyle/>
          <a:p>
            <a:r>
              <a:rPr lang="en-IN" sz="1200" dirty="0">
                <a:solidFill>
                  <a:schemeClr val="bg1"/>
                </a:solidFill>
              </a:rPr>
              <a:t>Course Management</a:t>
            </a:r>
          </a:p>
        </p:txBody>
      </p:sp>
      <p:sp>
        <p:nvSpPr>
          <p:cNvPr id="97" name="TextBox 96">
            <a:extLst>
              <a:ext uri="{FF2B5EF4-FFF2-40B4-BE49-F238E27FC236}">
                <a16:creationId xmlns:a16="http://schemas.microsoft.com/office/drawing/2014/main" id="{15BA5183-F9A8-4677-996C-5B5A21B27C71}"/>
              </a:ext>
            </a:extLst>
          </p:cNvPr>
          <p:cNvSpPr txBox="1"/>
          <p:nvPr/>
        </p:nvSpPr>
        <p:spPr>
          <a:xfrm>
            <a:off x="527173" y="2055335"/>
            <a:ext cx="1809737" cy="276999"/>
          </a:xfrm>
          <a:prstGeom prst="rect">
            <a:avLst/>
          </a:prstGeom>
          <a:noFill/>
        </p:spPr>
        <p:txBody>
          <a:bodyPr wrap="square" rtlCol="0">
            <a:spAutoFit/>
          </a:bodyPr>
          <a:lstStyle/>
          <a:p>
            <a:r>
              <a:rPr lang="en-IN" sz="1200" dirty="0">
                <a:solidFill>
                  <a:schemeClr val="bg1"/>
                </a:solidFill>
              </a:rPr>
              <a:t>Trainer Account</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2" name="Picture 1">
            <a:extLst>
              <a:ext uri="{FF2B5EF4-FFF2-40B4-BE49-F238E27FC236}">
                <a16:creationId xmlns:a16="http://schemas.microsoft.com/office/drawing/2014/main" id="{7C67A34E-BF67-B44B-8032-9F86367795EA}"/>
              </a:ext>
            </a:extLst>
          </p:cNvPr>
          <p:cNvPicPr>
            <a:picLocks noChangeAspect="1"/>
          </p:cNvPicPr>
          <p:nvPr/>
        </p:nvPicPr>
        <p:blipFill>
          <a:blip r:embed="rId6"/>
          <a:stretch>
            <a:fillRect/>
          </a:stretch>
        </p:blipFill>
        <p:spPr>
          <a:xfrm>
            <a:off x="161349" y="1502040"/>
            <a:ext cx="329754" cy="324068"/>
          </a:xfrm>
          <a:prstGeom prst="rect">
            <a:avLst/>
          </a:prstGeom>
        </p:spPr>
      </p:pic>
      <p:pic>
        <p:nvPicPr>
          <p:cNvPr id="4" name="Picture 3">
            <a:extLst>
              <a:ext uri="{FF2B5EF4-FFF2-40B4-BE49-F238E27FC236}">
                <a16:creationId xmlns:a16="http://schemas.microsoft.com/office/drawing/2014/main" id="{2FD43581-57E4-B644-A895-4B4C195120F0}"/>
              </a:ext>
            </a:extLst>
          </p:cNvPr>
          <p:cNvPicPr>
            <a:picLocks noChangeAspect="1"/>
          </p:cNvPicPr>
          <p:nvPr/>
        </p:nvPicPr>
        <p:blipFill>
          <a:blip r:embed="rId7"/>
          <a:stretch>
            <a:fillRect/>
          </a:stretch>
        </p:blipFill>
        <p:spPr>
          <a:xfrm>
            <a:off x="147326" y="2588148"/>
            <a:ext cx="339997" cy="297497"/>
          </a:xfrm>
          <a:prstGeom prst="rect">
            <a:avLst/>
          </a:prstGeom>
        </p:spPr>
      </p:pic>
      <p:pic>
        <p:nvPicPr>
          <p:cNvPr id="5" name="Picture 4">
            <a:extLst>
              <a:ext uri="{FF2B5EF4-FFF2-40B4-BE49-F238E27FC236}">
                <a16:creationId xmlns:a16="http://schemas.microsoft.com/office/drawing/2014/main" id="{5FD4EDA9-56C7-3A44-93C8-99D52C0E2BF1}"/>
              </a:ext>
            </a:extLst>
          </p:cNvPr>
          <p:cNvPicPr>
            <a:picLocks noChangeAspect="1"/>
          </p:cNvPicPr>
          <p:nvPr/>
        </p:nvPicPr>
        <p:blipFill>
          <a:blip r:embed="rId8"/>
          <a:stretch>
            <a:fillRect/>
          </a:stretch>
        </p:blipFill>
        <p:spPr>
          <a:xfrm>
            <a:off x="147326" y="2042514"/>
            <a:ext cx="329795" cy="329795"/>
          </a:xfrm>
          <a:prstGeom prst="rect">
            <a:avLst/>
          </a:prstGeom>
        </p:spPr>
      </p:pic>
      <p:sp>
        <p:nvSpPr>
          <p:cNvPr id="7" name="TextBox 6">
            <a:extLst>
              <a:ext uri="{FF2B5EF4-FFF2-40B4-BE49-F238E27FC236}">
                <a16:creationId xmlns:a16="http://schemas.microsoft.com/office/drawing/2014/main" id="{C87A9CEA-74F1-7B4F-A1EE-761449122DAD}"/>
              </a:ext>
            </a:extLst>
          </p:cNvPr>
          <p:cNvSpPr txBox="1"/>
          <p:nvPr/>
        </p:nvSpPr>
        <p:spPr>
          <a:xfrm>
            <a:off x="505341" y="1158272"/>
            <a:ext cx="1378583" cy="276999"/>
          </a:xfrm>
          <a:prstGeom prst="rect">
            <a:avLst/>
          </a:prstGeom>
          <a:noFill/>
        </p:spPr>
        <p:txBody>
          <a:bodyPr wrap="none" rtlCol="0">
            <a:spAutoFit/>
          </a:bodyPr>
          <a:lstStyle/>
          <a:p>
            <a:r>
              <a:rPr lang="en-US" sz="1200" dirty="0">
                <a:solidFill>
                  <a:schemeClr val="bg1"/>
                </a:solidFill>
              </a:rPr>
              <a:t>Management Tools</a:t>
            </a:r>
          </a:p>
        </p:txBody>
      </p:sp>
      <p:sp>
        <p:nvSpPr>
          <p:cNvPr id="26" name="Rectangle 25">
            <a:extLst>
              <a:ext uri="{FF2B5EF4-FFF2-40B4-BE49-F238E27FC236}">
                <a16:creationId xmlns:a16="http://schemas.microsoft.com/office/drawing/2014/main" id="{46B2DAEF-9D27-4E49-9722-DBB42B762526}"/>
              </a:ext>
            </a:extLst>
          </p:cNvPr>
          <p:cNvSpPr/>
          <p:nvPr/>
        </p:nvSpPr>
        <p:spPr>
          <a:xfrm>
            <a:off x="2774082" y="1059710"/>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27" name="TextBox 26">
            <a:extLst>
              <a:ext uri="{FF2B5EF4-FFF2-40B4-BE49-F238E27FC236}">
                <a16:creationId xmlns:a16="http://schemas.microsoft.com/office/drawing/2014/main" id="{59E87CC0-8C51-AC46-AFE6-50EF13B2AB2F}"/>
              </a:ext>
            </a:extLst>
          </p:cNvPr>
          <p:cNvSpPr txBox="1"/>
          <p:nvPr/>
        </p:nvSpPr>
        <p:spPr>
          <a:xfrm>
            <a:off x="3012868" y="1269091"/>
            <a:ext cx="4253920" cy="400110"/>
          </a:xfrm>
          <a:prstGeom prst="rect">
            <a:avLst/>
          </a:prstGeom>
          <a:noFill/>
        </p:spPr>
        <p:txBody>
          <a:bodyPr wrap="square" rtlCol="0">
            <a:spAutoFit/>
          </a:bodyPr>
          <a:lstStyle/>
          <a:p>
            <a:r>
              <a:rPr lang="en-IN" sz="2000" b="1" dirty="0">
                <a:solidFill>
                  <a:schemeClr val="bg2">
                    <a:lumMod val="50000"/>
                  </a:schemeClr>
                </a:solidFill>
              </a:rPr>
              <a:t>Trainer Account Addition</a:t>
            </a:r>
          </a:p>
        </p:txBody>
      </p:sp>
      <p:sp>
        <p:nvSpPr>
          <p:cNvPr id="28" name="Rectangle: Rounded Corners 55">
            <a:extLst>
              <a:ext uri="{FF2B5EF4-FFF2-40B4-BE49-F238E27FC236}">
                <a16:creationId xmlns:a16="http://schemas.microsoft.com/office/drawing/2014/main" id="{A5B76E0E-9E3E-BD4E-9D20-F57224AEC1E4}"/>
              </a:ext>
            </a:extLst>
          </p:cNvPr>
          <p:cNvSpPr/>
          <p:nvPr/>
        </p:nvSpPr>
        <p:spPr>
          <a:xfrm>
            <a:off x="3738793" y="1928726"/>
            <a:ext cx="2122174" cy="323165"/>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29" name="TextBox 28">
            <a:extLst>
              <a:ext uri="{FF2B5EF4-FFF2-40B4-BE49-F238E27FC236}">
                <a16:creationId xmlns:a16="http://schemas.microsoft.com/office/drawing/2014/main" id="{38A2DDD6-9922-1146-99EE-22BC28FC5700}"/>
              </a:ext>
            </a:extLst>
          </p:cNvPr>
          <p:cNvSpPr txBox="1"/>
          <p:nvPr/>
        </p:nvSpPr>
        <p:spPr>
          <a:xfrm>
            <a:off x="3012868" y="1932803"/>
            <a:ext cx="1465054" cy="323165"/>
          </a:xfrm>
          <a:prstGeom prst="rect">
            <a:avLst/>
          </a:prstGeom>
          <a:noFill/>
        </p:spPr>
        <p:txBody>
          <a:bodyPr wrap="square" rtlCol="0">
            <a:spAutoFit/>
          </a:bodyPr>
          <a:lstStyle/>
          <a:p>
            <a:r>
              <a:rPr lang="en-US" sz="1500" dirty="0"/>
              <a:t>Name</a:t>
            </a:r>
          </a:p>
        </p:txBody>
      </p:sp>
      <p:sp>
        <p:nvSpPr>
          <p:cNvPr id="31" name="TextBox 30">
            <a:extLst>
              <a:ext uri="{FF2B5EF4-FFF2-40B4-BE49-F238E27FC236}">
                <a16:creationId xmlns:a16="http://schemas.microsoft.com/office/drawing/2014/main" id="{5DB729E4-36EC-A144-9480-17928249A399}"/>
              </a:ext>
            </a:extLst>
          </p:cNvPr>
          <p:cNvSpPr txBox="1"/>
          <p:nvPr/>
        </p:nvSpPr>
        <p:spPr>
          <a:xfrm>
            <a:off x="3014720" y="2553470"/>
            <a:ext cx="1448146" cy="323165"/>
          </a:xfrm>
          <a:prstGeom prst="rect">
            <a:avLst/>
          </a:prstGeom>
          <a:noFill/>
        </p:spPr>
        <p:txBody>
          <a:bodyPr wrap="square" rtlCol="0">
            <a:spAutoFit/>
          </a:bodyPr>
          <a:lstStyle/>
          <a:p>
            <a:r>
              <a:rPr lang="en-US" sz="1500" dirty="0"/>
              <a:t>Email ID</a:t>
            </a:r>
          </a:p>
        </p:txBody>
      </p:sp>
      <p:sp>
        <p:nvSpPr>
          <p:cNvPr id="33" name="TextBox 32">
            <a:extLst>
              <a:ext uri="{FF2B5EF4-FFF2-40B4-BE49-F238E27FC236}">
                <a16:creationId xmlns:a16="http://schemas.microsoft.com/office/drawing/2014/main" id="{E1DEF075-6C8B-C347-8C95-0E17F5F8FBBB}"/>
              </a:ext>
            </a:extLst>
          </p:cNvPr>
          <p:cNvSpPr txBox="1"/>
          <p:nvPr/>
        </p:nvSpPr>
        <p:spPr>
          <a:xfrm>
            <a:off x="9165335" y="1928843"/>
            <a:ext cx="1175287" cy="323165"/>
          </a:xfrm>
          <a:prstGeom prst="rect">
            <a:avLst/>
          </a:prstGeom>
          <a:noFill/>
        </p:spPr>
        <p:txBody>
          <a:bodyPr wrap="square" rtlCol="0">
            <a:spAutoFit/>
          </a:bodyPr>
          <a:lstStyle/>
          <a:p>
            <a:r>
              <a:rPr lang="en-US" sz="1500" dirty="0"/>
              <a:t> </a:t>
            </a:r>
          </a:p>
        </p:txBody>
      </p:sp>
      <p:sp>
        <p:nvSpPr>
          <p:cNvPr id="45" name="Rectangle: Rounded Corners 65">
            <a:extLst>
              <a:ext uri="{FF2B5EF4-FFF2-40B4-BE49-F238E27FC236}">
                <a16:creationId xmlns:a16="http://schemas.microsoft.com/office/drawing/2014/main" id="{B109017A-0F4E-C543-AB04-D920D8F0D123}"/>
              </a:ext>
            </a:extLst>
          </p:cNvPr>
          <p:cNvSpPr/>
          <p:nvPr/>
        </p:nvSpPr>
        <p:spPr>
          <a:xfrm>
            <a:off x="6557981" y="3164688"/>
            <a:ext cx="1807973" cy="413536"/>
          </a:xfrm>
          <a:prstGeom prst="roundRect">
            <a:avLst/>
          </a:prstGeom>
          <a:solidFill>
            <a:srgbClr val="00A8AA"/>
          </a:solidFill>
          <a:ln>
            <a:solidFill>
              <a:srgbClr val="00A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 &amp; Email</a:t>
            </a:r>
          </a:p>
        </p:txBody>
      </p:sp>
      <p:sp>
        <p:nvSpPr>
          <p:cNvPr id="47" name="TextBox 46">
            <a:extLst>
              <a:ext uri="{FF2B5EF4-FFF2-40B4-BE49-F238E27FC236}">
                <a16:creationId xmlns:a16="http://schemas.microsoft.com/office/drawing/2014/main" id="{B7B1E2EC-6ADF-774C-B9A6-E2D78712BD83}"/>
              </a:ext>
            </a:extLst>
          </p:cNvPr>
          <p:cNvSpPr txBox="1"/>
          <p:nvPr/>
        </p:nvSpPr>
        <p:spPr>
          <a:xfrm>
            <a:off x="8042534" y="2533780"/>
            <a:ext cx="1339316" cy="323165"/>
          </a:xfrm>
          <a:prstGeom prst="rect">
            <a:avLst/>
          </a:prstGeom>
          <a:noFill/>
        </p:spPr>
        <p:txBody>
          <a:bodyPr wrap="square" rtlCol="0">
            <a:spAutoFit/>
          </a:bodyPr>
          <a:lstStyle/>
          <a:p>
            <a:r>
              <a:rPr lang="en-US" sz="1500" dirty="0"/>
              <a:t>Password</a:t>
            </a:r>
          </a:p>
        </p:txBody>
      </p:sp>
      <p:sp>
        <p:nvSpPr>
          <p:cNvPr id="50" name="TextBox 49">
            <a:extLst>
              <a:ext uri="{FF2B5EF4-FFF2-40B4-BE49-F238E27FC236}">
                <a16:creationId xmlns:a16="http://schemas.microsoft.com/office/drawing/2014/main" id="{CC680C3B-7709-DD4C-ACF3-B09255C7505C}"/>
              </a:ext>
            </a:extLst>
          </p:cNvPr>
          <p:cNvSpPr txBox="1"/>
          <p:nvPr/>
        </p:nvSpPr>
        <p:spPr>
          <a:xfrm>
            <a:off x="6086020" y="3835197"/>
            <a:ext cx="3599439" cy="323165"/>
          </a:xfrm>
          <a:prstGeom prst="rect">
            <a:avLst/>
          </a:prstGeom>
          <a:noFill/>
        </p:spPr>
        <p:txBody>
          <a:bodyPr wrap="square" rtlCol="0">
            <a:spAutoFit/>
          </a:bodyPr>
          <a:lstStyle/>
          <a:p>
            <a:r>
              <a:rPr lang="en-US" sz="1500" dirty="0">
                <a:solidFill>
                  <a:srgbClr val="007600"/>
                </a:solidFill>
              </a:rPr>
              <a:t>Trainer Account successfully generated</a:t>
            </a:r>
          </a:p>
        </p:txBody>
      </p:sp>
      <p:sp>
        <p:nvSpPr>
          <p:cNvPr id="51" name="TextBox 50">
            <a:extLst>
              <a:ext uri="{FF2B5EF4-FFF2-40B4-BE49-F238E27FC236}">
                <a16:creationId xmlns:a16="http://schemas.microsoft.com/office/drawing/2014/main" id="{D4D01409-0B10-7740-9EC7-FC34AA817F68}"/>
              </a:ext>
            </a:extLst>
          </p:cNvPr>
          <p:cNvSpPr txBox="1"/>
          <p:nvPr/>
        </p:nvSpPr>
        <p:spPr>
          <a:xfrm>
            <a:off x="6557981" y="3591318"/>
            <a:ext cx="3599439" cy="323165"/>
          </a:xfrm>
          <a:prstGeom prst="rect">
            <a:avLst/>
          </a:prstGeom>
          <a:noFill/>
        </p:spPr>
        <p:txBody>
          <a:bodyPr wrap="square" rtlCol="0">
            <a:spAutoFit/>
          </a:bodyPr>
          <a:lstStyle/>
          <a:p>
            <a:r>
              <a:rPr lang="en-US" sz="1500" dirty="0">
                <a:solidFill>
                  <a:schemeClr val="accent2">
                    <a:lumMod val="75000"/>
                  </a:schemeClr>
                </a:solidFill>
              </a:rPr>
              <a:t>Please fill all the details.</a:t>
            </a:r>
          </a:p>
        </p:txBody>
      </p:sp>
      <p:sp>
        <p:nvSpPr>
          <p:cNvPr id="54" name="Rectangle: Rounded Corners 55">
            <a:extLst>
              <a:ext uri="{FF2B5EF4-FFF2-40B4-BE49-F238E27FC236}">
                <a16:creationId xmlns:a16="http://schemas.microsoft.com/office/drawing/2014/main" id="{77DFFFFC-89F9-7A4C-9E82-D1928FA1FCC4}"/>
              </a:ext>
            </a:extLst>
          </p:cNvPr>
          <p:cNvSpPr/>
          <p:nvPr/>
        </p:nvSpPr>
        <p:spPr>
          <a:xfrm>
            <a:off x="10200780" y="1915113"/>
            <a:ext cx="2113802" cy="34575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a:solidFill>
                  <a:schemeClr val="bg2">
                    <a:lumMod val="50000"/>
                  </a:schemeClr>
                </a:solidFill>
              </a:rPr>
              <a:t>//dropdown</a:t>
            </a:r>
          </a:p>
        </p:txBody>
      </p:sp>
      <p:sp>
        <p:nvSpPr>
          <p:cNvPr id="55" name="TextBox 54">
            <a:extLst>
              <a:ext uri="{FF2B5EF4-FFF2-40B4-BE49-F238E27FC236}">
                <a16:creationId xmlns:a16="http://schemas.microsoft.com/office/drawing/2014/main" id="{78EE6843-2951-AA4D-8F52-BEBB9AF5A042}"/>
              </a:ext>
            </a:extLst>
          </p:cNvPr>
          <p:cNvSpPr txBox="1"/>
          <p:nvPr/>
        </p:nvSpPr>
        <p:spPr>
          <a:xfrm>
            <a:off x="9118284" y="1951627"/>
            <a:ext cx="1134350" cy="323165"/>
          </a:xfrm>
          <a:prstGeom prst="rect">
            <a:avLst/>
          </a:prstGeom>
          <a:noFill/>
        </p:spPr>
        <p:txBody>
          <a:bodyPr wrap="square" rtlCol="0">
            <a:spAutoFit/>
          </a:bodyPr>
          <a:lstStyle/>
          <a:p>
            <a:r>
              <a:rPr lang="en-US" sz="1500" dirty="0"/>
              <a:t>Department</a:t>
            </a:r>
          </a:p>
        </p:txBody>
      </p:sp>
      <p:sp>
        <p:nvSpPr>
          <p:cNvPr id="58" name="TextBox 57">
            <a:extLst>
              <a:ext uri="{FF2B5EF4-FFF2-40B4-BE49-F238E27FC236}">
                <a16:creationId xmlns:a16="http://schemas.microsoft.com/office/drawing/2014/main" id="{C4279356-ADEF-3A4D-8760-65DA34BD5677}"/>
              </a:ext>
            </a:extLst>
          </p:cNvPr>
          <p:cNvSpPr txBox="1"/>
          <p:nvPr/>
        </p:nvSpPr>
        <p:spPr>
          <a:xfrm>
            <a:off x="5856050" y="1943188"/>
            <a:ext cx="1098600" cy="323165"/>
          </a:xfrm>
          <a:prstGeom prst="rect">
            <a:avLst/>
          </a:prstGeom>
          <a:noFill/>
        </p:spPr>
        <p:txBody>
          <a:bodyPr wrap="square" rtlCol="0">
            <a:spAutoFit/>
          </a:bodyPr>
          <a:lstStyle/>
          <a:p>
            <a:r>
              <a:rPr lang="en-US" sz="1500" dirty="0"/>
              <a:t>Contact No.</a:t>
            </a:r>
          </a:p>
        </p:txBody>
      </p:sp>
      <p:sp>
        <p:nvSpPr>
          <p:cNvPr id="59" name="Rectangle: Rounded Corners 55">
            <a:extLst>
              <a:ext uri="{FF2B5EF4-FFF2-40B4-BE49-F238E27FC236}">
                <a16:creationId xmlns:a16="http://schemas.microsoft.com/office/drawing/2014/main" id="{933839C2-E8C4-D647-8DDF-BAC1D8E4CC1B}"/>
              </a:ext>
            </a:extLst>
          </p:cNvPr>
          <p:cNvSpPr/>
          <p:nvPr/>
        </p:nvSpPr>
        <p:spPr>
          <a:xfrm>
            <a:off x="6894743" y="1932715"/>
            <a:ext cx="2122174" cy="323165"/>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0" name="Rectangle: Rounded Corners 55">
            <a:extLst>
              <a:ext uri="{FF2B5EF4-FFF2-40B4-BE49-F238E27FC236}">
                <a16:creationId xmlns:a16="http://schemas.microsoft.com/office/drawing/2014/main" id="{B4494A7A-BBD7-3140-B92D-8622041B3CA6}"/>
              </a:ext>
            </a:extLst>
          </p:cNvPr>
          <p:cNvSpPr/>
          <p:nvPr/>
        </p:nvSpPr>
        <p:spPr>
          <a:xfrm>
            <a:off x="3935348" y="2523792"/>
            <a:ext cx="3099128" cy="340504"/>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1" name="Rectangle: Rounded Corners 55">
            <a:extLst>
              <a:ext uri="{FF2B5EF4-FFF2-40B4-BE49-F238E27FC236}">
                <a16:creationId xmlns:a16="http://schemas.microsoft.com/office/drawing/2014/main" id="{0D2029D9-B68D-764D-919B-F1888D80BC9B}"/>
              </a:ext>
            </a:extLst>
          </p:cNvPr>
          <p:cNvSpPr/>
          <p:nvPr/>
        </p:nvSpPr>
        <p:spPr>
          <a:xfrm>
            <a:off x="9118284" y="2539615"/>
            <a:ext cx="3099128" cy="340504"/>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2" name="TextBox 61">
            <a:extLst>
              <a:ext uri="{FF2B5EF4-FFF2-40B4-BE49-F238E27FC236}">
                <a16:creationId xmlns:a16="http://schemas.microsoft.com/office/drawing/2014/main" id="{CFF6B53A-65C6-A541-A7BB-63AAF29D400E}"/>
              </a:ext>
            </a:extLst>
          </p:cNvPr>
          <p:cNvSpPr txBox="1"/>
          <p:nvPr/>
        </p:nvSpPr>
        <p:spPr>
          <a:xfrm>
            <a:off x="3012868" y="4548317"/>
            <a:ext cx="4253920" cy="400110"/>
          </a:xfrm>
          <a:prstGeom prst="rect">
            <a:avLst/>
          </a:prstGeom>
          <a:noFill/>
        </p:spPr>
        <p:txBody>
          <a:bodyPr wrap="square" rtlCol="0">
            <a:spAutoFit/>
          </a:bodyPr>
          <a:lstStyle/>
          <a:p>
            <a:r>
              <a:rPr lang="en-IN" sz="2000" b="1" dirty="0">
                <a:solidFill>
                  <a:schemeClr val="bg2">
                    <a:lumMod val="50000"/>
                  </a:schemeClr>
                </a:solidFill>
              </a:rPr>
              <a:t>Trainer Account Deletion</a:t>
            </a:r>
          </a:p>
        </p:txBody>
      </p:sp>
      <p:sp>
        <p:nvSpPr>
          <p:cNvPr id="64" name="TextBox 63">
            <a:extLst>
              <a:ext uri="{FF2B5EF4-FFF2-40B4-BE49-F238E27FC236}">
                <a16:creationId xmlns:a16="http://schemas.microsoft.com/office/drawing/2014/main" id="{DF9E5FFE-7AC7-7041-8326-C6832353DEA1}"/>
              </a:ext>
            </a:extLst>
          </p:cNvPr>
          <p:cNvSpPr txBox="1"/>
          <p:nvPr/>
        </p:nvSpPr>
        <p:spPr>
          <a:xfrm>
            <a:off x="6699351" y="4077777"/>
            <a:ext cx="3599439" cy="323165"/>
          </a:xfrm>
          <a:prstGeom prst="rect">
            <a:avLst/>
          </a:prstGeom>
          <a:noFill/>
        </p:spPr>
        <p:txBody>
          <a:bodyPr wrap="square" rtlCol="0">
            <a:spAutoFit/>
          </a:bodyPr>
          <a:lstStyle/>
          <a:p>
            <a:r>
              <a:rPr lang="en-US" sz="1500" dirty="0">
                <a:solidFill>
                  <a:srgbClr val="007600"/>
                </a:solidFill>
              </a:rPr>
              <a:t>TRNR0031 generated</a:t>
            </a:r>
          </a:p>
        </p:txBody>
      </p:sp>
      <p:sp>
        <p:nvSpPr>
          <p:cNvPr id="67" name="TextBox 66">
            <a:extLst>
              <a:ext uri="{FF2B5EF4-FFF2-40B4-BE49-F238E27FC236}">
                <a16:creationId xmlns:a16="http://schemas.microsoft.com/office/drawing/2014/main" id="{5572F72A-6B1D-574B-AA81-7DFE302D05C7}"/>
              </a:ext>
            </a:extLst>
          </p:cNvPr>
          <p:cNvSpPr txBox="1"/>
          <p:nvPr/>
        </p:nvSpPr>
        <p:spPr>
          <a:xfrm>
            <a:off x="5254616" y="5131462"/>
            <a:ext cx="1448146" cy="338554"/>
          </a:xfrm>
          <a:prstGeom prst="rect">
            <a:avLst/>
          </a:prstGeom>
          <a:noFill/>
        </p:spPr>
        <p:txBody>
          <a:bodyPr wrap="square" rtlCol="0">
            <a:spAutoFit/>
          </a:bodyPr>
          <a:lstStyle/>
          <a:p>
            <a:r>
              <a:rPr lang="en-US" sz="1600" dirty="0"/>
              <a:t>Email ID</a:t>
            </a:r>
          </a:p>
        </p:txBody>
      </p:sp>
      <p:sp>
        <p:nvSpPr>
          <p:cNvPr id="69" name="Rectangle: Rounded Corners 55">
            <a:extLst>
              <a:ext uri="{FF2B5EF4-FFF2-40B4-BE49-F238E27FC236}">
                <a16:creationId xmlns:a16="http://schemas.microsoft.com/office/drawing/2014/main" id="{16DF1958-E202-DC41-9274-BBA97006D14C}"/>
              </a:ext>
            </a:extLst>
          </p:cNvPr>
          <p:cNvSpPr/>
          <p:nvPr/>
        </p:nvSpPr>
        <p:spPr>
          <a:xfrm>
            <a:off x="6166403" y="5121037"/>
            <a:ext cx="3099128" cy="340504"/>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70" name="Rectangle: Rounded Corners 65">
            <a:extLst>
              <a:ext uri="{FF2B5EF4-FFF2-40B4-BE49-F238E27FC236}">
                <a16:creationId xmlns:a16="http://schemas.microsoft.com/office/drawing/2014/main" id="{74DA8C4E-3CC8-E44A-BE9F-C19529F51814}"/>
              </a:ext>
            </a:extLst>
          </p:cNvPr>
          <p:cNvSpPr/>
          <p:nvPr/>
        </p:nvSpPr>
        <p:spPr>
          <a:xfrm>
            <a:off x="6664646" y="5620904"/>
            <a:ext cx="1807973" cy="413536"/>
          </a:xfrm>
          <a:prstGeom prst="roundRect">
            <a:avLst/>
          </a:prstGeom>
          <a:solidFill>
            <a:srgbClr val="FF000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Delete Account</a:t>
            </a:r>
          </a:p>
        </p:txBody>
      </p:sp>
      <p:grpSp>
        <p:nvGrpSpPr>
          <p:cNvPr id="48" name="Group 47">
            <a:extLst>
              <a:ext uri="{FF2B5EF4-FFF2-40B4-BE49-F238E27FC236}">
                <a16:creationId xmlns:a16="http://schemas.microsoft.com/office/drawing/2014/main" id="{BE46E09E-AA73-584A-943B-2B47D4288BFE}"/>
              </a:ext>
            </a:extLst>
          </p:cNvPr>
          <p:cNvGrpSpPr/>
          <p:nvPr/>
        </p:nvGrpSpPr>
        <p:grpSpPr>
          <a:xfrm>
            <a:off x="11563496" y="599227"/>
            <a:ext cx="1052889" cy="261162"/>
            <a:chOff x="11312032" y="490976"/>
            <a:chExt cx="1052889" cy="261162"/>
          </a:xfrm>
        </p:grpSpPr>
        <p:sp>
          <p:nvSpPr>
            <p:cNvPr id="49" name="TextBox 48">
              <a:extLst>
                <a:ext uri="{FF2B5EF4-FFF2-40B4-BE49-F238E27FC236}">
                  <a16:creationId xmlns:a16="http://schemas.microsoft.com/office/drawing/2014/main" id="{6DA6BEBD-9F25-F44E-ABA7-272C6F0CC5D2}"/>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52" name="Picture 51">
              <a:extLst>
                <a:ext uri="{FF2B5EF4-FFF2-40B4-BE49-F238E27FC236}">
                  <a16:creationId xmlns:a16="http://schemas.microsoft.com/office/drawing/2014/main" id="{AC105061-2EFC-6646-B804-A9E4DFF8C004}"/>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53" name="Picture 52">
            <a:extLst>
              <a:ext uri="{FF2B5EF4-FFF2-40B4-BE49-F238E27FC236}">
                <a16:creationId xmlns:a16="http://schemas.microsoft.com/office/drawing/2014/main" id="{4CB9D443-A91E-BD44-B084-641EE34109AC}"/>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56" name="TextBox 55">
            <a:extLst>
              <a:ext uri="{FF2B5EF4-FFF2-40B4-BE49-F238E27FC236}">
                <a16:creationId xmlns:a16="http://schemas.microsoft.com/office/drawing/2014/main" id="{F57507A7-14ED-DB47-BEDB-937D665E9C4E}"/>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57" name="Picture 56">
            <a:extLst>
              <a:ext uri="{FF2B5EF4-FFF2-40B4-BE49-F238E27FC236}">
                <a16:creationId xmlns:a16="http://schemas.microsoft.com/office/drawing/2014/main" id="{680485FE-0E3A-E445-949C-464685CF17B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3864" y="172041"/>
            <a:ext cx="2492593" cy="726820"/>
          </a:xfrm>
          <a:prstGeom prst="rect">
            <a:avLst/>
          </a:prstGeom>
        </p:spPr>
      </p:pic>
    </p:spTree>
    <p:extLst>
      <p:ext uri="{BB962C8B-B14F-4D97-AF65-F5344CB8AC3E}">
        <p14:creationId xmlns:p14="http://schemas.microsoft.com/office/powerpoint/2010/main" val="529097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a:solidFill>
            <a:srgbClr val="00A8AA"/>
          </a:solidFill>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grp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grpFill/>
            <a:ln>
              <a:noFill/>
            </a:ln>
          </p:spPr>
          <p:txBody>
            <a:bodyPr wrap="square" rtlCol="0">
              <a:spAutoFit/>
            </a:bodyPr>
            <a:lstStyle/>
            <a:p>
              <a:pPr algn="ctr"/>
              <a:r>
                <a:rPr lang="en-IN" sz="1200" dirty="0">
                  <a:solidFill>
                    <a:schemeClr val="bg1"/>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a:grpFill/>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grpFill/>
              <a:ln>
                <a:noFill/>
              </a:ln>
            </p:spPr>
            <p:txBody>
              <a:bodyPr wrap="square" rtlCol="0">
                <a:spAutoFit/>
              </a:bodyPr>
              <a:lstStyle/>
              <a:p>
                <a:r>
                  <a:rPr lang="en-IN" sz="1200" dirty="0">
                    <a:solidFill>
                      <a:schemeClr val="bg1"/>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a:grpFill/>
              <a:ln>
                <a:solidFill>
                  <a:srgbClr val="11D8DA"/>
                </a:solidFill>
              </a:ln>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77" name="TextBox 76">
            <a:extLst>
              <a:ext uri="{FF2B5EF4-FFF2-40B4-BE49-F238E27FC236}">
                <a16:creationId xmlns:a16="http://schemas.microsoft.com/office/drawing/2014/main" id="{78051629-F80A-4541-9616-C0448771BBB4}"/>
              </a:ext>
            </a:extLst>
          </p:cNvPr>
          <p:cNvSpPr txBox="1"/>
          <p:nvPr/>
        </p:nvSpPr>
        <p:spPr>
          <a:xfrm>
            <a:off x="532073" y="1520509"/>
            <a:ext cx="1619697" cy="276999"/>
          </a:xfrm>
          <a:prstGeom prst="rect">
            <a:avLst/>
          </a:prstGeom>
          <a:noFill/>
        </p:spPr>
        <p:txBody>
          <a:bodyPr wrap="square" rtlCol="0">
            <a:spAutoFit/>
          </a:bodyPr>
          <a:lstStyle/>
          <a:p>
            <a:r>
              <a:rPr lang="en-IN" sz="1200" dirty="0">
                <a:solidFill>
                  <a:schemeClr val="bg1"/>
                </a:solidFill>
              </a:rPr>
              <a:t>Employee</a:t>
            </a:r>
          </a:p>
        </p:txBody>
      </p:sp>
      <p:sp>
        <p:nvSpPr>
          <p:cNvPr id="91" name="TextBox 90">
            <a:extLst>
              <a:ext uri="{FF2B5EF4-FFF2-40B4-BE49-F238E27FC236}">
                <a16:creationId xmlns:a16="http://schemas.microsoft.com/office/drawing/2014/main" id="{8C0CFBC6-387F-4333-9E71-4F1465F5FA75}"/>
              </a:ext>
            </a:extLst>
          </p:cNvPr>
          <p:cNvSpPr txBox="1"/>
          <p:nvPr/>
        </p:nvSpPr>
        <p:spPr>
          <a:xfrm>
            <a:off x="505341" y="2581282"/>
            <a:ext cx="1760561" cy="276999"/>
          </a:xfrm>
          <a:prstGeom prst="rect">
            <a:avLst/>
          </a:prstGeom>
          <a:noFill/>
        </p:spPr>
        <p:txBody>
          <a:bodyPr wrap="square" rtlCol="0">
            <a:spAutoFit/>
          </a:bodyPr>
          <a:lstStyle/>
          <a:p>
            <a:r>
              <a:rPr lang="en-IN" sz="1200" dirty="0">
                <a:solidFill>
                  <a:schemeClr val="bg1"/>
                </a:solidFill>
              </a:rPr>
              <a:t>Course Management</a:t>
            </a:r>
          </a:p>
        </p:txBody>
      </p:sp>
      <p:sp>
        <p:nvSpPr>
          <p:cNvPr id="97" name="TextBox 96">
            <a:extLst>
              <a:ext uri="{FF2B5EF4-FFF2-40B4-BE49-F238E27FC236}">
                <a16:creationId xmlns:a16="http://schemas.microsoft.com/office/drawing/2014/main" id="{15BA5183-F9A8-4677-996C-5B5A21B27C71}"/>
              </a:ext>
            </a:extLst>
          </p:cNvPr>
          <p:cNvSpPr txBox="1"/>
          <p:nvPr/>
        </p:nvSpPr>
        <p:spPr>
          <a:xfrm>
            <a:off x="527173" y="2055335"/>
            <a:ext cx="1809737" cy="276999"/>
          </a:xfrm>
          <a:prstGeom prst="rect">
            <a:avLst/>
          </a:prstGeom>
          <a:noFill/>
        </p:spPr>
        <p:txBody>
          <a:bodyPr wrap="square" rtlCol="0">
            <a:spAutoFit/>
          </a:bodyPr>
          <a:lstStyle/>
          <a:p>
            <a:r>
              <a:rPr lang="en-IN" sz="1200" dirty="0">
                <a:solidFill>
                  <a:schemeClr val="bg1"/>
                </a:solidFill>
              </a:rPr>
              <a:t>Trainer Account</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2" name="Picture 1">
            <a:extLst>
              <a:ext uri="{FF2B5EF4-FFF2-40B4-BE49-F238E27FC236}">
                <a16:creationId xmlns:a16="http://schemas.microsoft.com/office/drawing/2014/main" id="{7C67A34E-BF67-B44B-8032-9F86367795EA}"/>
              </a:ext>
            </a:extLst>
          </p:cNvPr>
          <p:cNvPicPr>
            <a:picLocks noChangeAspect="1"/>
          </p:cNvPicPr>
          <p:nvPr/>
        </p:nvPicPr>
        <p:blipFill>
          <a:blip r:embed="rId6"/>
          <a:stretch>
            <a:fillRect/>
          </a:stretch>
        </p:blipFill>
        <p:spPr>
          <a:xfrm>
            <a:off x="161349" y="1502040"/>
            <a:ext cx="329754" cy="324068"/>
          </a:xfrm>
          <a:prstGeom prst="rect">
            <a:avLst/>
          </a:prstGeom>
        </p:spPr>
      </p:pic>
      <p:pic>
        <p:nvPicPr>
          <p:cNvPr id="4" name="Picture 3">
            <a:extLst>
              <a:ext uri="{FF2B5EF4-FFF2-40B4-BE49-F238E27FC236}">
                <a16:creationId xmlns:a16="http://schemas.microsoft.com/office/drawing/2014/main" id="{2FD43581-57E4-B644-A895-4B4C195120F0}"/>
              </a:ext>
            </a:extLst>
          </p:cNvPr>
          <p:cNvPicPr>
            <a:picLocks noChangeAspect="1"/>
          </p:cNvPicPr>
          <p:nvPr/>
        </p:nvPicPr>
        <p:blipFill>
          <a:blip r:embed="rId7"/>
          <a:stretch>
            <a:fillRect/>
          </a:stretch>
        </p:blipFill>
        <p:spPr>
          <a:xfrm>
            <a:off x="147326" y="2588148"/>
            <a:ext cx="339997" cy="297497"/>
          </a:xfrm>
          <a:prstGeom prst="rect">
            <a:avLst/>
          </a:prstGeom>
        </p:spPr>
      </p:pic>
      <p:pic>
        <p:nvPicPr>
          <p:cNvPr id="5" name="Picture 4">
            <a:extLst>
              <a:ext uri="{FF2B5EF4-FFF2-40B4-BE49-F238E27FC236}">
                <a16:creationId xmlns:a16="http://schemas.microsoft.com/office/drawing/2014/main" id="{5FD4EDA9-56C7-3A44-93C8-99D52C0E2BF1}"/>
              </a:ext>
            </a:extLst>
          </p:cNvPr>
          <p:cNvPicPr>
            <a:picLocks noChangeAspect="1"/>
          </p:cNvPicPr>
          <p:nvPr/>
        </p:nvPicPr>
        <p:blipFill>
          <a:blip r:embed="rId8"/>
          <a:stretch>
            <a:fillRect/>
          </a:stretch>
        </p:blipFill>
        <p:spPr>
          <a:xfrm>
            <a:off x="147326" y="2042514"/>
            <a:ext cx="329795" cy="329795"/>
          </a:xfrm>
          <a:prstGeom prst="rect">
            <a:avLst/>
          </a:prstGeom>
        </p:spPr>
      </p:pic>
      <p:sp>
        <p:nvSpPr>
          <p:cNvPr id="7" name="TextBox 6">
            <a:extLst>
              <a:ext uri="{FF2B5EF4-FFF2-40B4-BE49-F238E27FC236}">
                <a16:creationId xmlns:a16="http://schemas.microsoft.com/office/drawing/2014/main" id="{C87A9CEA-74F1-7B4F-A1EE-761449122DAD}"/>
              </a:ext>
            </a:extLst>
          </p:cNvPr>
          <p:cNvSpPr txBox="1"/>
          <p:nvPr/>
        </p:nvSpPr>
        <p:spPr>
          <a:xfrm>
            <a:off x="505341" y="1158272"/>
            <a:ext cx="1378583" cy="276999"/>
          </a:xfrm>
          <a:prstGeom prst="rect">
            <a:avLst/>
          </a:prstGeom>
          <a:noFill/>
        </p:spPr>
        <p:txBody>
          <a:bodyPr wrap="none" rtlCol="0">
            <a:spAutoFit/>
          </a:bodyPr>
          <a:lstStyle/>
          <a:p>
            <a:r>
              <a:rPr lang="en-US" sz="1200" dirty="0">
                <a:solidFill>
                  <a:schemeClr val="bg1"/>
                </a:solidFill>
              </a:rPr>
              <a:t>Management Tools</a:t>
            </a:r>
          </a:p>
        </p:txBody>
      </p:sp>
      <p:sp>
        <p:nvSpPr>
          <p:cNvPr id="26" name="Rectangle 25">
            <a:extLst>
              <a:ext uri="{FF2B5EF4-FFF2-40B4-BE49-F238E27FC236}">
                <a16:creationId xmlns:a16="http://schemas.microsoft.com/office/drawing/2014/main" id="{46B2DAEF-9D27-4E49-9722-DBB42B762526}"/>
              </a:ext>
            </a:extLst>
          </p:cNvPr>
          <p:cNvSpPr/>
          <p:nvPr/>
        </p:nvSpPr>
        <p:spPr>
          <a:xfrm>
            <a:off x="2774082" y="1059710"/>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28" name="TextBox 27">
            <a:extLst>
              <a:ext uri="{FF2B5EF4-FFF2-40B4-BE49-F238E27FC236}">
                <a16:creationId xmlns:a16="http://schemas.microsoft.com/office/drawing/2014/main" id="{54E0A125-B688-ED40-BC0C-883DD935CC36}"/>
              </a:ext>
            </a:extLst>
          </p:cNvPr>
          <p:cNvSpPr txBox="1"/>
          <p:nvPr/>
        </p:nvSpPr>
        <p:spPr>
          <a:xfrm>
            <a:off x="2997628" y="1336672"/>
            <a:ext cx="4253920" cy="707886"/>
          </a:xfrm>
          <a:prstGeom prst="rect">
            <a:avLst/>
          </a:prstGeom>
          <a:noFill/>
        </p:spPr>
        <p:txBody>
          <a:bodyPr wrap="square" rtlCol="0">
            <a:spAutoFit/>
          </a:bodyPr>
          <a:lstStyle/>
          <a:p>
            <a:pPr lvl="0"/>
            <a:r>
              <a:rPr lang="en-IN" sz="2000" b="1" dirty="0">
                <a:solidFill>
                  <a:schemeClr val="bg2">
                    <a:lumMod val="50000"/>
                  </a:schemeClr>
                </a:solidFill>
              </a:rPr>
              <a:t>Course Addition</a:t>
            </a:r>
          </a:p>
          <a:p>
            <a:pPr lvl="0"/>
            <a:endParaRPr lang="en-IN" sz="2000" b="1" dirty="0">
              <a:solidFill>
                <a:schemeClr val="bg2">
                  <a:lumMod val="50000"/>
                </a:schemeClr>
              </a:solidFill>
            </a:endParaRPr>
          </a:p>
        </p:txBody>
      </p:sp>
      <p:sp>
        <p:nvSpPr>
          <p:cNvPr id="29" name="Rectangle: Rounded Corners 55">
            <a:extLst>
              <a:ext uri="{FF2B5EF4-FFF2-40B4-BE49-F238E27FC236}">
                <a16:creationId xmlns:a16="http://schemas.microsoft.com/office/drawing/2014/main" id="{0172E2EA-9773-0645-B72D-864E015E0F8A}"/>
              </a:ext>
            </a:extLst>
          </p:cNvPr>
          <p:cNvSpPr/>
          <p:nvPr/>
        </p:nvSpPr>
        <p:spPr>
          <a:xfrm>
            <a:off x="4751300" y="1822863"/>
            <a:ext cx="4442624" cy="47153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50000"/>
                </a:schemeClr>
              </a:solidFill>
            </a:endParaRPr>
          </a:p>
        </p:txBody>
      </p:sp>
      <p:sp>
        <p:nvSpPr>
          <p:cNvPr id="30" name="TextBox 29">
            <a:extLst>
              <a:ext uri="{FF2B5EF4-FFF2-40B4-BE49-F238E27FC236}">
                <a16:creationId xmlns:a16="http://schemas.microsoft.com/office/drawing/2014/main" id="{42B140DC-978E-8F4E-B189-74AEF9DBE321}"/>
              </a:ext>
            </a:extLst>
          </p:cNvPr>
          <p:cNvSpPr txBox="1"/>
          <p:nvPr/>
        </p:nvSpPr>
        <p:spPr>
          <a:xfrm>
            <a:off x="3000219" y="1828178"/>
            <a:ext cx="3066988" cy="369332"/>
          </a:xfrm>
          <a:prstGeom prst="rect">
            <a:avLst/>
          </a:prstGeom>
          <a:noFill/>
        </p:spPr>
        <p:txBody>
          <a:bodyPr wrap="square" rtlCol="0">
            <a:spAutoFit/>
          </a:bodyPr>
          <a:lstStyle/>
          <a:p>
            <a:r>
              <a:rPr lang="en-US" dirty="0"/>
              <a:t>Course Name</a:t>
            </a:r>
          </a:p>
        </p:txBody>
      </p:sp>
      <p:sp>
        <p:nvSpPr>
          <p:cNvPr id="31" name="Rectangle: Rounded Corners 55">
            <a:extLst>
              <a:ext uri="{FF2B5EF4-FFF2-40B4-BE49-F238E27FC236}">
                <a16:creationId xmlns:a16="http://schemas.microsoft.com/office/drawing/2014/main" id="{CEC35E64-63A5-A04E-BF40-00081B9A9511}"/>
              </a:ext>
            </a:extLst>
          </p:cNvPr>
          <p:cNvSpPr/>
          <p:nvPr/>
        </p:nvSpPr>
        <p:spPr>
          <a:xfrm>
            <a:off x="4755146" y="2426045"/>
            <a:ext cx="4434576" cy="443402"/>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50000"/>
                </a:schemeClr>
              </a:solidFill>
            </a:endParaRPr>
          </a:p>
        </p:txBody>
      </p:sp>
      <p:sp>
        <p:nvSpPr>
          <p:cNvPr id="32" name="TextBox 31">
            <a:extLst>
              <a:ext uri="{FF2B5EF4-FFF2-40B4-BE49-F238E27FC236}">
                <a16:creationId xmlns:a16="http://schemas.microsoft.com/office/drawing/2014/main" id="{53B0A65D-E39E-A541-B9C3-0B4D449CBBCE}"/>
              </a:ext>
            </a:extLst>
          </p:cNvPr>
          <p:cNvSpPr txBox="1"/>
          <p:nvPr/>
        </p:nvSpPr>
        <p:spPr>
          <a:xfrm>
            <a:off x="3017127" y="2431360"/>
            <a:ext cx="2460380" cy="369332"/>
          </a:xfrm>
          <a:prstGeom prst="rect">
            <a:avLst/>
          </a:prstGeom>
          <a:noFill/>
        </p:spPr>
        <p:txBody>
          <a:bodyPr wrap="square" rtlCol="0">
            <a:spAutoFit/>
          </a:bodyPr>
          <a:lstStyle/>
          <a:p>
            <a:r>
              <a:rPr lang="en-US" dirty="0"/>
              <a:t>Course ID</a:t>
            </a:r>
          </a:p>
        </p:txBody>
      </p:sp>
      <p:sp>
        <p:nvSpPr>
          <p:cNvPr id="33" name="Rectangle: Rounded Corners 55">
            <a:extLst>
              <a:ext uri="{FF2B5EF4-FFF2-40B4-BE49-F238E27FC236}">
                <a16:creationId xmlns:a16="http://schemas.microsoft.com/office/drawing/2014/main" id="{86CE00E8-82C1-ED4D-B7F5-6EBB7F4D19B0}"/>
              </a:ext>
            </a:extLst>
          </p:cNvPr>
          <p:cNvSpPr/>
          <p:nvPr/>
        </p:nvSpPr>
        <p:spPr>
          <a:xfrm>
            <a:off x="4755146" y="3002378"/>
            <a:ext cx="4434574" cy="426622"/>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50000"/>
                </a:schemeClr>
              </a:solidFill>
            </a:endParaRPr>
          </a:p>
        </p:txBody>
      </p:sp>
      <p:sp>
        <p:nvSpPr>
          <p:cNvPr id="34" name="TextBox 33">
            <a:extLst>
              <a:ext uri="{FF2B5EF4-FFF2-40B4-BE49-F238E27FC236}">
                <a16:creationId xmlns:a16="http://schemas.microsoft.com/office/drawing/2014/main" id="{9300F371-8870-4142-9B73-7EDB87ABCB8D}"/>
              </a:ext>
            </a:extLst>
          </p:cNvPr>
          <p:cNvSpPr txBox="1"/>
          <p:nvPr/>
        </p:nvSpPr>
        <p:spPr>
          <a:xfrm>
            <a:off x="3017126" y="3007694"/>
            <a:ext cx="2460382" cy="369332"/>
          </a:xfrm>
          <a:prstGeom prst="rect">
            <a:avLst/>
          </a:prstGeom>
          <a:noFill/>
        </p:spPr>
        <p:txBody>
          <a:bodyPr wrap="square" rtlCol="0">
            <a:spAutoFit/>
          </a:bodyPr>
          <a:lstStyle/>
          <a:p>
            <a:r>
              <a:rPr lang="en-US" dirty="0"/>
              <a:t>Trainer ID</a:t>
            </a:r>
          </a:p>
        </p:txBody>
      </p:sp>
      <p:sp>
        <p:nvSpPr>
          <p:cNvPr id="35" name="TextBox 34">
            <a:extLst>
              <a:ext uri="{FF2B5EF4-FFF2-40B4-BE49-F238E27FC236}">
                <a16:creationId xmlns:a16="http://schemas.microsoft.com/office/drawing/2014/main" id="{30E48290-90D2-F243-A6CA-C41ED85A03DA}"/>
              </a:ext>
            </a:extLst>
          </p:cNvPr>
          <p:cNvSpPr txBox="1"/>
          <p:nvPr/>
        </p:nvSpPr>
        <p:spPr>
          <a:xfrm>
            <a:off x="5395502" y="3456058"/>
            <a:ext cx="3599439" cy="323165"/>
          </a:xfrm>
          <a:prstGeom prst="rect">
            <a:avLst/>
          </a:prstGeom>
          <a:noFill/>
        </p:spPr>
        <p:txBody>
          <a:bodyPr wrap="square" rtlCol="0">
            <a:spAutoFit/>
          </a:bodyPr>
          <a:lstStyle/>
          <a:p>
            <a:r>
              <a:rPr lang="en-US" sz="1500" dirty="0">
                <a:solidFill>
                  <a:schemeClr val="bg1">
                    <a:lumMod val="65000"/>
                  </a:schemeClr>
                </a:solidFill>
              </a:rPr>
              <a:t>Add multiple trainers by using comma ,</a:t>
            </a:r>
          </a:p>
        </p:txBody>
      </p:sp>
      <p:sp>
        <p:nvSpPr>
          <p:cNvPr id="36" name="Rectangle: Rounded Corners 65">
            <a:extLst>
              <a:ext uri="{FF2B5EF4-FFF2-40B4-BE49-F238E27FC236}">
                <a16:creationId xmlns:a16="http://schemas.microsoft.com/office/drawing/2014/main" id="{6B65BFD4-92FD-D14D-9185-DEBE061094A1}"/>
              </a:ext>
            </a:extLst>
          </p:cNvPr>
          <p:cNvSpPr/>
          <p:nvPr/>
        </p:nvSpPr>
        <p:spPr>
          <a:xfrm>
            <a:off x="6287164" y="3941829"/>
            <a:ext cx="1807973" cy="413536"/>
          </a:xfrm>
          <a:prstGeom prst="roundRect">
            <a:avLst/>
          </a:prstGeom>
          <a:solidFill>
            <a:srgbClr val="00A8AA"/>
          </a:solidFill>
          <a:ln>
            <a:solidFill>
              <a:srgbClr val="00A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Add Course</a:t>
            </a:r>
          </a:p>
        </p:txBody>
      </p:sp>
      <p:sp>
        <p:nvSpPr>
          <p:cNvPr id="37" name="TextBox 36">
            <a:extLst>
              <a:ext uri="{FF2B5EF4-FFF2-40B4-BE49-F238E27FC236}">
                <a16:creationId xmlns:a16="http://schemas.microsoft.com/office/drawing/2014/main" id="{1717D4FB-49D2-4B46-855F-DA8C4B335D5E}"/>
              </a:ext>
            </a:extLst>
          </p:cNvPr>
          <p:cNvSpPr txBox="1"/>
          <p:nvPr/>
        </p:nvSpPr>
        <p:spPr>
          <a:xfrm>
            <a:off x="2941301" y="4504102"/>
            <a:ext cx="4253920" cy="707886"/>
          </a:xfrm>
          <a:prstGeom prst="rect">
            <a:avLst/>
          </a:prstGeom>
          <a:noFill/>
        </p:spPr>
        <p:txBody>
          <a:bodyPr wrap="square" rtlCol="0">
            <a:spAutoFit/>
          </a:bodyPr>
          <a:lstStyle/>
          <a:p>
            <a:pPr lvl="0"/>
            <a:r>
              <a:rPr lang="en-IN" sz="2000" b="1" dirty="0">
                <a:solidFill>
                  <a:schemeClr val="bg2">
                    <a:lumMod val="50000"/>
                  </a:schemeClr>
                </a:solidFill>
              </a:rPr>
              <a:t>Course Deletion</a:t>
            </a:r>
          </a:p>
          <a:p>
            <a:pPr lvl="0"/>
            <a:endParaRPr lang="en-IN" sz="2000" b="1" dirty="0">
              <a:solidFill>
                <a:schemeClr val="bg2">
                  <a:lumMod val="50000"/>
                </a:schemeClr>
              </a:solidFill>
            </a:endParaRPr>
          </a:p>
        </p:txBody>
      </p:sp>
      <p:sp>
        <p:nvSpPr>
          <p:cNvPr id="38" name="Rectangle: Rounded Corners 55">
            <a:extLst>
              <a:ext uri="{FF2B5EF4-FFF2-40B4-BE49-F238E27FC236}">
                <a16:creationId xmlns:a16="http://schemas.microsoft.com/office/drawing/2014/main" id="{5C9FB95B-7D48-164A-9C5F-382810942577}"/>
              </a:ext>
            </a:extLst>
          </p:cNvPr>
          <p:cNvSpPr/>
          <p:nvPr/>
        </p:nvSpPr>
        <p:spPr>
          <a:xfrm>
            <a:off x="9574572" y="5511626"/>
            <a:ext cx="2815548" cy="47153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50000"/>
                </a:schemeClr>
              </a:solidFill>
            </a:endParaRPr>
          </a:p>
        </p:txBody>
      </p:sp>
      <p:sp>
        <p:nvSpPr>
          <p:cNvPr id="39" name="TextBox 38">
            <a:extLst>
              <a:ext uri="{FF2B5EF4-FFF2-40B4-BE49-F238E27FC236}">
                <a16:creationId xmlns:a16="http://schemas.microsoft.com/office/drawing/2014/main" id="{4C15BBE6-76FE-F148-841D-E055DBCD66C1}"/>
              </a:ext>
            </a:extLst>
          </p:cNvPr>
          <p:cNvSpPr txBox="1"/>
          <p:nvPr/>
        </p:nvSpPr>
        <p:spPr>
          <a:xfrm>
            <a:off x="7823491" y="5577901"/>
            <a:ext cx="1943728" cy="369332"/>
          </a:xfrm>
          <a:prstGeom prst="rect">
            <a:avLst/>
          </a:prstGeom>
          <a:noFill/>
        </p:spPr>
        <p:txBody>
          <a:bodyPr wrap="square" rtlCol="0">
            <a:spAutoFit/>
          </a:bodyPr>
          <a:lstStyle/>
          <a:p>
            <a:r>
              <a:rPr lang="en-US" dirty="0"/>
              <a:t>Course Name</a:t>
            </a:r>
          </a:p>
        </p:txBody>
      </p:sp>
      <p:sp>
        <p:nvSpPr>
          <p:cNvPr id="40" name="Rectangle: Rounded Corners 55">
            <a:extLst>
              <a:ext uri="{FF2B5EF4-FFF2-40B4-BE49-F238E27FC236}">
                <a16:creationId xmlns:a16="http://schemas.microsoft.com/office/drawing/2014/main" id="{5690937A-E39E-124B-87A4-551215D942B8}"/>
              </a:ext>
            </a:extLst>
          </p:cNvPr>
          <p:cNvSpPr/>
          <p:nvPr/>
        </p:nvSpPr>
        <p:spPr>
          <a:xfrm>
            <a:off x="4615395" y="5562795"/>
            <a:ext cx="2810447" cy="443402"/>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50000"/>
                </a:schemeClr>
              </a:solidFill>
            </a:endParaRPr>
          </a:p>
        </p:txBody>
      </p:sp>
      <p:sp>
        <p:nvSpPr>
          <p:cNvPr id="41" name="TextBox 40">
            <a:extLst>
              <a:ext uri="{FF2B5EF4-FFF2-40B4-BE49-F238E27FC236}">
                <a16:creationId xmlns:a16="http://schemas.microsoft.com/office/drawing/2014/main" id="{8B6A88F5-4991-8946-9517-A7ED5A6D12EE}"/>
              </a:ext>
            </a:extLst>
          </p:cNvPr>
          <p:cNvSpPr txBox="1"/>
          <p:nvPr/>
        </p:nvSpPr>
        <p:spPr>
          <a:xfrm>
            <a:off x="3045017" y="5568110"/>
            <a:ext cx="1559286" cy="369332"/>
          </a:xfrm>
          <a:prstGeom prst="rect">
            <a:avLst/>
          </a:prstGeom>
          <a:noFill/>
        </p:spPr>
        <p:txBody>
          <a:bodyPr wrap="square" rtlCol="0">
            <a:spAutoFit/>
          </a:bodyPr>
          <a:lstStyle/>
          <a:p>
            <a:r>
              <a:rPr lang="en-US" dirty="0"/>
              <a:t>Course ID</a:t>
            </a:r>
          </a:p>
        </p:txBody>
      </p:sp>
      <p:sp>
        <p:nvSpPr>
          <p:cNvPr id="43" name="Rectangle: Rounded Corners 65">
            <a:extLst>
              <a:ext uri="{FF2B5EF4-FFF2-40B4-BE49-F238E27FC236}">
                <a16:creationId xmlns:a16="http://schemas.microsoft.com/office/drawing/2014/main" id="{70088F91-1DB7-EF4D-858B-42F2AE58B69F}"/>
              </a:ext>
            </a:extLst>
          </p:cNvPr>
          <p:cNvSpPr/>
          <p:nvPr/>
        </p:nvSpPr>
        <p:spPr>
          <a:xfrm>
            <a:off x="6291234" y="6274356"/>
            <a:ext cx="1807973" cy="413536"/>
          </a:xfrm>
          <a:prstGeom prst="roundRect">
            <a:avLst/>
          </a:prstGeom>
          <a:solidFill>
            <a:srgbClr val="FF000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Delete</a:t>
            </a:r>
          </a:p>
        </p:txBody>
      </p:sp>
      <p:grpSp>
        <p:nvGrpSpPr>
          <p:cNvPr id="44" name="Group 43">
            <a:extLst>
              <a:ext uri="{FF2B5EF4-FFF2-40B4-BE49-F238E27FC236}">
                <a16:creationId xmlns:a16="http://schemas.microsoft.com/office/drawing/2014/main" id="{D61ADE3D-3B6E-0F41-B91A-157CB7149937}"/>
              </a:ext>
            </a:extLst>
          </p:cNvPr>
          <p:cNvGrpSpPr/>
          <p:nvPr/>
        </p:nvGrpSpPr>
        <p:grpSpPr>
          <a:xfrm>
            <a:off x="11563496" y="599227"/>
            <a:ext cx="1052889" cy="261162"/>
            <a:chOff x="11312032" y="490976"/>
            <a:chExt cx="1052889" cy="261162"/>
          </a:xfrm>
        </p:grpSpPr>
        <p:sp>
          <p:nvSpPr>
            <p:cNvPr id="45" name="TextBox 44">
              <a:extLst>
                <a:ext uri="{FF2B5EF4-FFF2-40B4-BE49-F238E27FC236}">
                  <a16:creationId xmlns:a16="http://schemas.microsoft.com/office/drawing/2014/main" id="{5F189213-BA75-C743-9ED3-1C6FD47ADC33}"/>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46" name="Picture 45">
              <a:extLst>
                <a:ext uri="{FF2B5EF4-FFF2-40B4-BE49-F238E27FC236}">
                  <a16:creationId xmlns:a16="http://schemas.microsoft.com/office/drawing/2014/main" id="{A6E6F913-A58E-3848-BAAB-B535BBFB7B9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47" name="Picture 46">
            <a:extLst>
              <a:ext uri="{FF2B5EF4-FFF2-40B4-BE49-F238E27FC236}">
                <a16:creationId xmlns:a16="http://schemas.microsoft.com/office/drawing/2014/main" id="{402A4400-148D-CD49-A5C1-F7F22EAEAAAF}"/>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48" name="TextBox 47">
            <a:extLst>
              <a:ext uri="{FF2B5EF4-FFF2-40B4-BE49-F238E27FC236}">
                <a16:creationId xmlns:a16="http://schemas.microsoft.com/office/drawing/2014/main" id="{525CF03A-74F9-4B47-837A-326388764594}"/>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49" name="Picture 48">
            <a:extLst>
              <a:ext uri="{FF2B5EF4-FFF2-40B4-BE49-F238E27FC236}">
                <a16:creationId xmlns:a16="http://schemas.microsoft.com/office/drawing/2014/main" id="{5B501FD2-D863-5B43-BA6A-21B6B18C0E5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3864" y="172041"/>
            <a:ext cx="2492593" cy="726820"/>
          </a:xfrm>
          <a:prstGeom prst="rect">
            <a:avLst/>
          </a:prstGeom>
        </p:spPr>
      </p:pic>
    </p:spTree>
    <p:extLst>
      <p:ext uri="{BB962C8B-B14F-4D97-AF65-F5344CB8AC3E}">
        <p14:creationId xmlns:p14="http://schemas.microsoft.com/office/powerpoint/2010/main" val="2372304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sp>
        <p:nvSpPr>
          <p:cNvPr id="38" name="Rectangle 37">
            <a:extLst>
              <a:ext uri="{FF2B5EF4-FFF2-40B4-BE49-F238E27FC236}">
                <a16:creationId xmlns:a16="http://schemas.microsoft.com/office/drawing/2014/main" id="{30028716-C2BF-5A46-ADDC-B7D95A809ECA}"/>
              </a:ext>
            </a:extLst>
          </p:cNvPr>
          <p:cNvSpPr/>
          <p:nvPr/>
        </p:nvSpPr>
        <p:spPr>
          <a:xfrm>
            <a:off x="2759074" y="1071416"/>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2" name="Rectangle 51">
            <a:extLst>
              <a:ext uri="{FF2B5EF4-FFF2-40B4-BE49-F238E27FC236}">
                <a16:creationId xmlns:a16="http://schemas.microsoft.com/office/drawing/2014/main" id="{8BE1FECF-EFD0-6943-9616-907A0D971A98}"/>
              </a:ext>
            </a:extLst>
          </p:cNvPr>
          <p:cNvSpPr/>
          <p:nvPr/>
        </p:nvSpPr>
        <p:spPr>
          <a:xfrm>
            <a:off x="5210789" y="1837846"/>
            <a:ext cx="4614856" cy="36614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39" name="TextBox 38">
            <a:extLst>
              <a:ext uri="{FF2B5EF4-FFF2-40B4-BE49-F238E27FC236}">
                <a16:creationId xmlns:a16="http://schemas.microsoft.com/office/drawing/2014/main" id="{BC70D7A2-3E35-CA4B-AE30-78E358032325}"/>
              </a:ext>
            </a:extLst>
          </p:cNvPr>
          <p:cNvSpPr txBox="1"/>
          <p:nvPr/>
        </p:nvSpPr>
        <p:spPr>
          <a:xfrm>
            <a:off x="3484365" y="1366307"/>
            <a:ext cx="8014191" cy="430887"/>
          </a:xfrm>
          <a:prstGeom prst="rect">
            <a:avLst/>
          </a:prstGeom>
          <a:noFill/>
        </p:spPr>
        <p:txBody>
          <a:bodyPr wrap="square" rtlCol="0">
            <a:spAutoFit/>
          </a:bodyPr>
          <a:lstStyle/>
          <a:p>
            <a:pPr algn="ctr"/>
            <a:r>
              <a:rPr lang="en-IN" sz="2200" b="1" dirty="0">
                <a:solidFill>
                  <a:schemeClr val="bg2">
                    <a:lumMod val="50000"/>
                  </a:schemeClr>
                </a:solidFill>
              </a:rPr>
              <a:t>Course Addition</a:t>
            </a:r>
          </a:p>
        </p:txBody>
      </p:sp>
      <p:sp>
        <p:nvSpPr>
          <p:cNvPr id="47" name="Rectangle: Rounded Corners 55">
            <a:extLst>
              <a:ext uri="{FF2B5EF4-FFF2-40B4-BE49-F238E27FC236}">
                <a16:creationId xmlns:a16="http://schemas.microsoft.com/office/drawing/2014/main" id="{1A549288-70C2-FA4A-B20B-0E47D8136C14}"/>
              </a:ext>
            </a:extLst>
          </p:cNvPr>
          <p:cNvSpPr/>
          <p:nvPr/>
        </p:nvSpPr>
        <p:spPr>
          <a:xfrm>
            <a:off x="5325239" y="2355196"/>
            <a:ext cx="4151270" cy="423375"/>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9" name="TextBox 48">
            <a:extLst>
              <a:ext uri="{FF2B5EF4-FFF2-40B4-BE49-F238E27FC236}">
                <a16:creationId xmlns:a16="http://schemas.microsoft.com/office/drawing/2014/main" id="{550105AF-B118-154C-AF9F-5CD4F3909DD9}"/>
              </a:ext>
            </a:extLst>
          </p:cNvPr>
          <p:cNvSpPr txBox="1"/>
          <p:nvPr/>
        </p:nvSpPr>
        <p:spPr>
          <a:xfrm>
            <a:off x="5236117" y="1995742"/>
            <a:ext cx="1201804" cy="369332"/>
          </a:xfrm>
          <a:prstGeom prst="rect">
            <a:avLst/>
          </a:prstGeom>
          <a:noFill/>
        </p:spPr>
        <p:txBody>
          <a:bodyPr wrap="none" rtlCol="0">
            <a:spAutoFit/>
          </a:bodyPr>
          <a:lstStyle/>
          <a:p>
            <a:pPr algn="ctr"/>
            <a:r>
              <a:rPr lang="en-US" dirty="0"/>
              <a:t>Course ID*</a:t>
            </a:r>
          </a:p>
        </p:txBody>
      </p:sp>
      <p:sp>
        <p:nvSpPr>
          <p:cNvPr id="51" name="Rectangle: Rounded Corners 55">
            <a:extLst>
              <a:ext uri="{FF2B5EF4-FFF2-40B4-BE49-F238E27FC236}">
                <a16:creationId xmlns:a16="http://schemas.microsoft.com/office/drawing/2014/main" id="{1A549288-70C2-FA4A-B20B-0E47D8136C14}"/>
              </a:ext>
            </a:extLst>
          </p:cNvPr>
          <p:cNvSpPr/>
          <p:nvPr/>
        </p:nvSpPr>
        <p:spPr>
          <a:xfrm>
            <a:off x="5329011" y="3206238"/>
            <a:ext cx="414749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53" name="TextBox 52">
            <a:extLst>
              <a:ext uri="{FF2B5EF4-FFF2-40B4-BE49-F238E27FC236}">
                <a16:creationId xmlns:a16="http://schemas.microsoft.com/office/drawing/2014/main" id="{550105AF-B118-154C-AF9F-5CD4F3909DD9}"/>
              </a:ext>
            </a:extLst>
          </p:cNvPr>
          <p:cNvSpPr txBox="1"/>
          <p:nvPr/>
        </p:nvSpPr>
        <p:spPr>
          <a:xfrm>
            <a:off x="5218054" y="2849714"/>
            <a:ext cx="2351349" cy="369332"/>
          </a:xfrm>
          <a:prstGeom prst="rect">
            <a:avLst/>
          </a:prstGeom>
          <a:noFill/>
        </p:spPr>
        <p:txBody>
          <a:bodyPr wrap="none" rtlCol="0">
            <a:spAutoFit/>
          </a:bodyPr>
          <a:lstStyle/>
          <a:p>
            <a:pPr algn="ctr"/>
            <a:r>
              <a:rPr lang="en-US" dirty="0"/>
              <a:t>Course Addition Date *</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5325239" y="4768537"/>
            <a:ext cx="4151270" cy="36512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59" name="TextBox 58">
            <a:extLst>
              <a:ext uri="{FF2B5EF4-FFF2-40B4-BE49-F238E27FC236}">
                <a16:creationId xmlns:a16="http://schemas.microsoft.com/office/drawing/2014/main" id="{21A65F48-94AD-7449-B09D-FDB97C9B906F}"/>
              </a:ext>
            </a:extLst>
          </p:cNvPr>
          <p:cNvSpPr txBox="1"/>
          <p:nvPr/>
        </p:nvSpPr>
        <p:spPr>
          <a:xfrm>
            <a:off x="5236117" y="3725050"/>
            <a:ext cx="1121974" cy="369332"/>
          </a:xfrm>
          <a:prstGeom prst="rect">
            <a:avLst/>
          </a:prstGeom>
          <a:noFill/>
        </p:spPr>
        <p:txBody>
          <a:bodyPr wrap="none" rtlCol="0">
            <a:spAutoFit/>
          </a:bodyPr>
          <a:lstStyle/>
          <a:p>
            <a:pPr algn="ctr"/>
            <a:r>
              <a:rPr lang="en-US" dirty="0"/>
              <a:t>Duration*</a:t>
            </a:r>
          </a:p>
        </p:txBody>
      </p:sp>
      <p:sp>
        <p:nvSpPr>
          <p:cNvPr id="60" name="Rectangle: Rounded Corners 55">
            <a:extLst>
              <a:ext uri="{FF2B5EF4-FFF2-40B4-BE49-F238E27FC236}">
                <a16:creationId xmlns:a16="http://schemas.microsoft.com/office/drawing/2014/main" id="{1A549288-70C2-FA4A-B20B-0E47D8136C14}"/>
              </a:ext>
            </a:extLst>
          </p:cNvPr>
          <p:cNvSpPr/>
          <p:nvPr/>
        </p:nvSpPr>
        <p:spPr>
          <a:xfrm>
            <a:off x="5316530" y="4085409"/>
            <a:ext cx="4159979" cy="41585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56" name="Rectangle 55">
            <a:extLst>
              <a:ext uri="{FF2B5EF4-FFF2-40B4-BE49-F238E27FC236}">
                <a16:creationId xmlns:a16="http://schemas.microsoft.com/office/drawing/2014/main" id="{182D612B-184C-F64F-BC4E-FB04E2BF1E55}"/>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61" name="Group 60">
            <a:extLst>
              <a:ext uri="{FF2B5EF4-FFF2-40B4-BE49-F238E27FC236}">
                <a16:creationId xmlns:a16="http://schemas.microsoft.com/office/drawing/2014/main" id="{7E177A0D-71D1-F04C-BF21-DED64B5B2B85}"/>
              </a:ext>
            </a:extLst>
          </p:cNvPr>
          <p:cNvGrpSpPr/>
          <p:nvPr/>
        </p:nvGrpSpPr>
        <p:grpSpPr>
          <a:xfrm>
            <a:off x="111459" y="2993388"/>
            <a:ext cx="2152334" cy="358614"/>
            <a:chOff x="212185" y="3399571"/>
            <a:chExt cx="2353700" cy="392165"/>
          </a:xfrm>
        </p:grpSpPr>
        <p:pic>
          <p:nvPicPr>
            <p:cNvPr id="62" name="Picture 61">
              <a:extLst>
                <a:ext uri="{FF2B5EF4-FFF2-40B4-BE49-F238E27FC236}">
                  <a16:creationId xmlns:a16="http://schemas.microsoft.com/office/drawing/2014/main" id="{9387708A-2BB8-9147-9FB8-E7A5B9C7E8E3}"/>
                </a:ext>
              </a:extLst>
            </p:cNvPr>
            <p:cNvPicPr>
              <a:picLocks noChangeAspect="1"/>
            </p:cNvPicPr>
            <p:nvPr/>
          </p:nvPicPr>
          <p:blipFill>
            <a:blip r:embed="rId4"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63" name="TextBox 62">
              <a:extLst>
                <a:ext uri="{FF2B5EF4-FFF2-40B4-BE49-F238E27FC236}">
                  <a16:creationId xmlns:a16="http://schemas.microsoft.com/office/drawing/2014/main" id="{FF6B56EC-08DB-0343-915A-8C4B55AD3094}"/>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64" name="TextBox 63">
            <a:extLst>
              <a:ext uri="{FF2B5EF4-FFF2-40B4-BE49-F238E27FC236}">
                <a16:creationId xmlns:a16="http://schemas.microsoft.com/office/drawing/2014/main" id="{6A38D5F4-17B8-E845-8083-F0378A6DCE6B}"/>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65" name="Picture 64">
            <a:extLst>
              <a:ext uri="{FF2B5EF4-FFF2-40B4-BE49-F238E27FC236}">
                <a16:creationId xmlns:a16="http://schemas.microsoft.com/office/drawing/2014/main" id="{4844C7E8-7624-ED43-839E-51F807C7E9F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67" name="TextBox 66">
            <a:extLst>
              <a:ext uri="{FF2B5EF4-FFF2-40B4-BE49-F238E27FC236}">
                <a16:creationId xmlns:a16="http://schemas.microsoft.com/office/drawing/2014/main" id="{D3C16906-4E66-3040-84F1-F85BF3E6C11E}"/>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69" name="Group 68">
            <a:extLst>
              <a:ext uri="{FF2B5EF4-FFF2-40B4-BE49-F238E27FC236}">
                <a16:creationId xmlns:a16="http://schemas.microsoft.com/office/drawing/2014/main" id="{E571842B-0DCC-7948-A8B3-02F28F09E074}"/>
              </a:ext>
            </a:extLst>
          </p:cNvPr>
          <p:cNvGrpSpPr/>
          <p:nvPr/>
        </p:nvGrpSpPr>
        <p:grpSpPr>
          <a:xfrm>
            <a:off x="147367" y="1961303"/>
            <a:ext cx="2189543" cy="342369"/>
            <a:chOff x="198537" y="2990591"/>
            <a:chExt cx="2130046" cy="342369"/>
          </a:xfrm>
        </p:grpSpPr>
        <p:pic>
          <p:nvPicPr>
            <p:cNvPr id="72" name="Picture 71">
              <a:extLst>
                <a:ext uri="{FF2B5EF4-FFF2-40B4-BE49-F238E27FC236}">
                  <a16:creationId xmlns:a16="http://schemas.microsoft.com/office/drawing/2014/main" id="{751A56E8-2C9D-654E-A73B-BA78F8D73585}"/>
                </a:ext>
              </a:extLst>
            </p:cNvPr>
            <p:cNvPicPr>
              <a:picLocks noChangeAspect="1"/>
            </p:cNvPicPr>
            <p:nvPr/>
          </p:nvPicPr>
          <p:blipFill>
            <a:blip r:embed="rId6"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73" name="TextBox 72">
              <a:extLst>
                <a:ext uri="{FF2B5EF4-FFF2-40B4-BE49-F238E27FC236}">
                  <a16:creationId xmlns:a16="http://schemas.microsoft.com/office/drawing/2014/main" id="{A7993E65-A961-594D-A5A2-956F5019F258}"/>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74" name="Picture 73">
            <a:extLst>
              <a:ext uri="{FF2B5EF4-FFF2-40B4-BE49-F238E27FC236}">
                <a16:creationId xmlns:a16="http://schemas.microsoft.com/office/drawing/2014/main" id="{715249C1-F956-6C41-9F9E-D8745EB00B6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75" name="TextBox 74">
            <a:extLst>
              <a:ext uri="{FF2B5EF4-FFF2-40B4-BE49-F238E27FC236}">
                <a16:creationId xmlns:a16="http://schemas.microsoft.com/office/drawing/2014/main" id="{901BBA58-6AF0-1145-9470-56974EBE0F57}"/>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78" name="Group 77">
            <a:extLst>
              <a:ext uri="{FF2B5EF4-FFF2-40B4-BE49-F238E27FC236}">
                <a16:creationId xmlns:a16="http://schemas.microsoft.com/office/drawing/2014/main" id="{80EB144F-0C33-9C4D-BEA6-E23E8A92F1A0}"/>
              </a:ext>
            </a:extLst>
          </p:cNvPr>
          <p:cNvGrpSpPr/>
          <p:nvPr/>
        </p:nvGrpSpPr>
        <p:grpSpPr>
          <a:xfrm>
            <a:off x="133864" y="4025598"/>
            <a:ext cx="2215537" cy="354244"/>
            <a:chOff x="172518" y="2990591"/>
            <a:chExt cx="2155334" cy="354244"/>
          </a:xfrm>
        </p:grpSpPr>
        <p:pic>
          <p:nvPicPr>
            <p:cNvPr id="79" name="Picture 78">
              <a:extLst>
                <a:ext uri="{FF2B5EF4-FFF2-40B4-BE49-F238E27FC236}">
                  <a16:creationId xmlns:a16="http://schemas.microsoft.com/office/drawing/2014/main" id="{2B401427-11BE-0B4E-AF8B-6103F7EEDCAC}"/>
                </a:ext>
              </a:extLst>
            </p:cNvPr>
            <p:cNvPicPr>
              <a:picLocks noChangeAspect="1"/>
            </p:cNvPicPr>
            <p:nvPr/>
          </p:nvPicPr>
          <p:blipFill>
            <a:blip r:embed="rId6"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80" name="TextBox 79">
              <a:extLst>
                <a:ext uri="{FF2B5EF4-FFF2-40B4-BE49-F238E27FC236}">
                  <a16:creationId xmlns:a16="http://schemas.microsoft.com/office/drawing/2014/main" id="{467C2CFD-0352-1E4D-98E0-BA76B7D182CD}"/>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81" name="TextBox 80">
            <a:extLst>
              <a:ext uri="{FF2B5EF4-FFF2-40B4-BE49-F238E27FC236}">
                <a16:creationId xmlns:a16="http://schemas.microsoft.com/office/drawing/2014/main" id="{16B975B1-FFCB-A447-967F-CC8A6776198D}"/>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sp>
        <p:nvSpPr>
          <p:cNvPr id="83" name="TextBox 82">
            <a:extLst>
              <a:ext uri="{FF2B5EF4-FFF2-40B4-BE49-F238E27FC236}">
                <a16:creationId xmlns:a16="http://schemas.microsoft.com/office/drawing/2014/main" id="{B534A583-104B-2F4C-BB17-208D7CBF4C91}"/>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84" name="Picture 83">
            <a:extLst>
              <a:ext uri="{FF2B5EF4-FFF2-40B4-BE49-F238E27FC236}">
                <a16:creationId xmlns:a16="http://schemas.microsoft.com/office/drawing/2014/main" id="{B7CDDABF-2021-6347-888A-FC9F432979BB}"/>
              </a:ext>
            </a:extLst>
          </p:cNvPr>
          <p:cNvPicPr>
            <a:picLocks noChangeAspect="1"/>
          </p:cNvPicPr>
          <p:nvPr/>
        </p:nvPicPr>
        <p:blipFill>
          <a:blip r:embed="rId8"/>
          <a:stretch>
            <a:fillRect/>
          </a:stretch>
        </p:blipFill>
        <p:spPr>
          <a:xfrm>
            <a:off x="129350" y="5004404"/>
            <a:ext cx="350735" cy="321943"/>
          </a:xfrm>
          <a:prstGeom prst="rect">
            <a:avLst/>
          </a:prstGeom>
        </p:spPr>
      </p:pic>
      <p:pic>
        <p:nvPicPr>
          <p:cNvPr id="85" name="Picture 84">
            <a:extLst>
              <a:ext uri="{FF2B5EF4-FFF2-40B4-BE49-F238E27FC236}">
                <a16:creationId xmlns:a16="http://schemas.microsoft.com/office/drawing/2014/main" id="{7BB944D6-6611-DA44-92E9-5EF44315B67D}"/>
              </a:ext>
            </a:extLst>
          </p:cNvPr>
          <p:cNvPicPr>
            <a:picLocks noChangeAspect="1"/>
          </p:cNvPicPr>
          <p:nvPr/>
        </p:nvPicPr>
        <p:blipFill>
          <a:blip r:embed="rId9"/>
          <a:stretch>
            <a:fillRect/>
          </a:stretch>
        </p:blipFill>
        <p:spPr>
          <a:xfrm>
            <a:off x="176299" y="4456783"/>
            <a:ext cx="250963" cy="418271"/>
          </a:xfrm>
          <a:prstGeom prst="rect">
            <a:avLst/>
          </a:prstGeom>
        </p:spPr>
      </p:pic>
      <p:pic>
        <p:nvPicPr>
          <p:cNvPr id="87" name="Picture 86">
            <a:extLst>
              <a:ext uri="{FF2B5EF4-FFF2-40B4-BE49-F238E27FC236}">
                <a16:creationId xmlns:a16="http://schemas.microsoft.com/office/drawing/2014/main" id="{5AAD46B6-CF6C-F947-85C5-25C5EABE4DE0}"/>
              </a:ext>
            </a:extLst>
          </p:cNvPr>
          <p:cNvPicPr>
            <a:picLocks noChangeAspect="1"/>
          </p:cNvPicPr>
          <p:nvPr/>
        </p:nvPicPr>
        <p:blipFill>
          <a:blip r:embed="rId10"/>
          <a:stretch>
            <a:fillRect/>
          </a:stretch>
        </p:blipFill>
        <p:spPr>
          <a:xfrm>
            <a:off x="126338" y="3524672"/>
            <a:ext cx="385157" cy="318839"/>
          </a:xfrm>
          <a:prstGeom prst="rect">
            <a:avLst/>
          </a:prstGeom>
        </p:spPr>
      </p:pic>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12"/>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grpSp>
        <p:nvGrpSpPr>
          <p:cNvPr id="54" name="Group 53">
            <a:extLst>
              <a:ext uri="{FF2B5EF4-FFF2-40B4-BE49-F238E27FC236}">
                <a16:creationId xmlns:a16="http://schemas.microsoft.com/office/drawing/2014/main" id="{DCD374F2-C34C-7E43-A2B1-3D0863C8B5FC}"/>
              </a:ext>
            </a:extLst>
          </p:cNvPr>
          <p:cNvGrpSpPr/>
          <p:nvPr/>
        </p:nvGrpSpPr>
        <p:grpSpPr>
          <a:xfrm>
            <a:off x="11563496" y="599227"/>
            <a:ext cx="1052889" cy="261162"/>
            <a:chOff x="11312032" y="490976"/>
            <a:chExt cx="1052889" cy="261162"/>
          </a:xfrm>
        </p:grpSpPr>
        <p:sp>
          <p:nvSpPr>
            <p:cNvPr id="57" name="TextBox 56">
              <a:extLst>
                <a:ext uri="{FF2B5EF4-FFF2-40B4-BE49-F238E27FC236}">
                  <a16:creationId xmlns:a16="http://schemas.microsoft.com/office/drawing/2014/main" id="{C6B390CE-3CE7-914C-BA4A-228F8132036A}"/>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68" name="Picture 67">
              <a:extLst>
                <a:ext uri="{FF2B5EF4-FFF2-40B4-BE49-F238E27FC236}">
                  <a16:creationId xmlns:a16="http://schemas.microsoft.com/office/drawing/2014/main" id="{C0B07154-23B9-0040-9C63-F907F4B55D9A}"/>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70" name="Picture 69">
            <a:extLst>
              <a:ext uri="{FF2B5EF4-FFF2-40B4-BE49-F238E27FC236}">
                <a16:creationId xmlns:a16="http://schemas.microsoft.com/office/drawing/2014/main" id="{B62A5B5D-6B10-804F-ABEC-28108BC33D83}"/>
              </a:ext>
            </a:extLst>
          </p:cNvPr>
          <p:cNvPicPr>
            <a:picLocks noChangeAspect="1"/>
          </p:cNvPicPr>
          <p:nvPr/>
        </p:nvPicPr>
        <p:blipFill rotWithShape="1">
          <a:blip r:embed="rId12"/>
          <a:srcRect t="12385" r="1559" b="17536"/>
          <a:stretch/>
        </p:blipFill>
        <p:spPr>
          <a:xfrm>
            <a:off x="5626133" y="117882"/>
            <a:ext cx="2089834" cy="743863"/>
          </a:xfrm>
          <a:prstGeom prst="rect">
            <a:avLst/>
          </a:prstGeom>
        </p:spPr>
      </p:pic>
      <p:sp>
        <p:nvSpPr>
          <p:cNvPr id="71" name="TextBox 70">
            <a:extLst>
              <a:ext uri="{FF2B5EF4-FFF2-40B4-BE49-F238E27FC236}">
                <a16:creationId xmlns:a16="http://schemas.microsoft.com/office/drawing/2014/main" id="{666157CB-F580-184B-A5FC-F583DEC3160D}"/>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76" name="Picture 75">
            <a:extLst>
              <a:ext uri="{FF2B5EF4-FFF2-40B4-BE49-F238E27FC236}">
                <a16:creationId xmlns:a16="http://schemas.microsoft.com/office/drawing/2014/main" id="{09F41FF0-CFA7-9144-80CF-6B7CCE13DE0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3864" y="172041"/>
            <a:ext cx="2492593" cy="726820"/>
          </a:xfrm>
          <a:prstGeom prst="rect">
            <a:avLst/>
          </a:prstGeom>
        </p:spPr>
      </p:pic>
    </p:spTree>
    <p:extLst>
      <p:ext uri="{BB962C8B-B14F-4D97-AF65-F5344CB8AC3E}">
        <p14:creationId xmlns:p14="http://schemas.microsoft.com/office/powerpoint/2010/main" val="1573227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sp>
        <p:nvSpPr>
          <p:cNvPr id="2" name="TextBox 1">
            <a:extLst>
              <a:ext uri="{FF2B5EF4-FFF2-40B4-BE49-F238E27FC236}">
                <a16:creationId xmlns:a16="http://schemas.microsoft.com/office/drawing/2014/main" id="{F6E8D36F-A7DB-3D47-A208-36DFC3AE9AAB}"/>
              </a:ext>
            </a:extLst>
          </p:cNvPr>
          <p:cNvSpPr txBox="1"/>
          <p:nvPr/>
        </p:nvSpPr>
        <p:spPr>
          <a:xfrm>
            <a:off x="5379586" y="1321413"/>
            <a:ext cx="2051459" cy="369332"/>
          </a:xfrm>
          <a:prstGeom prst="rect">
            <a:avLst/>
          </a:prstGeom>
          <a:noFill/>
        </p:spPr>
        <p:txBody>
          <a:bodyPr wrap="none" rtlCol="0">
            <a:spAutoFit/>
          </a:bodyPr>
          <a:lstStyle/>
          <a:p>
            <a:r>
              <a:rPr lang="en-IN" b="1" dirty="0">
                <a:solidFill>
                  <a:schemeClr val="bg2">
                    <a:lumMod val="50000"/>
                  </a:schemeClr>
                </a:solidFill>
              </a:rPr>
              <a:t>Employee Selection</a:t>
            </a:r>
            <a:endParaRPr lang="en-US" dirty="0"/>
          </a:p>
        </p:txBody>
      </p:sp>
      <p:sp>
        <p:nvSpPr>
          <p:cNvPr id="43" name="Rectangle 42">
            <a:extLst>
              <a:ext uri="{FF2B5EF4-FFF2-40B4-BE49-F238E27FC236}">
                <a16:creationId xmlns:a16="http://schemas.microsoft.com/office/drawing/2014/main" id="{30028716-C2BF-5A46-ADDC-B7D95A809ECA}"/>
              </a:ext>
            </a:extLst>
          </p:cNvPr>
          <p:cNvSpPr/>
          <p:nvPr/>
        </p:nvSpPr>
        <p:spPr>
          <a:xfrm>
            <a:off x="2533194" y="1011325"/>
            <a:ext cx="10013122" cy="6228832"/>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4" name="Rectangle: Rounded Corners 55">
            <a:extLst>
              <a:ext uri="{FF2B5EF4-FFF2-40B4-BE49-F238E27FC236}">
                <a16:creationId xmlns:a16="http://schemas.microsoft.com/office/drawing/2014/main" id="{1A549288-70C2-FA4A-B20B-0E47D8136C14}"/>
              </a:ext>
            </a:extLst>
          </p:cNvPr>
          <p:cNvSpPr/>
          <p:nvPr/>
        </p:nvSpPr>
        <p:spPr>
          <a:xfrm>
            <a:off x="6357747" y="1979238"/>
            <a:ext cx="1792339" cy="399997"/>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dirty="0">
                <a:solidFill>
                  <a:schemeClr val="bg2">
                    <a:lumMod val="50000"/>
                  </a:schemeClr>
                </a:solidFill>
              </a:rPr>
              <a:t>02/03/2019</a:t>
            </a:r>
          </a:p>
        </p:txBody>
      </p:sp>
      <p:sp>
        <p:nvSpPr>
          <p:cNvPr id="45" name="TextBox 44">
            <a:extLst>
              <a:ext uri="{FF2B5EF4-FFF2-40B4-BE49-F238E27FC236}">
                <a16:creationId xmlns:a16="http://schemas.microsoft.com/office/drawing/2014/main" id="{550105AF-B118-154C-AF9F-5CD4F3909DD9}"/>
              </a:ext>
            </a:extLst>
          </p:cNvPr>
          <p:cNvSpPr txBox="1"/>
          <p:nvPr/>
        </p:nvSpPr>
        <p:spPr>
          <a:xfrm>
            <a:off x="4997806" y="2009903"/>
            <a:ext cx="1448720" cy="369332"/>
          </a:xfrm>
          <a:prstGeom prst="rect">
            <a:avLst/>
          </a:prstGeom>
          <a:noFill/>
        </p:spPr>
        <p:txBody>
          <a:bodyPr wrap="square" rtlCol="0">
            <a:spAutoFit/>
          </a:bodyPr>
          <a:lstStyle/>
          <a:p>
            <a:pPr algn="ctr"/>
            <a:r>
              <a:rPr lang="en-US" dirty="0"/>
              <a:t>Start Date</a:t>
            </a:r>
          </a:p>
        </p:txBody>
      </p:sp>
      <p:sp>
        <p:nvSpPr>
          <p:cNvPr id="49" name="Rectangle: Rounded Corners 65">
            <a:extLst>
              <a:ext uri="{FF2B5EF4-FFF2-40B4-BE49-F238E27FC236}">
                <a16:creationId xmlns:a16="http://schemas.microsoft.com/office/drawing/2014/main" id="{05EAECDE-3B6D-E24E-8243-B8611089B202}"/>
              </a:ext>
            </a:extLst>
          </p:cNvPr>
          <p:cNvSpPr/>
          <p:nvPr/>
        </p:nvSpPr>
        <p:spPr>
          <a:xfrm>
            <a:off x="5456456" y="6250226"/>
            <a:ext cx="3212763" cy="400519"/>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pic>
        <p:nvPicPr>
          <p:cNvPr id="5" name="Picture 4"/>
          <p:cNvPicPr>
            <a:picLocks noChangeAspect="1"/>
          </p:cNvPicPr>
          <p:nvPr/>
        </p:nvPicPr>
        <p:blipFill>
          <a:blip r:embed="rId6"/>
          <a:stretch>
            <a:fillRect/>
          </a:stretch>
        </p:blipFill>
        <p:spPr>
          <a:xfrm>
            <a:off x="8729072" y="2644343"/>
            <a:ext cx="3240968" cy="466725"/>
          </a:xfrm>
          <a:prstGeom prst="rect">
            <a:avLst/>
          </a:prstGeom>
        </p:spPr>
      </p:pic>
      <p:sp>
        <p:nvSpPr>
          <p:cNvPr id="52" name="TextBox 51">
            <a:extLst>
              <a:ext uri="{FF2B5EF4-FFF2-40B4-BE49-F238E27FC236}">
                <a16:creationId xmlns:a16="http://schemas.microsoft.com/office/drawing/2014/main" id="{550105AF-B118-154C-AF9F-5CD4F3909DD9}"/>
              </a:ext>
            </a:extLst>
          </p:cNvPr>
          <p:cNvSpPr txBox="1"/>
          <p:nvPr/>
        </p:nvSpPr>
        <p:spPr>
          <a:xfrm>
            <a:off x="7561931" y="2711457"/>
            <a:ext cx="1448720" cy="369332"/>
          </a:xfrm>
          <a:prstGeom prst="rect">
            <a:avLst/>
          </a:prstGeom>
          <a:noFill/>
        </p:spPr>
        <p:txBody>
          <a:bodyPr wrap="square" rtlCol="0">
            <a:spAutoFit/>
          </a:bodyPr>
          <a:lstStyle/>
          <a:p>
            <a:pPr algn="ctr"/>
            <a:r>
              <a:rPr lang="en-US" dirty="0"/>
              <a:t>Filter </a:t>
            </a:r>
          </a:p>
        </p:txBody>
      </p:sp>
      <p:pic>
        <p:nvPicPr>
          <p:cNvPr id="3" name="Picture 2">
            <a:extLst>
              <a:ext uri="{FF2B5EF4-FFF2-40B4-BE49-F238E27FC236}">
                <a16:creationId xmlns:a16="http://schemas.microsoft.com/office/drawing/2014/main" id="{70479DC5-6CE0-734B-B5A7-135785E432A2}"/>
              </a:ext>
            </a:extLst>
          </p:cNvPr>
          <p:cNvPicPr>
            <a:picLocks noChangeAspect="1"/>
          </p:cNvPicPr>
          <p:nvPr/>
        </p:nvPicPr>
        <p:blipFill>
          <a:blip r:embed="rId7"/>
          <a:stretch>
            <a:fillRect/>
          </a:stretch>
        </p:blipFill>
        <p:spPr>
          <a:xfrm>
            <a:off x="3137578" y="1915226"/>
            <a:ext cx="1570631" cy="566040"/>
          </a:xfrm>
          <a:prstGeom prst="rect">
            <a:avLst/>
          </a:prstGeom>
        </p:spPr>
      </p:pic>
      <p:sp>
        <p:nvSpPr>
          <p:cNvPr id="4" name="TextBox 3">
            <a:extLst>
              <a:ext uri="{FF2B5EF4-FFF2-40B4-BE49-F238E27FC236}">
                <a16:creationId xmlns:a16="http://schemas.microsoft.com/office/drawing/2014/main" id="{31B0AC37-3F7A-574E-B86E-E42341BD8CDE}"/>
              </a:ext>
            </a:extLst>
          </p:cNvPr>
          <p:cNvSpPr txBox="1"/>
          <p:nvPr/>
        </p:nvSpPr>
        <p:spPr>
          <a:xfrm>
            <a:off x="3123446" y="2652945"/>
            <a:ext cx="812851" cy="369332"/>
          </a:xfrm>
          <a:prstGeom prst="rect">
            <a:avLst/>
          </a:prstGeom>
          <a:noFill/>
        </p:spPr>
        <p:txBody>
          <a:bodyPr wrap="none" rtlCol="0">
            <a:spAutoFit/>
          </a:bodyPr>
          <a:lstStyle/>
          <a:p>
            <a:r>
              <a:rPr lang="en-US" dirty="0"/>
              <a:t>Search</a:t>
            </a:r>
          </a:p>
        </p:txBody>
      </p:sp>
      <p:sp>
        <p:nvSpPr>
          <p:cNvPr id="55" name="Rectangle: Rounded Corners 55">
            <a:extLst>
              <a:ext uri="{FF2B5EF4-FFF2-40B4-BE49-F238E27FC236}">
                <a16:creationId xmlns:a16="http://schemas.microsoft.com/office/drawing/2014/main" id="{418249F8-5E10-B842-80DF-833D2C21E785}"/>
              </a:ext>
            </a:extLst>
          </p:cNvPr>
          <p:cNvSpPr/>
          <p:nvPr/>
        </p:nvSpPr>
        <p:spPr>
          <a:xfrm>
            <a:off x="3982003" y="2653479"/>
            <a:ext cx="1551625" cy="40594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dirty="0">
                <a:solidFill>
                  <a:schemeClr val="bg1">
                    <a:lumMod val="65000"/>
                  </a:schemeClr>
                </a:solidFill>
              </a:rPr>
              <a:t>Employee ID</a:t>
            </a:r>
          </a:p>
        </p:txBody>
      </p:sp>
      <p:sp>
        <p:nvSpPr>
          <p:cNvPr id="54" name="Rectangle 53">
            <a:extLst>
              <a:ext uri="{FF2B5EF4-FFF2-40B4-BE49-F238E27FC236}">
                <a16:creationId xmlns:a16="http://schemas.microsoft.com/office/drawing/2014/main" id="{03BF1CDC-8B36-BA41-A6E3-85F223F047D3}"/>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56" name="Group 55">
            <a:extLst>
              <a:ext uri="{FF2B5EF4-FFF2-40B4-BE49-F238E27FC236}">
                <a16:creationId xmlns:a16="http://schemas.microsoft.com/office/drawing/2014/main" id="{433BDC86-E824-1849-ACC5-4CE585AB0389}"/>
              </a:ext>
            </a:extLst>
          </p:cNvPr>
          <p:cNvGrpSpPr/>
          <p:nvPr/>
        </p:nvGrpSpPr>
        <p:grpSpPr>
          <a:xfrm>
            <a:off x="111459" y="2993388"/>
            <a:ext cx="2152334" cy="358614"/>
            <a:chOff x="212185" y="3399571"/>
            <a:chExt cx="2353700" cy="392165"/>
          </a:xfrm>
        </p:grpSpPr>
        <p:pic>
          <p:nvPicPr>
            <p:cNvPr id="57" name="Picture 56">
              <a:extLst>
                <a:ext uri="{FF2B5EF4-FFF2-40B4-BE49-F238E27FC236}">
                  <a16:creationId xmlns:a16="http://schemas.microsoft.com/office/drawing/2014/main" id="{B0D8E8D5-A89F-374A-B675-BC6BC13B744A}"/>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58" name="TextBox 57">
              <a:extLst>
                <a:ext uri="{FF2B5EF4-FFF2-40B4-BE49-F238E27FC236}">
                  <a16:creationId xmlns:a16="http://schemas.microsoft.com/office/drawing/2014/main" id="{5736E18B-288C-F94C-AFB0-BEFC05241750}"/>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59" name="TextBox 58">
            <a:extLst>
              <a:ext uri="{FF2B5EF4-FFF2-40B4-BE49-F238E27FC236}">
                <a16:creationId xmlns:a16="http://schemas.microsoft.com/office/drawing/2014/main" id="{1CED66CF-057F-DC48-99B7-57A2C9DE0C89}"/>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60" name="Picture 59">
            <a:extLst>
              <a:ext uri="{FF2B5EF4-FFF2-40B4-BE49-F238E27FC236}">
                <a16:creationId xmlns:a16="http://schemas.microsoft.com/office/drawing/2014/main" id="{5CB441DC-0753-F242-A1A6-54B69CEAD4BB}"/>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61" name="TextBox 60">
            <a:extLst>
              <a:ext uri="{FF2B5EF4-FFF2-40B4-BE49-F238E27FC236}">
                <a16:creationId xmlns:a16="http://schemas.microsoft.com/office/drawing/2014/main" id="{BDD2E90D-4C47-1A40-A66A-82FD030821B0}"/>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62" name="Group 61">
            <a:extLst>
              <a:ext uri="{FF2B5EF4-FFF2-40B4-BE49-F238E27FC236}">
                <a16:creationId xmlns:a16="http://schemas.microsoft.com/office/drawing/2014/main" id="{F2A410DB-C4EF-A94A-8CDD-111136EDE8B9}"/>
              </a:ext>
            </a:extLst>
          </p:cNvPr>
          <p:cNvGrpSpPr/>
          <p:nvPr/>
        </p:nvGrpSpPr>
        <p:grpSpPr>
          <a:xfrm>
            <a:off x="147367" y="1961303"/>
            <a:ext cx="2189543" cy="342369"/>
            <a:chOff x="198537" y="2990591"/>
            <a:chExt cx="2130046" cy="342369"/>
          </a:xfrm>
        </p:grpSpPr>
        <p:pic>
          <p:nvPicPr>
            <p:cNvPr id="63" name="Picture 62">
              <a:extLst>
                <a:ext uri="{FF2B5EF4-FFF2-40B4-BE49-F238E27FC236}">
                  <a16:creationId xmlns:a16="http://schemas.microsoft.com/office/drawing/2014/main" id="{497F9C21-B455-A14F-918B-6EFD4A0F19CA}"/>
                </a:ext>
              </a:extLst>
            </p:cNvPr>
            <p:cNvPicPr>
              <a:picLocks noChangeAspect="1"/>
            </p:cNvPicPr>
            <p:nvPr/>
          </p:nvPicPr>
          <p:blipFill>
            <a:blip r:embed="rId10"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64" name="TextBox 63">
              <a:extLst>
                <a:ext uri="{FF2B5EF4-FFF2-40B4-BE49-F238E27FC236}">
                  <a16:creationId xmlns:a16="http://schemas.microsoft.com/office/drawing/2014/main" id="{28BC970B-F647-AE47-8055-CA7DFFF31E6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65" name="Picture 64">
            <a:extLst>
              <a:ext uri="{FF2B5EF4-FFF2-40B4-BE49-F238E27FC236}">
                <a16:creationId xmlns:a16="http://schemas.microsoft.com/office/drawing/2014/main" id="{7B0D0028-62EB-6644-A460-17104D2E690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67" name="TextBox 66">
            <a:extLst>
              <a:ext uri="{FF2B5EF4-FFF2-40B4-BE49-F238E27FC236}">
                <a16:creationId xmlns:a16="http://schemas.microsoft.com/office/drawing/2014/main" id="{DB3805ED-8BB3-3944-A9F2-0D2308B0738D}"/>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69" name="Group 68">
            <a:extLst>
              <a:ext uri="{FF2B5EF4-FFF2-40B4-BE49-F238E27FC236}">
                <a16:creationId xmlns:a16="http://schemas.microsoft.com/office/drawing/2014/main" id="{5AF8E670-BEA2-944E-B112-15DC0E792B2B}"/>
              </a:ext>
            </a:extLst>
          </p:cNvPr>
          <p:cNvGrpSpPr/>
          <p:nvPr/>
        </p:nvGrpSpPr>
        <p:grpSpPr>
          <a:xfrm>
            <a:off x="133864" y="4025598"/>
            <a:ext cx="2215537" cy="354244"/>
            <a:chOff x="172518" y="2990591"/>
            <a:chExt cx="2155334" cy="354244"/>
          </a:xfrm>
        </p:grpSpPr>
        <p:pic>
          <p:nvPicPr>
            <p:cNvPr id="72" name="Picture 71">
              <a:extLst>
                <a:ext uri="{FF2B5EF4-FFF2-40B4-BE49-F238E27FC236}">
                  <a16:creationId xmlns:a16="http://schemas.microsoft.com/office/drawing/2014/main" id="{FD4CD8E9-4E81-2049-A070-3F4422517D9D}"/>
                </a:ext>
              </a:extLst>
            </p:cNvPr>
            <p:cNvPicPr>
              <a:picLocks noChangeAspect="1"/>
            </p:cNvPicPr>
            <p:nvPr/>
          </p:nvPicPr>
          <p:blipFill>
            <a:blip r:embed="rId10"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73" name="TextBox 72">
              <a:extLst>
                <a:ext uri="{FF2B5EF4-FFF2-40B4-BE49-F238E27FC236}">
                  <a16:creationId xmlns:a16="http://schemas.microsoft.com/office/drawing/2014/main" id="{89E73CC1-C60D-7341-BDA8-275BF85C0B80}"/>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74" name="TextBox 73">
            <a:extLst>
              <a:ext uri="{FF2B5EF4-FFF2-40B4-BE49-F238E27FC236}">
                <a16:creationId xmlns:a16="http://schemas.microsoft.com/office/drawing/2014/main" id="{975318F5-B968-0645-92DA-0722F6569DBD}"/>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sp>
        <p:nvSpPr>
          <p:cNvPr id="78" name="TextBox 77">
            <a:extLst>
              <a:ext uri="{FF2B5EF4-FFF2-40B4-BE49-F238E27FC236}">
                <a16:creationId xmlns:a16="http://schemas.microsoft.com/office/drawing/2014/main" id="{1CCAE0DC-6050-6147-857B-21989C1DB6D1}"/>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79" name="Picture 78">
            <a:extLst>
              <a:ext uri="{FF2B5EF4-FFF2-40B4-BE49-F238E27FC236}">
                <a16:creationId xmlns:a16="http://schemas.microsoft.com/office/drawing/2014/main" id="{4090F90A-EC85-FE4B-B7A1-997F5EF0AE2C}"/>
              </a:ext>
            </a:extLst>
          </p:cNvPr>
          <p:cNvPicPr>
            <a:picLocks noChangeAspect="1"/>
          </p:cNvPicPr>
          <p:nvPr/>
        </p:nvPicPr>
        <p:blipFill>
          <a:blip r:embed="rId12"/>
          <a:stretch>
            <a:fillRect/>
          </a:stretch>
        </p:blipFill>
        <p:spPr>
          <a:xfrm>
            <a:off x="129350" y="5004404"/>
            <a:ext cx="350735" cy="321943"/>
          </a:xfrm>
          <a:prstGeom prst="rect">
            <a:avLst/>
          </a:prstGeom>
        </p:spPr>
      </p:pic>
      <p:pic>
        <p:nvPicPr>
          <p:cNvPr id="80" name="Picture 79">
            <a:extLst>
              <a:ext uri="{FF2B5EF4-FFF2-40B4-BE49-F238E27FC236}">
                <a16:creationId xmlns:a16="http://schemas.microsoft.com/office/drawing/2014/main" id="{F02D2B8D-9EB2-9943-BE06-78AF4049E1C6}"/>
              </a:ext>
            </a:extLst>
          </p:cNvPr>
          <p:cNvPicPr>
            <a:picLocks noChangeAspect="1"/>
          </p:cNvPicPr>
          <p:nvPr/>
        </p:nvPicPr>
        <p:blipFill>
          <a:blip r:embed="rId13"/>
          <a:stretch>
            <a:fillRect/>
          </a:stretch>
        </p:blipFill>
        <p:spPr>
          <a:xfrm>
            <a:off x="176299" y="4456783"/>
            <a:ext cx="250963" cy="418271"/>
          </a:xfrm>
          <a:prstGeom prst="rect">
            <a:avLst/>
          </a:prstGeom>
        </p:spPr>
      </p:pic>
      <p:pic>
        <p:nvPicPr>
          <p:cNvPr id="81" name="Picture 80">
            <a:extLst>
              <a:ext uri="{FF2B5EF4-FFF2-40B4-BE49-F238E27FC236}">
                <a16:creationId xmlns:a16="http://schemas.microsoft.com/office/drawing/2014/main" id="{E5161FD0-EE84-3B42-89EE-870D623F4EDB}"/>
              </a:ext>
            </a:extLst>
          </p:cNvPr>
          <p:cNvPicPr>
            <a:picLocks noChangeAspect="1"/>
          </p:cNvPicPr>
          <p:nvPr/>
        </p:nvPicPr>
        <p:blipFill>
          <a:blip r:embed="rId14"/>
          <a:stretch>
            <a:fillRect/>
          </a:stretch>
        </p:blipFill>
        <p:spPr>
          <a:xfrm>
            <a:off x="126338" y="3524672"/>
            <a:ext cx="385157" cy="318839"/>
          </a:xfrm>
          <a:prstGeom prst="rect">
            <a:avLst/>
          </a:prstGeom>
        </p:spPr>
      </p:pic>
      <p:pic>
        <p:nvPicPr>
          <p:cNvPr id="8" name="Picture 7">
            <a:extLst>
              <a:ext uri="{FF2B5EF4-FFF2-40B4-BE49-F238E27FC236}">
                <a16:creationId xmlns:a16="http://schemas.microsoft.com/office/drawing/2014/main" id="{31D18B23-2E80-1441-8012-790129AECFFE}"/>
              </a:ext>
            </a:extLst>
          </p:cNvPr>
          <p:cNvPicPr>
            <a:picLocks noChangeAspect="1"/>
          </p:cNvPicPr>
          <p:nvPr/>
        </p:nvPicPr>
        <p:blipFill>
          <a:blip r:embed="rId15"/>
          <a:stretch>
            <a:fillRect/>
          </a:stretch>
        </p:blipFill>
        <p:spPr>
          <a:xfrm>
            <a:off x="2919227" y="3291912"/>
            <a:ext cx="8942183" cy="2759543"/>
          </a:xfrm>
          <a:prstGeom prst="rect">
            <a:avLst/>
          </a:prstGeom>
        </p:spPr>
      </p:pic>
      <p:pic>
        <p:nvPicPr>
          <p:cNvPr id="13" name="Picture 12">
            <a:extLst>
              <a:ext uri="{FF2B5EF4-FFF2-40B4-BE49-F238E27FC236}">
                <a16:creationId xmlns:a16="http://schemas.microsoft.com/office/drawing/2014/main" id="{C813FB40-821E-FD45-9274-5A415B1CA503}"/>
              </a:ext>
            </a:extLst>
          </p:cNvPr>
          <p:cNvPicPr>
            <a:picLocks noChangeAspect="1"/>
          </p:cNvPicPr>
          <p:nvPr/>
        </p:nvPicPr>
        <p:blipFill>
          <a:blip r:embed="rId16"/>
          <a:stretch>
            <a:fillRect/>
          </a:stretch>
        </p:blipFill>
        <p:spPr>
          <a:xfrm>
            <a:off x="10728816" y="3811426"/>
            <a:ext cx="425682" cy="2198067"/>
          </a:xfrm>
          <a:prstGeom prst="rect">
            <a:avLst/>
          </a:prstGeom>
        </p:spPr>
      </p:pic>
      <p:grpSp>
        <p:nvGrpSpPr>
          <p:cNvPr id="68" name="Group 67">
            <a:extLst>
              <a:ext uri="{FF2B5EF4-FFF2-40B4-BE49-F238E27FC236}">
                <a16:creationId xmlns:a16="http://schemas.microsoft.com/office/drawing/2014/main" id="{C4387F4E-8449-3349-BCDF-19612F32CEC3}"/>
              </a:ext>
            </a:extLst>
          </p:cNvPr>
          <p:cNvGrpSpPr/>
          <p:nvPr/>
        </p:nvGrpSpPr>
        <p:grpSpPr>
          <a:xfrm>
            <a:off x="11563496" y="599227"/>
            <a:ext cx="1052889" cy="261162"/>
            <a:chOff x="11312032" y="490976"/>
            <a:chExt cx="1052889" cy="261162"/>
          </a:xfrm>
        </p:grpSpPr>
        <p:sp>
          <p:nvSpPr>
            <p:cNvPr id="70" name="TextBox 69">
              <a:extLst>
                <a:ext uri="{FF2B5EF4-FFF2-40B4-BE49-F238E27FC236}">
                  <a16:creationId xmlns:a16="http://schemas.microsoft.com/office/drawing/2014/main" id="{D212CB6B-8B76-FB43-B5A5-4E96DF94659B}"/>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71" name="Picture 70">
              <a:extLst>
                <a:ext uri="{FF2B5EF4-FFF2-40B4-BE49-F238E27FC236}">
                  <a16:creationId xmlns:a16="http://schemas.microsoft.com/office/drawing/2014/main" id="{0187B62B-9EAD-7643-98CF-95A95CFB6549}"/>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76" name="Picture 75">
            <a:extLst>
              <a:ext uri="{FF2B5EF4-FFF2-40B4-BE49-F238E27FC236}">
                <a16:creationId xmlns:a16="http://schemas.microsoft.com/office/drawing/2014/main" id="{AF4A21C9-1457-E046-B769-B1B88F53F31D}"/>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77" name="TextBox 76">
            <a:extLst>
              <a:ext uri="{FF2B5EF4-FFF2-40B4-BE49-F238E27FC236}">
                <a16:creationId xmlns:a16="http://schemas.microsoft.com/office/drawing/2014/main" id="{C1DF62D5-FB46-5A49-A39F-E0981B6EA40C}"/>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82" name="Picture 81">
            <a:extLst>
              <a:ext uri="{FF2B5EF4-FFF2-40B4-BE49-F238E27FC236}">
                <a16:creationId xmlns:a16="http://schemas.microsoft.com/office/drawing/2014/main" id="{E7028835-62CD-B942-9CBB-B791129276E2}"/>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33864" y="172041"/>
            <a:ext cx="2492593" cy="726820"/>
          </a:xfrm>
          <a:prstGeom prst="rect">
            <a:avLst/>
          </a:prstGeom>
        </p:spPr>
      </p:pic>
    </p:spTree>
    <p:extLst>
      <p:ext uri="{BB962C8B-B14F-4D97-AF65-F5344CB8AC3E}">
        <p14:creationId xmlns:p14="http://schemas.microsoft.com/office/powerpoint/2010/main" val="653267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sp>
        <p:nvSpPr>
          <p:cNvPr id="38" name="Rectangle 37">
            <a:extLst>
              <a:ext uri="{FF2B5EF4-FFF2-40B4-BE49-F238E27FC236}">
                <a16:creationId xmlns:a16="http://schemas.microsoft.com/office/drawing/2014/main" id="{30028716-C2BF-5A46-ADDC-B7D95A809ECA}"/>
              </a:ext>
            </a:extLst>
          </p:cNvPr>
          <p:cNvSpPr/>
          <p:nvPr/>
        </p:nvSpPr>
        <p:spPr>
          <a:xfrm>
            <a:off x="2638709" y="1043011"/>
            <a:ext cx="9833410" cy="5825124"/>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1322878"/>
            <a:ext cx="8014191" cy="430887"/>
          </a:xfrm>
          <a:prstGeom prst="rect">
            <a:avLst/>
          </a:prstGeom>
          <a:noFill/>
        </p:spPr>
        <p:txBody>
          <a:bodyPr wrap="square" rtlCol="0">
            <a:spAutoFit/>
          </a:bodyPr>
          <a:lstStyle/>
          <a:p>
            <a:pPr algn="ctr"/>
            <a:r>
              <a:rPr lang="en-IN" sz="2200" b="1" dirty="0">
                <a:solidFill>
                  <a:schemeClr val="bg2">
                    <a:lumMod val="50000"/>
                  </a:schemeClr>
                </a:solidFill>
              </a:rPr>
              <a:t>Course Work Progress for Trainee</a:t>
            </a:r>
          </a:p>
        </p:txBody>
      </p:sp>
      <p:sp>
        <p:nvSpPr>
          <p:cNvPr id="40" name="Rectangle 39">
            <a:extLst>
              <a:ext uri="{FF2B5EF4-FFF2-40B4-BE49-F238E27FC236}">
                <a16:creationId xmlns:a16="http://schemas.microsoft.com/office/drawing/2014/main" id="{5CCF21A6-3573-F543-95AF-2A9029C46D51}"/>
              </a:ext>
            </a:extLst>
          </p:cNvPr>
          <p:cNvSpPr/>
          <p:nvPr/>
        </p:nvSpPr>
        <p:spPr>
          <a:xfrm>
            <a:off x="2772597" y="2010507"/>
            <a:ext cx="7752595"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1" name="Rectangle 40">
            <a:extLst>
              <a:ext uri="{FF2B5EF4-FFF2-40B4-BE49-F238E27FC236}">
                <a16:creationId xmlns:a16="http://schemas.microsoft.com/office/drawing/2014/main" id="{5CCF21A6-3573-F543-95AF-2A9029C46D51}"/>
              </a:ext>
            </a:extLst>
          </p:cNvPr>
          <p:cNvSpPr/>
          <p:nvPr/>
        </p:nvSpPr>
        <p:spPr>
          <a:xfrm>
            <a:off x="2772688" y="1936992"/>
            <a:ext cx="7855838"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3" name="Rectangle: Rounded Corners 55">
            <a:extLst>
              <a:ext uri="{FF2B5EF4-FFF2-40B4-BE49-F238E27FC236}">
                <a16:creationId xmlns:a16="http://schemas.microsoft.com/office/drawing/2014/main" id="{1A549288-70C2-FA4A-B20B-0E47D8136C14}"/>
              </a:ext>
            </a:extLst>
          </p:cNvPr>
          <p:cNvSpPr/>
          <p:nvPr/>
        </p:nvSpPr>
        <p:spPr>
          <a:xfrm>
            <a:off x="5075195" y="2096483"/>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dirty="0">
                <a:solidFill>
                  <a:schemeClr val="bg2">
                    <a:lumMod val="50000"/>
                  </a:schemeClr>
                </a:solidFill>
              </a:rPr>
              <a:t>FAC00012</a:t>
            </a:r>
          </a:p>
        </p:txBody>
      </p:sp>
      <p:sp>
        <p:nvSpPr>
          <p:cNvPr id="45" name="TextBox 44">
            <a:extLst>
              <a:ext uri="{FF2B5EF4-FFF2-40B4-BE49-F238E27FC236}">
                <a16:creationId xmlns:a16="http://schemas.microsoft.com/office/drawing/2014/main" id="{550105AF-B118-154C-AF9F-5CD4F3909DD9}"/>
              </a:ext>
            </a:extLst>
          </p:cNvPr>
          <p:cNvSpPr txBox="1"/>
          <p:nvPr/>
        </p:nvSpPr>
        <p:spPr>
          <a:xfrm>
            <a:off x="3520168" y="2104909"/>
            <a:ext cx="1362040" cy="369332"/>
          </a:xfrm>
          <a:prstGeom prst="rect">
            <a:avLst/>
          </a:prstGeom>
          <a:noFill/>
        </p:spPr>
        <p:txBody>
          <a:bodyPr wrap="none" rtlCol="0">
            <a:spAutoFit/>
          </a:bodyPr>
          <a:lstStyle/>
          <a:p>
            <a:r>
              <a:rPr lang="en-US" dirty="0"/>
              <a:t>Employee ID</a:t>
            </a:r>
          </a:p>
        </p:txBody>
      </p:sp>
      <p:sp>
        <p:nvSpPr>
          <p:cNvPr id="46" name="Rectangle 45">
            <a:extLst>
              <a:ext uri="{FF2B5EF4-FFF2-40B4-BE49-F238E27FC236}">
                <a16:creationId xmlns:a16="http://schemas.microsoft.com/office/drawing/2014/main" id="{5CCF21A6-3573-F543-95AF-2A9029C46D51}"/>
              </a:ext>
            </a:extLst>
          </p:cNvPr>
          <p:cNvSpPr/>
          <p:nvPr/>
        </p:nvSpPr>
        <p:spPr>
          <a:xfrm>
            <a:off x="8371279" y="1955249"/>
            <a:ext cx="4107978"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9" name="TextBox 48">
            <a:extLst>
              <a:ext uri="{FF2B5EF4-FFF2-40B4-BE49-F238E27FC236}">
                <a16:creationId xmlns:a16="http://schemas.microsoft.com/office/drawing/2014/main" id="{550105AF-B118-154C-AF9F-5CD4F3909DD9}"/>
              </a:ext>
            </a:extLst>
          </p:cNvPr>
          <p:cNvSpPr txBox="1"/>
          <p:nvPr/>
        </p:nvSpPr>
        <p:spPr>
          <a:xfrm>
            <a:off x="3657994" y="2874350"/>
            <a:ext cx="1086388" cy="369332"/>
          </a:xfrm>
          <a:prstGeom prst="rect">
            <a:avLst/>
          </a:prstGeom>
          <a:noFill/>
        </p:spPr>
        <p:txBody>
          <a:bodyPr wrap="none" rtlCol="0">
            <a:spAutoFit/>
          </a:bodyPr>
          <a:lstStyle/>
          <a:p>
            <a:pPr algn="ctr"/>
            <a:r>
              <a:rPr lang="en-US" dirty="0"/>
              <a:t>Course ID</a:t>
            </a:r>
          </a:p>
        </p:txBody>
      </p:sp>
      <p:sp>
        <p:nvSpPr>
          <p:cNvPr id="50" name="Rectangle 49">
            <a:extLst>
              <a:ext uri="{FF2B5EF4-FFF2-40B4-BE49-F238E27FC236}">
                <a16:creationId xmlns:a16="http://schemas.microsoft.com/office/drawing/2014/main" id="{5CCF21A6-3573-F543-95AF-2A9029C46D51}"/>
              </a:ext>
            </a:extLst>
          </p:cNvPr>
          <p:cNvSpPr/>
          <p:nvPr/>
        </p:nvSpPr>
        <p:spPr>
          <a:xfrm>
            <a:off x="2745608" y="3795091"/>
            <a:ext cx="568349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1" name="Rectangle: Rounded Corners 55">
            <a:extLst>
              <a:ext uri="{FF2B5EF4-FFF2-40B4-BE49-F238E27FC236}">
                <a16:creationId xmlns:a16="http://schemas.microsoft.com/office/drawing/2014/main" id="{1A549288-70C2-FA4A-B20B-0E47D8136C14}"/>
              </a:ext>
            </a:extLst>
          </p:cNvPr>
          <p:cNvSpPr/>
          <p:nvPr/>
        </p:nvSpPr>
        <p:spPr>
          <a:xfrm>
            <a:off x="4383911" y="4345809"/>
            <a:ext cx="3075450" cy="425737"/>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u="sng" dirty="0">
                <a:solidFill>
                  <a:schemeClr val="bg2">
                    <a:lumMod val="50000"/>
                  </a:schemeClr>
                </a:solidFill>
              </a:rPr>
              <a:t>28/02/19 </a:t>
            </a:r>
          </a:p>
        </p:txBody>
      </p:sp>
      <p:sp>
        <p:nvSpPr>
          <p:cNvPr id="53" name="TextBox 52">
            <a:extLst>
              <a:ext uri="{FF2B5EF4-FFF2-40B4-BE49-F238E27FC236}">
                <a16:creationId xmlns:a16="http://schemas.microsoft.com/office/drawing/2014/main" id="{550105AF-B118-154C-AF9F-5CD4F3909DD9}"/>
              </a:ext>
            </a:extLst>
          </p:cNvPr>
          <p:cNvSpPr txBox="1"/>
          <p:nvPr/>
        </p:nvSpPr>
        <p:spPr>
          <a:xfrm>
            <a:off x="2975207" y="4456783"/>
            <a:ext cx="1179105" cy="369332"/>
          </a:xfrm>
          <a:prstGeom prst="rect">
            <a:avLst/>
          </a:prstGeom>
          <a:noFill/>
        </p:spPr>
        <p:txBody>
          <a:bodyPr wrap="none" rtlCol="0">
            <a:spAutoFit/>
          </a:bodyPr>
          <a:lstStyle/>
          <a:p>
            <a:pPr algn="ctr"/>
            <a:r>
              <a:rPr lang="en-US" dirty="0"/>
              <a:t>Start Date </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4882208" y="3267362"/>
            <a:ext cx="3513811"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54" name="Rectangle 53">
            <a:extLst>
              <a:ext uri="{FF2B5EF4-FFF2-40B4-BE49-F238E27FC236}">
                <a16:creationId xmlns:a16="http://schemas.microsoft.com/office/drawing/2014/main" id="{5CCF21A6-3573-F543-95AF-2A9029C46D51}"/>
              </a:ext>
            </a:extLst>
          </p:cNvPr>
          <p:cNvSpPr/>
          <p:nvPr/>
        </p:nvSpPr>
        <p:spPr>
          <a:xfrm>
            <a:off x="2745608" y="4774224"/>
            <a:ext cx="568349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5" name="Rectangle: Rounded Corners 55">
            <a:extLst>
              <a:ext uri="{FF2B5EF4-FFF2-40B4-BE49-F238E27FC236}">
                <a16:creationId xmlns:a16="http://schemas.microsoft.com/office/drawing/2014/main" id="{1A549288-70C2-FA4A-B20B-0E47D8136C14}"/>
              </a:ext>
            </a:extLst>
          </p:cNvPr>
          <p:cNvSpPr/>
          <p:nvPr/>
        </p:nvSpPr>
        <p:spPr>
          <a:xfrm>
            <a:off x="4394353" y="4947275"/>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u="sng" dirty="0">
                <a:solidFill>
                  <a:schemeClr val="bg2">
                    <a:lumMod val="50000"/>
                  </a:schemeClr>
                </a:solidFill>
              </a:rPr>
              <a:t>10/03/19</a:t>
            </a:r>
          </a:p>
        </p:txBody>
      </p:sp>
      <p:sp>
        <p:nvSpPr>
          <p:cNvPr id="57" name="TextBox 56">
            <a:extLst>
              <a:ext uri="{FF2B5EF4-FFF2-40B4-BE49-F238E27FC236}">
                <a16:creationId xmlns:a16="http://schemas.microsoft.com/office/drawing/2014/main" id="{550105AF-B118-154C-AF9F-5CD4F3909DD9}"/>
              </a:ext>
            </a:extLst>
          </p:cNvPr>
          <p:cNvSpPr txBox="1"/>
          <p:nvPr/>
        </p:nvSpPr>
        <p:spPr>
          <a:xfrm>
            <a:off x="2900118" y="4986631"/>
            <a:ext cx="1087349" cy="369332"/>
          </a:xfrm>
          <a:prstGeom prst="rect">
            <a:avLst/>
          </a:prstGeom>
          <a:noFill/>
        </p:spPr>
        <p:txBody>
          <a:bodyPr wrap="none" rtlCol="0">
            <a:spAutoFit/>
          </a:bodyPr>
          <a:lstStyle/>
          <a:p>
            <a:pPr algn="ctr"/>
            <a:r>
              <a:rPr lang="en-US" dirty="0"/>
              <a:t>End Date </a:t>
            </a:r>
          </a:p>
        </p:txBody>
      </p:sp>
      <p:pic>
        <p:nvPicPr>
          <p:cNvPr id="2" name="Picture 1">
            <a:extLst>
              <a:ext uri="{FF2B5EF4-FFF2-40B4-BE49-F238E27FC236}">
                <a16:creationId xmlns:a16="http://schemas.microsoft.com/office/drawing/2014/main" id="{E57197FE-0A00-EE4A-ACB2-C45D7249D977}"/>
              </a:ext>
            </a:extLst>
          </p:cNvPr>
          <p:cNvPicPr>
            <a:picLocks noChangeAspect="1"/>
          </p:cNvPicPr>
          <p:nvPr/>
        </p:nvPicPr>
        <p:blipFill>
          <a:blip r:embed="rId6"/>
          <a:stretch>
            <a:fillRect/>
          </a:stretch>
        </p:blipFill>
        <p:spPr>
          <a:xfrm>
            <a:off x="9792162" y="2087845"/>
            <a:ext cx="1466059" cy="539399"/>
          </a:xfrm>
          <a:prstGeom prst="rect">
            <a:avLst/>
          </a:prstGeom>
        </p:spPr>
      </p:pic>
      <p:sp>
        <p:nvSpPr>
          <p:cNvPr id="61" name="TextBox 60">
            <a:extLst>
              <a:ext uri="{FF2B5EF4-FFF2-40B4-BE49-F238E27FC236}">
                <a16:creationId xmlns:a16="http://schemas.microsoft.com/office/drawing/2014/main" id="{9595503B-F8E6-C54C-98D4-D2293C88D7DA}"/>
              </a:ext>
            </a:extLst>
          </p:cNvPr>
          <p:cNvSpPr txBox="1"/>
          <p:nvPr/>
        </p:nvSpPr>
        <p:spPr>
          <a:xfrm>
            <a:off x="2738302" y="5726060"/>
            <a:ext cx="1328697" cy="369332"/>
          </a:xfrm>
          <a:prstGeom prst="rect">
            <a:avLst/>
          </a:prstGeom>
          <a:noFill/>
        </p:spPr>
        <p:txBody>
          <a:bodyPr wrap="none" rtlCol="0">
            <a:spAutoFit/>
          </a:bodyPr>
          <a:lstStyle/>
          <a:p>
            <a:pPr algn="ctr"/>
            <a:r>
              <a:rPr lang="en-US" dirty="0"/>
              <a:t>Department</a:t>
            </a:r>
          </a:p>
        </p:txBody>
      </p:sp>
      <p:sp>
        <p:nvSpPr>
          <p:cNvPr id="63" name="Rectangle: Rounded Corners 55">
            <a:extLst>
              <a:ext uri="{FF2B5EF4-FFF2-40B4-BE49-F238E27FC236}">
                <a16:creationId xmlns:a16="http://schemas.microsoft.com/office/drawing/2014/main" id="{AB2E9D28-C0EC-9E4C-8F0E-013A5C6D717D}"/>
              </a:ext>
            </a:extLst>
          </p:cNvPr>
          <p:cNvSpPr/>
          <p:nvPr/>
        </p:nvSpPr>
        <p:spPr>
          <a:xfrm>
            <a:off x="4394353" y="5748031"/>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u="sng" dirty="0">
                <a:solidFill>
                  <a:schemeClr val="bg2">
                    <a:lumMod val="50000"/>
                  </a:schemeClr>
                </a:solidFill>
              </a:rPr>
              <a:t>MANUFACTURING</a:t>
            </a:r>
          </a:p>
        </p:txBody>
      </p:sp>
      <p:sp>
        <p:nvSpPr>
          <p:cNvPr id="92" name="Rectangle 91">
            <a:extLst>
              <a:ext uri="{FF2B5EF4-FFF2-40B4-BE49-F238E27FC236}">
                <a16:creationId xmlns:a16="http://schemas.microsoft.com/office/drawing/2014/main" id="{DD560AA0-E195-594D-982C-96E4F9E330FC}"/>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95" name="Group 94">
            <a:extLst>
              <a:ext uri="{FF2B5EF4-FFF2-40B4-BE49-F238E27FC236}">
                <a16:creationId xmlns:a16="http://schemas.microsoft.com/office/drawing/2014/main" id="{AE353BE8-EFB7-CF45-8ACC-586B39DBBA62}"/>
              </a:ext>
            </a:extLst>
          </p:cNvPr>
          <p:cNvGrpSpPr/>
          <p:nvPr/>
        </p:nvGrpSpPr>
        <p:grpSpPr>
          <a:xfrm>
            <a:off x="111459" y="2993388"/>
            <a:ext cx="2152334" cy="358614"/>
            <a:chOff x="212185" y="3399571"/>
            <a:chExt cx="2353700" cy="392165"/>
          </a:xfrm>
        </p:grpSpPr>
        <p:pic>
          <p:nvPicPr>
            <p:cNvPr id="99" name="Picture 98">
              <a:extLst>
                <a:ext uri="{FF2B5EF4-FFF2-40B4-BE49-F238E27FC236}">
                  <a16:creationId xmlns:a16="http://schemas.microsoft.com/office/drawing/2014/main" id="{12C29CC4-848D-A54B-9010-03900359FCC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109" name="TextBox 108">
              <a:extLst>
                <a:ext uri="{FF2B5EF4-FFF2-40B4-BE49-F238E27FC236}">
                  <a16:creationId xmlns:a16="http://schemas.microsoft.com/office/drawing/2014/main" id="{A5173297-3B79-864D-9A80-CCC86C48F8C8}"/>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110" name="TextBox 109">
            <a:extLst>
              <a:ext uri="{FF2B5EF4-FFF2-40B4-BE49-F238E27FC236}">
                <a16:creationId xmlns:a16="http://schemas.microsoft.com/office/drawing/2014/main" id="{54147893-E113-A144-BA8A-501E7AE614F6}"/>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111" name="Picture 110">
            <a:extLst>
              <a:ext uri="{FF2B5EF4-FFF2-40B4-BE49-F238E27FC236}">
                <a16:creationId xmlns:a16="http://schemas.microsoft.com/office/drawing/2014/main" id="{008C3917-9506-A540-869C-6F6F2E01F6CC}"/>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112" name="TextBox 111">
            <a:extLst>
              <a:ext uri="{FF2B5EF4-FFF2-40B4-BE49-F238E27FC236}">
                <a16:creationId xmlns:a16="http://schemas.microsoft.com/office/drawing/2014/main" id="{B04E6C4D-655A-E748-85D5-CFB0C985F386}"/>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113" name="Group 112">
            <a:extLst>
              <a:ext uri="{FF2B5EF4-FFF2-40B4-BE49-F238E27FC236}">
                <a16:creationId xmlns:a16="http://schemas.microsoft.com/office/drawing/2014/main" id="{1A0DA233-2694-3D4A-8D8D-CAEEC04298DF}"/>
              </a:ext>
            </a:extLst>
          </p:cNvPr>
          <p:cNvGrpSpPr/>
          <p:nvPr/>
        </p:nvGrpSpPr>
        <p:grpSpPr>
          <a:xfrm>
            <a:off x="147367" y="1961303"/>
            <a:ext cx="2189543" cy="342369"/>
            <a:chOff x="198537" y="2990591"/>
            <a:chExt cx="2130046" cy="342369"/>
          </a:xfrm>
        </p:grpSpPr>
        <p:pic>
          <p:nvPicPr>
            <p:cNvPr id="114" name="Picture 113">
              <a:extLst>
                <a:ext uri="{FF2B5EF4-FFF2-40B4-BE49-F238E27FC236}">
                  <a16:creationId xmlns:a16="http://schemas.microsoft.com/office/drawing/2014/main" id="{DF093D20-E03A-F945-9876-6DD95DC843DF}"/>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115" name="TextBox 114">
              <a:extLst>
                <a:ext uri="{FF2B5EF4-FFF2-40B4-BE49-F238E27FC236}">
                  <a16:creationId xmlns:a16="http://schemas.microsoft.com/office/drawing/2014/main" id="{849285F3-5073-1C4D-A6B1-2950ED7EDA63}"/>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116" name="Picture 115">
            <a:extLst>
              <a:ext uri="{FF2B5EF4-FFF2-40B4-BE49-F238E27FC236}">
                <a16:creationId xmlns:a16="http://schemas.microsoft.com/office/drawing/2014/main" id="{F72C6F95-20D1-6647-ADD7-FA8B0B52EB9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117" name="TextBox 116">
            <a:extLst>
              <a:ext uri="{FF2B5EF4-FFF2-40B4-BE49-F238E27FC236}">
                <a16:creationId xmlns:a16="http://schemas.microsoft.com/office/drawing/2014/main" id="{F51131E5-9B83-6043-881F-71CD1F0D1067}"/>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119" name="Group 118">
            <a:extLst>
              <a:ext uri="{FF2B5EF4-FFF2-40B4-BE49-F238E27FC236}">
                <a16:creationId xmlns:a16="http://schemas.microsoft.com/office/drawing/2014/main" id="{73C7C920-B5BC-6740-8804-5CC37B9E47BD}"/>
              </a:ext>
            </a:extLst>
          </p:cNvPr>
          <p:cNvGrpSpPr/>
          <p:nvPr/>
        </p:nvGrpSpPr>
        <p:grpSpPr>
          <a:xfrm>
            <a:off x="133864" y="4025598"/>
            <a:ext cx="2215537" cy="354244"/>
            <a:chOff x="172518" y="2990591"/>
            <a:chExt cx="2155334" cy="354244"/>
          </a:xfrm>
        </p:grpSpPr>
        <p:pic>
          <p:nvPicPr>
            <p:cNvPr id="120" name="Picture 119">
              <a:extLst>
                <a:ext uri="{FF2B5EF4-FFF2-40B4-BE49-F238E27FC236}">
                  <a16:creationId xmlns:a16="http://schemas.microsoft.com/office/drawing/2014/main" id="{C5B058C9-4174-9540-92D8-9072ABF6FF0D}"/>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121" name="TextBox 120">
              <a:extLst>
                <a:ext uri="{FF2B5EF4-FFF2-40B4-BE49-F238E27FC236}">
                  <a16:creationId xmlns:a16="http://schemas.microsoft.com/office/drawing/2014/main" id="{51AD8314-DF23-2F4D-AC95-5E78648F73C1}"/>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122" name="TextBox 121">
            <a:extLst>
              <a:ext uri="{FF2B5EF4-FFF2-40B4-BE49-F238E27FC236}">
                <a16:creationId xmlns:a16="http://schemas.microsoft.com/office/drawing/2014/main" id="{B1DCDEA3-4939-4B4C-B97B-ED867BB266C6}"/>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sp>
        <p:nvSpPr>
          <p:cNvPr id="124" name="TextBox 123">
            <a:extLst>
              <a:ext uri="{FF2B5EF4-FFF2-40B4-BE49-F238E27FC236}">
                <a16:creationId xmlns:a16="http://schemas.microsoft.com/office/drawing/2014/main" id="{6F77536A-44F9-694A-A5F1-EFF1730BE7FB}"/>
              </a:ext>
            </a:extLst>
          </p:cNvPr>
          <p:cNvSpPr txBox="1"/>
          <p:nvPr/>
        </p:nvSpPr>
        <p:spPr>
          <a:xfrm>
            <a:off x="498175" y="5121312"/>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125" name="Picture 124">
            <a:extLst>
              <a:ext uri="{FF2B5EF4-FFF2-40B4-BE49-F238E27FC236}">
                <a16:creationId xmlns:a16="http://schemas.microsoft.com/office/drawing/2014/main" id="{4C0C2C45-6FA6-3743-A2C8-F5127CE02F5B}"/>
              </a:ext>
            </a:extLst>
          </p:cNvPr>
          <p:cNvPicPr>
            <a:picLocks noChangeAspect="1"/>
          </p:cNvPicPr>
          <p:nvPr/>
        </p:nvPicPr>
        <p:blipFill>
          <a:blip r:embed="rId11"/>
          <a:stretch>
            <a:fillRect/>
          </a:stretch>
        </p:blipFill>
        <p:spPr>
          <a:xfrm>
            <a:off x="126338" y="5110163"/>
            <a:ext cx="350735" cy="321943"/>
          </a:xfrm>
          <a:prstGeom prst="rect">
            <a:avLst/>
          </a:prstGeom>
        </p:spPr>
      </p:pic>
      <p:pic>
        <p:nvPicPr>
          <p:cNvPr id="126" name="Picture 125">
            <a:extLst>
              <a:ext uri="{FF2B5EF4-FFF2-40B4-BE49-F238E27FC236}">
                <a16:creationId xmlns:a16="http://schemas.microsoft.com/office/drawing/2014/main" id="{BC5A8F9B-06F7-D543-862E-7ABF6234C329}"/>
              </a:ext>
            </a:extLst>
          </p:cNvPr>
          <p:cNvPicPr>
            <a:picLocks noChangeAspect="1"/>
          </p:cNvPicPr>
          <p:nvPr/>
        </p:nvPicPr>
        <p:blipFill>
          <a:blip r:embed="rId12"/>
          <a:stretch>
            <a:fillRect/>
          </a:stretch>
        </p:blipFill>
        <p:spPr>
          <a:xfrm>
            <a:off x="176299" y="4456783"/>
            <a:ext cx="250963" cy="418271"/>
          </a:xfrm>
          <a:prstGeom prst="rect">
            <a:avLst/>
          </a:prstGeom>
        </p:spPr>
      </p:pic>
      <p:pic>
        <p:nvPicPr>
          <p:cNvPr id="127" name="Picture 126">
            <a:extLst>
              <a:ext uri="{FF2B5EF4-FFF2-40B4-BE49-F238E27FC236}">
                <a16:creationId xmlns:a16="http://schemas.microsoft.com/office/drawing/2014/main" id="{3B67373D-B14E-2640-A867-D95B6F85E328}"/>
              </a:ext>
            </a:extLst>
          </p:cNvPr>
          <p:cNvPicPr>
            <a:picLocks noChangeAspect="1"/>
          </p:cNvPicPr>
          <p:nvPr/>
        </p:nvPicPr>
        <p:blipFill>
          <a:blip r:embed="rId13"/>
          <a:stretch>
            <a:fillRect/>
          </a:stretch>
        </p:blipFill>
        <p:spPr>
          <a:xfrm>
            <a:off x="126338" y="3524672"/>
            <a:ext cx="385157" cy="318839"/>
          </a:xfrm>
          <a:prstGeom prst="rect">
            <a:avLst/>
          </a:prstGeom>
        </p:spPr>
      </p:pic>
      <p:pic>
        <p:nvPicPr>
          <p:cNvPr id="4" name="Picture 3"/>
          <p:cNvPicPr>
            <a:picLocks noChangeAspect="1"/>
          </p:cNvPicPr>
          <p:nvPr/>
        </p:nvPicPr>
        <p:blipFill>
          <a:blip r:embed="rId14"/>
          <a:stretch>
            <a:fillRect/>
          </a:stretch>
        </p:blipFill>
        <p:spPr>
          <a:xfrm>
            <a:off x="7848746" y="4901821"/>
            <a:ext cx="3714750" cy="1738040"/>
          </a:xfrm>
          <a:prstGeom prst="rect">
            <a:avLst/>
          </a:prstGeom>
        </p:spPr>
      </p:pic>
      <p:pic>
        <p:nvPicPr>
          <p:cNvPr id="7" name="Picture 6"/>
          <p:cNvPicPr>
            <a:picLocks noChangeAspect="1"/>
          </p:cNvPicPr>
          <p:nvPr/>
        </p:nvPicPr>
        <p:blipFill>
          <a:blip r:embed="rId15"/>
          <a:stretch>
            <a:fillRect/>
          </a:stretch>
        </p:blipFill>
        <p:spPr>
          <a:xfrm>
            <a:off x="6153707" y="5832487"/>
            <a:ext cx="173280" cy="253255"/>
          </a:xfrm>
          <a:prstGeom prst="rect">
            <a:avLst/>
          </a:prstGeom>
        </p:spPr>
      </p:pic>
      <p:grpSp>
        <p:nvGrpSpPr>
          <p:cNvPr id="59" name="Group 58">
            <a:extLst>
              <a:ext uri="{FF2B5EF4-FFF2-40B4-BE49-F238E27FC236}">
                <a16:creationId xmlns:a16="http://schemas.microsoft.com/office/drawing/2014/main" id="{16E11333-2967-4C47-B3A3-2EA2B8B5ADB6}"/>
              </a:ext>
            </a:extLst>
          </p:cNvPr>
          <p:cNvGrpSpPr/>
          <p:nvPr/>
        </p:nvGrpSpPr>
        <p:grpSpPr>
          <a:xfrm>
            <a:off x="11563496" y="599227"/>
            <a:ext cx="1052889" cy="261162"/>
            <a:chOff x="11312032" y="490976"/>
            <a:chExt cx="1052889" cy="261162"/>
          </a:xfrm>
        </p:grpSpPr>
        <p:sp>
          <p:nvSpPr>
            <p:cNvPr id="60" name="TextBox 59">
              <a:extLst>
                <a:ext uri="{FF2B5EF4-FFF2-40B4-BE49-F238E27FC236}">
                  <a16:creationId xmlns:a16="http://schemas.microsoft.com/office/drawing/2014/main" id="{6D354EC3-D34D-6940-9133-1CE1108F2F7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62" name="Picture 61">
              <a:extLst>
                <a:ext uri="{FF2B5EF4-FFF2-40B4-BE49-F238E27FC236}">
                  <a16:creationId xmlns:a16="http://schemas.microsoft.com/office/drawing/2014/main" id="{3721B9F3-136D-BE49-85CF-757ECFD5CA1D}"/>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4" name="Picture 63">
            <a:extLst>
              <a:ext uri="{FF2B5EF4-FFF2-40B4-BE49-F238E27FC236}">
                <a16:creationId xmlns:a16="http://schemas.microsoft.com/office/drawing/2014/main" id="{D4600426-9436-0D4C-B3C6-1F3809A06DAF}"/>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65" name="TextBox 64">
            <a:extLst>
              <a:ext uri="{FF2B5EF4-FFF2-40B4-BE49-F238E27FC236}">
                <a16:creationId xmlns:a16="http://schemas.microsoft.com/office/drawing/2014/main" id="{EDDD452E-1A88-5647-B269-19199FE56B48}"/>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67" name="Picture 66">
            <a:extLst>
              <a:ext uri="{FF2B5EF4-FFF2-40B4-BE49-F238E27FC236}">
                <a16:creationId xmlns:a16="http://schemas.microsoft.com/office/drawing/2014/main" id="{3EA478FB-0ABE-A843-A1E0-B32B79A4810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33864" y="172041"/>
            <a:ext cx="2492593" cy="726820"/>
          </a:xfrm>
          <a:prstGeom prst="rect">
            <a:avLst/>
          </a:prstGeom>
        </p:spPr>
      </p:pic>
    </p:spTree>
    <p:extLst>
      <p:ext uri="{BB962C8B-B14F-4D97-AF65-F5344CB8AC3E}">
        <p14:creationId xmlns:p14="http://schemas.microsoft.com/office/powerpoint/2010/main" val="2787310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99" name="Rectangle: Rounded Corners 98">
            <a:extLst>
              <a:ext uri="{FF2B5EF4-FFF2-40B4-BE49-F238E27FC236}">
                <a16:creationId xmlns:a16="http://schemas.microsoft.com/office/drawing/2014/main" id="{FC936D07-BE0A-4611-A717-2186121A5A63}"/>
              </a:ext>
            </a:extLst>
          </p:cNvPr>
          <p:cNvSpPr/>
          <p:nvPr/>
        </p:nvSpPr>
        <p:spPr>
          <a:xfrm>
            <a:off x="10083406" y="1084276"/>
            <a:ext cx="1995801" cy="29436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Generate New Batch</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pic>
        <p:nvPicPr>
          <p:cNvPr id="111" name="Picture 110">
            <a:extLst>
              <a:ext uri="{FF2B5EF4-FFF2-40B4-BE49-F238E27FC236}">
                <a16:creationId xmlns:a16="http://schemas.microsoft.com/office/drawing/2014/main" id="{5DC92A87-7B3E-F145-B851-242A10DFF1A6}"/>
              </a:ext>
            </a:extLst>
          </p:cNvPr>
          <p:cNvPicPr>
            <a:picLocks noChangeAspect="1"/>
          </p:cNvPicPr>
          <p:nvPr/>
        </p:nvPicPr>
        <p:blipFill>
          <a:blip r:embed="rId6"/>
          <a:stretch>
            <a:fillRect/>
          </a:stretch>
        </p:blipFill>
        <p:spPr>
          <a:xfrm>
            <a:off x="2397829" y="1003864"/>
            <a:ext cx="10699116" cy="5923724"/>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sp>
        <p:nvSpPr>
          <p:cNvPr id="44" name="Rectangle 43">
            <a:extLst>
              <a:ext uri="{FF2B5EF4-FFF2-40B4-BE49-F238E27FC236}">
                <a16:creationId xmlns:a16="http://schemas.microsoft.com/office/drawing/2014/main" id="{0944FC52-FD1B-9D47-B5AD-C212FFE83E7C}"/>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45" name="Group 44">
            <a:extLst>
              <a:ext uri="{FF2B5EF4-FFF2-40B4-BE49-F238E27FC236}">
                <a16:creationId xmlns:a16="http://schemas.microsoft.com/office/drawing/2014/main" id="{1C56C5A9-1575-DB4C-BD7C-D9CA86AA39D2}"/>
              </a:ext>
            </a:extLst>
          </p:cNvPr>
          <p:cNvGrpSpPr/>
          <p:nvPr/>
        </p:nvGrpSpPr>
        <p:grpSpPr>
          <a:xfrm>
            <a:off x="111459" y="2993388"/>
            <a:ext cx="2152334" cy="358614"/>
            <a:chOff x="212185" y="3399571"/>
            <a:chExt cx="2353700" cy="392165"/>
          </a:xfrm>
        </p:grpSpPr>
        <p:pic>
          <p:nvPicPr>
            <p:cNvPr id="46" name="Picture 45">
              <a:extLst>
                <a:ext uri="{FF2B5EF4-FFF2-40B4-BE49-F238E27FC236}">
                  <a16:creationId xmlns:a16="http://schemas.microsoft.com/office/drawing/2014/main" id="{AD43D36D-5886-6144-A765-E9703D060620}"/>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47" name="TextBox 46">
              <a:extLst>
                <a:ext uri="{FF2B5EF4-FFF2-40B4-BE49-F238E27FC236}">
                  <a16:creationId xmlns:a16="http://schemas.microsoft.com/office/drawing/2014/main" id="{27AA3473-749F-6845-99D7-CB0A5BB42124}"/>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48" name="TextBox 47">
            <a:extLst>
              <a:ext uri="{FF2B5EF4-FFF2-40B4-BE49-F238E27FC236}">
                <a16:creationId xmlns:a16="http://schemas.microsoft.com/office/drawing/2014/main" id="{5222A335-EF13-6F4F-8A46-CFFE1DCF7A09}"/>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49" name="Picture 48">
            <a:extLst>
              <a:ext uri="{FF2B5EF4-FFF2-40B4-BE49-F238E27FC236}">
                <a16:creationId xmlns:a16="http://schemas.microsoft.com/office/drawing/2014/main" id="{0929A72E-EE1F-684A-9AF3-6876C2B79B4F}"/>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50" name="TextBox 49">
            <a:extLst>
              <a:ext uri="{FF2B5EF4-FFF2-40B4-BE49-F238E27FC236}">
                <a16:creationId xmlns:a16="http://schemas.microsoft.com/office/drawing/2014/main" id="{70CC6587-52BE-F541-AD10-A5EE80CFFB1E}"/>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51" name="Group 50">
            <a:extLst>
              <a:ext uri="{FF2B5EF4-FFF2-40B4-BE49-F238E27FC236}">
                <a16:creationId xmlns:a16="http://schemas.microsoft.com/office/drawing/2014/main" id="{7F9E8D83-A5C0-3E41-9614-BA6CD5151CDB}"/>
              </a:ext>
            </a:extLst>
          </p:cNvPr>
          <p:cNvGrpSpPr/>
          <p:nvPr/>
        </p:nvGrpSpPr>
        <p:grpSpPr>
          <a:xfrm>
            <a:off x="147367" y="1961303"/>
            <a:ext cx="2189543" cy="342369"/>
            <a:chOff x="198537" y="2990591"/>
            <a:chExt cx="2130046" cy="342369"/>
          </a:xfrm>
        </p:grpSpPr>
        <p:pic>
          <p:nvPicPr>
            <p:cNvPr id="52" name="Picture 51">
              <a:extLst>
                <a:ext uri="{FF2B5EF4-FFF2-40B4-BE49-F238E27FC236}">
                  <a16:creationId xmlns:a16="http://schemas.microsoft.com/office/drawing/2014/main" id="{78BA9E28-306B-CD48-9B62-24063A477E45}"/>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53" name="TextBox 52">
              <a:extLst>
                <a:ext uri="{FF2B5EF4-FFF2-40B4-BE49-F238E27FC236}">
                  <a16:creationId xmlns:a16="http://schemas.microsoft.com/office/drawing/2014/main" id="{7859B2FD-288B-6643-A40D-1FBDEBE5CB26}"/>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54" name="Picture 53">
            <a:extLst>
              <a:ext uri="{FF2B5EF4-FFF2-40B4-BE49-F238E27FC236}">
                <a16:creationId xmlns:a16="http://schemas.microsoft.com/office/drawing/2014/main" id="{18248209-E5CF-144E-B652-AA570060165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55" name="TextBox 54">
            <a:extLst>
              <a:ext uri="{FF2B5EF4-FFF2-40B4-BE49-F238E27FC236}">
                <a16:creationId xmlns:a16="http://schemas.microsoft.com/office/drawing/2014/main" id="{70D36D10-E2DA-E54C-A3F7-975A5CC0DB70}"/>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56" name="Group 55">
            <a:extLst>
              <a:ext uri="{FF2B5EF4-FFF2-40B4-BE49-F238E27FC236}">
                <a16:creationId xmlns:a16="http://schemas.microsoft.com/office/drawing/2014/main" id="{8DF89587-C10D-DB47-AFE3-3888E3E8F6E8}"/>
              </a:ext>
            </a:extLst>
          </p:cNvPr>
          <p:cNvGrpSpPr/>
          <p:nvPr/>
        </p:nvGrpSpPr>
        <p:grpSpPr>
          <a:xfrm>
            <a:off x="133864" y="4025598"/>
            <a:ext cx="2215537" cy="354244"/>
            <a:chOff x="172518" y="2990591"/>
            <a:chExt cx="2155334" cy="354244"/>
          </a:xfrm>
        </p:grpSpPr>
        <p:pic>
          <p:nvPicPr>
            <p:cNvPr id="57" name="Picture 56">
              <a:extLst>
                <a:ext uri="{FF2B5EF4-FFF2-40B4-BE49-F238E27FC236}">
                  <a16:creationId xmlns:a16="http://schemas.microsoft.com/office/drawing/2014/main" id="{E088F5B7-222A-B648-920A-5AC8C862D8C6}"/>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58" name="TextBox 57">
              <a:extLst>
                <a:ext uri="{FF2B5EF4-FFF2-40B4-BE49-F238E27FC236}">
                  <a16:creationId xmlns:a16="http://schemas.microsoft.com/office/drawing/2014/main" id="{9EE9ABE0-D4BA-8641-BA44-C7A26708EC0D}"/>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59" name="TextBox 58">
            <a:extLst>
              <a:ext uri="{FF2B5EF4-FFF2-40B4-BE49-F238E27FC236}">
                <a16:creationId xmlns:a16="http://schemas.microsoft.com/office/drawing/2014/main" id="{B9D06C66-B806-1E42-95EC-842448C29C03}"/>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sp>
        <p:nvSpPr>
          <p:cNvPr id="61" name="TextBox 60">
            <a:extLst>
              <a:ext uri="{FF2B5EF4-FFF2-40B4-BE49-F238E27FC236}">
                <a16:creationId xmlns:a16="http://schemas.microsoft.com/office/drawing/2014/main" id="{6340D842-09AA-D34E-AE4D-E0FFCE1839D1}"/>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62" name="Picture 61">
            <a:extLst>
              <a:ext uri="{FF2B5EF4-FFF2-40B4-BE49-F238E27FC236}">
                <a16:creationId xmlns:a16="http://schemas.microsoft.com/office/drawing/2014/main" id="{AD561B3B-429E-3D47-B7DB-80B5B25BF35C}"/>
              </a:ext>
            </a:extLst>
          </p:cNvPr>
          <p:cNvPicPr>
            <a:picLocks noChangeAspect="1"/>
          </p:cNvPicPr>
          <p:nvPr/>
        </p:nvPicPr>
        <p:blipFill>
          <a:blip r:embed="rId11"/>
          <a:stretch>
            <a:fillRect/>
          </a:stretch>
        </p:blipFill>
        <p:spPr>
          <a:xfrm>
            <a:off x="129350" y="5004404"/>
            <a:ext cx="350735" cy="321943"/>
          </a:xfrm>
          <a:prstGeom prst="rect">
            <a:avLst/>
          </a:prstGeom>
        </p:spPr>
      </p:pic>
      <p:pic>
        <p:nvPicPr>
          <p:cNvPr id="63" name="Picture 62">
            <a:extLst>
              <a:ext uri="{FF2B5EF4-FFF2-40B4-BE49-F238E27FC236}">
                <a16:creationId xmlns:a16="http://schemas.microsoft.com/office/drawing/2014/main" id="{107675D5-D1A0-D149-86F1-0CBFBA789C87}"/>
              </a:ext>
            </a:extLst>
          </p:cNvPr>
          <p:cNvPicPr>
            <a:picLocks noChangeAspect="1"/>
          </p:cNvPicPr>
          <p:nvPr/>
        </p:nvPicPr>
        <p:blipFill>
          <a:blip r:embed="rId12"/>
          <a:stretch>
            <a:fillRect/>
          </a:stretch>
        </p:blipFill>
        <p:spPr>
          <a:xfrm>
            <a:off x="176299" y="4456783"/>
            <a:ext cx="250963" cy="418271"/>
          </a:xfrm>
          <a:prstGeom prst="rect">
            <a:avLst/>
          </a:prstGeom>
        </p:spPr>
      </p:pic>
      <p:pic>
        <p:nvPicPr>
          <p:cNvPr id="64" name="Picture 63">
            <a:extLst>
              <a:ext uri="{FF2B5EF4-FFF2-40B4-BE49-F238E27FC236}">
                <a16:creationId xmlns:a16="http://schemas.microsoft.com/office/drawing/2014/main" id="{1D952DA3-E776-F64F-8902-BA38A695B16C}"/>
              </a:ext>
            </a:extLst>
          </p:cNvPr>
          <p:cNvPicPr>
            <a:picLocks noChangeAspect="1"/>
          </p:cNvPicPr>
          <p:nvPr/>
        </p:nvPicPr>
        <p:blipFill>
          <a:blip r:embed="rId13"/>
          <a:stretch>
            <a:fillRect/>
          </a:stretch>
        </p:blipFill>
        <p:spPr>
          <a:xfrm>
            <a:off x="126338" y="3524672"/>
            <a:ext cx="385157" cy="318839"/>
          </a:xfrm>
          <a:prstGeom prst="rect">
            <a:avLst/>
          </a:prstGeom>
        </p:spPr>
      </p:pic>
      <p:grpSp>
        <p:nvGrpSpPr>
          <p:cNvPr id="40" name="Group 39">
            <a:extLst>
              <a:ext uri="{FF2B5EF4-FFF2-40B4-BE49-F238E27FC236}">
                <a16:creationId xmlns:a16="http://schemas.microsoft.com/office/drawing/2014/main" id="{04FABFC6-1B45-864F-9B92-96A54AF7DE2C}"/>
              </a:ext>
            </a:extLst>
          </p:cNvPr>
          <p:cNvGrpSpPr/>
          <p:nvPr/>
        </p:nvGrpSpPr>
        <p:grpSpPr>
          <a:xfrm>
            <a:off x="11563496" y="599227"/>
            <a:ext cx="1052889" cy="261162"/>
            <a:chOff x="11312032" y="490976"/>
            <a:chExt cx="1052889" cy="261162"/>
          </a:xfrm>
        </p:grpSpPr>
        <p:sp>
          <p:nvSpPr>
            <p:cNvPr id="41" name="TextBox 40">
              <a:extLst>
                <a:ext uri="{FF2B5EF4-FFF2-40B4-BE49-F238E27FC236}">
                  <a16:creationId xmlns:a16="http://schemas.microsoft.com/office/drawing/2014/main" id="{FD4B0AFA-14CE-F04E-BFE1-5BA5D363E07F}"/>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43" name="Picture 42">
              <a:extLst>
                <a:ext uri="{FF2B5EF4-FFF2-40B4-BE49-F238E27FC236}">
                  <a16:creationId xmlns:a16="http://schemas.microsoft.com/office/drawing/2014/main" id="{D074B877-B784-E64F-8CB2-EEDDB98B15F3}"/>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5" name="Picture 64">
            <a:extLst>
              <a:ext uri="{FF2B5EF4-FFF2-40B4-BE49-F238E27FC236}">
                <a16:creationId xmlns:a16="http://schemas.microsoft.com/office/drawing/2014/main" id="{4EA8F9EA-D3BB-F640-BCAE-ECEBB4BB6323}"/>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67" name="TextBox 66">
            <a:extLst>
              <a:ext uri="{FF2B5EF4-FFF2-40B4-BE49-F238E27FC236}">
                <a16:creationId xmlns:a16="http://schemas.microsoft.com/office/drawing/2014/main" id="{BD8E6D02-D7FD-D74D-BC29-D2712786C048}"/>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68" name="Picture 67">
            <a:extLst>
              <a:ext uri="{FF2B5EF4-FFF2-40B4-BE49-F238E27FC236}">
                <a16:creationId xmlns:a16="http://schemas.microsoft.com/office/drawing/2014/main" id="{AFEBE054-A99A-8D45-AA0D-77F3FDC9184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3864" y="172041"/>
            <a:ext cx="2492593" cy="726820"/>
          </a:xfrm>
          <a:prstGeom prst="rect">
            <a:avLst/>
          </a:prstGeom>
        </p:spPr>
      </p:pic>
    </p:spTree>
    <p:extLst>
      <p:ext uri="{BB962C8B-B14F-4D97-AF65-F5344CB8AC3E}">
        <p14:creationId xmlns:p14="http://schemas.microsoft.com/office/powerpoint/2010/main" val="987205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7463" y="113941"/>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961509"/>
            <a:ext cx="8014191" cy="430887"/>
          </a:xfrm>
          <a:prstGeom prst="rect">
            <a:avLst/>
          </a:prstGeom>
          <a:noFill/>
        </p:spPr>
        <p:txBody>
          <a:bodyPr wrap="square" rtlCol="0">
            <a:spAutoFit/>
          </a:bodyPr>
          <a:lstStyle/>
          <a:p>
            <a:pPr algn="ctr"/>
            <a:r>
              <a:rPr lang="en-IN" sz="2200" dirty="0">
                <a:solidFill>
                  <a:schemeClr val="bg2">
                    <a:lumMod val="50000"/>
                  </a:schemeClr>
                </a:solidFill>
              </a:rPr>
              <a:t>Latest Updates</a:t>
            </a:r>
          </a:p>
        </p:txBody>
      </p:sp>
      <p:pic>
        <p:nvPicPr>
          <p:cNvPr id="3" name="Picture 2"/>
          <p:cNvPicPr>
            <a:picLocks noChangeAspect="1"/>
          </p:cNvPicPr>
          <p:nvPr/>
        </p:nvPicPr>
        <p:blipFill>
          <a:blip r:embed="rId6"/>
          <a:stretch>
            <a:fillRect/>
          </a:stretch>
        </p:blipFill>
        <p:spPr>
          <a:xfrm>
            <a:off x="2500152" y="1385629"/>
            <a:ext cx="10409908" cy="4438291"/>
          </a:xfrm>
          <a:prstGeom prst="rect">
            <a:avLst/>
          </a:prstGeom>
        </p:spPr>
      </p:pic>
      <p:sp>
        <p:nvSpPr>
          <p:cNvPr id="50" name="Rectangle: Rounded Corners 65">
            <a:extLst>
              <a:ext uri="{FF2B5EF4-FFF2-40B4-BE49-F238E27FC236}">
                <a16:creationId xmlns:a16="http://schemas.microsoft.com/office/drawing/2014/main" id="{05EAECDE-3B6D-E24E-8243-B8611089B202}"/>
              </a:ext>
            </a:extLst>
          </p:cNvPr>
          <p:cNvSpPr/>
          <p:nvPr/>
        </p:nvSpPr>
        <p:spPr>
          <a:xfrm>
            <a:off x="9036688" y="6184444"/>
            <a:ext cx="2117809" cy="425769"/>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Documentation</a:t>
            </a:r>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4031729" y="6165954"/>
            <a:ext cx="2103150" cy="404368"/>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Video Lectures</a:t>
            </a:r>
          </a:p>
        </p:txBody>
      </p:sp>
      <p:sp>
        <p:nvSpPr>
          <p:cNvPr id="46" name="Rectangle: Rounded Corners 65">
            <a:extLst>
              <a:ext uri="{FF2B5EF4-FFF2-40B4-BE49-F238E27FC236}">
                <a16:creationId xmlns:a16="http://schemas.microsoft.com/office/drawing/2014/main" id="{9EBD2B64-F4F3-5C41-B66E-9D2A200DA7DA}"/>
              </a:ext>
            </a:extLst>
          </p:cNvPr>
          <p:cNvSpPr/>
          <p:nvPr/>
        </p:nvSpPr>
        <p:spPr>
          <a:xfrm>
            <a:off x="6526879" y="6184444"/>
            <a:ext cx="2117809" cy="40826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News</a:t>
            </a:r>
          </a:p>
        </p:txBody>
      </p:sp>
      <p:sp>
        <p:nvSpPr>
          <p:cNvPr id="74" name="Rectangle 73">
            <a:extLst>
              <a:ext uri="{FF2B5EF4-FFF2-40B4-BE49-F238E27FC236}">
                <a16:creationId xmlns:a16="http://schemas.microsoft.com/office/drawing/2014/main" id="{404DECD5-88FD-604A-9E34-A5D5F647BB38}"/>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5" name="Group 74">
            <a:extLst>
              <a:ext uri="{FF2B5EF4-FFF2-40B4-BE49-F238E27FC236}">
                <a16:creationId xmlns:a16="http://schemas.microsoft.com/office/drawing/2014/main" id="{54A6FCCE-A69C-AE4B-B6AF-4EA0F7265C13}"/>
              </a:ext>
            </a:extLst>
          </p:cNvPr>
          <p:cNvGrpSpPr/>
          <p:nvPr/>
        </p:nvGrpSpPr>
        <p:grpSpPr>
          <a:xfrm>
            <a:off x="111459" y="2993388"/>
            <a:ext cx="2152334" cy="358614"/>
            <a:chOff x="212185" y="3399571"/>
            <a:chExt cx="2353700" cy="392165"/>
          </a:xfrm>
        </p:grpSpPr>
        <p:pic>
          <p:nvPicPr>
            <p:cNvPr id="78" name="Picture 77">
              <a:extLst>
                <a:ext uri="{FF2B5EF4-FFF2-40B4-BE49-F238E27FC236}">
                  <a16:creationId xmlns:a16="http://schemas.microsoft.com/office/drawing/2014/main" id="{311F66DE-FEFD-D640-970F-FE99516DB25A}"/>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9" name="TextBox 78">
              <a:extLst>
                <a:ext uri="{FF2B5EF4-FFF2-40B4-BE49-F238E27FC236}">
                  <a16:creationId xmlns:a16="http://schemas.microsoft.com/office/drawing/2014/main" id="{322195FA-2ADD-BC40-AFAB-2D11970929BD}"/>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80" name="TextBox 79">
            <a:extLst>
              <a:ext uri="{FF2B5EF4-FFF2-40B4-BE49-F238E27FC236}">
                <a16:creationId xmlns:a16="http://schemas.microsoft.com/office/drawing/2014/main" id="{A9B6FE7A-B0AE-0F48-913B-099528BD007C}"/>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1" name="Picture 80">
            <a:extLst>
              <a:ext uri="{FF2B5EF4-FFF2-40B4-BE49-F238E27FC236}">
                <a16:creationId xmlns:a16="http://schemas.microsoft.com/office/drawing/2014/main" id="{A3D2652B-EF19-0141-A190-E10517E4AC94}"/>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82" name="TextBox 81">
            <a:extLst>
              <a:ext uri="{FF2B5EF4-FFF2-40B4-BE49-F238E27FC236}">
                <a16:creationId xmlns:a16="http://schemas.microsoft.com/office/drawing/2014/main" id="{9B7F93EB-D6E6-CF4E-9CA2-AF09CC4EFED6}"/>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83" name="Group 82">
            <a:extLst>
              <a:ext uri="{FF2B5EF4-FFF2-40B4-BE49-F238E27FC236}">
                <a16:creationId xmlns:a16="http://schemas.microsoft.com/office/drawing/2014/main" id="{62FEDF6C-1EAF-AB49-A6EE-56C4EE159861}"/>
              </a:ext>
            </a:extLst>
          </p:cNvPr>
          <p:cNvGrpSpPr/>
          <p:nvPr/>
        </p:nvGrpSpPr>
        <p:grpSpPr>
          <a:xfrm>
            <a:off x="147367" y="1961303"/>
            <a:ext cx="2189543" cy="342369"/>
            <a:chOff x="198537" y="2990591"/>
            <a:chExt cx="2130046" cy="342369"/>
          </a:xfrm>
        </p:grpSpPr>
        <p:pic>
          <p:nvPicPr>
            <p:cNvPr id="84" name="Picture 83">
              <a:extLst>
                <a:ext uri="{FF2B5EF4-FFF2-40B4-BE49-F238E27FC236}">
                  <a16:creationId xmlns:a16="http://schemas.microsoft.com/office/drawing/2014/main" id="{7BBD9AC7-40FD-AA4E-87FC-5E6EEDFCFDF3}"/>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85" name="TextBox 84">
              <a:extLst>
                <a:ext uri="{FF2B5EF4-FFF2-40B4-BE49-F238E27FC236}">
                  <a16:creationId xmlns:a16="http://schemas.microsoft.com/office/drawing/2014/main" id="{C856E602-A924-4943-B22C-0B522109DA20}"/>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87" name="Picture 86">
            <a:extLst>
              <a:ext uri="{FF2B5EF4-FFF2-40B4-BE49-F238E27FC236}">
                <a16:creationId xmlns:a16="http://schemas.microsoft.com/office/drawing/2014/main" id="{70A47DC4-3590-B34B-8F19-C5646C1B9A9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88" name="TextBox 87">
            <a:extLst>
              <a:ext uri="{FF2B5EF4-FFF2-40B4-BE49-F238E27FC236}">
                <a16:creationId xmlns:a16="http://schemas.microsoft.com/office/drawing/2014/main" id="{98769DAE-CBFD-4747-A0C9-BC9E7CF81524}"/>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89" name="Group 88">
            <a:extLst>
              <a:ext uri="{FF2B5EF4-FFF2-40B4-BE49-F238E27FC236}">
                <a16:creationId xmlns:a16="http://schemas.microsoft.com/office/drawing/2014/main" id="{83B6EE30-EE73-B744-9AF7-5E36537179F3}"/>
              </a:ext>
            </a:extLst>
          </p:cNvPr>
          <p:cNvGrpSpPr/>
          <p:nvPr/>
        </p:nvGrpSpPr>
        <p:grpSpPr>
          <a:xfrm>
            <a:off x="133864" y="4025598"/>
            <a:ext cx="2215537" cy="354244"/>
            <a:chOff x="172518" y="2990591"/>
            <a:chExt cx="2155334" cy="354244"/>
          </a:xfrm>
        </p:grpSpPr>
        <p:pic>
          <p:nvPicPr>
            <p:cNvPr id="90" name="Picture 89">
              <a:extLst>
                <a:ext uri="{FF2B5EF4-FFF2-40B4-BE49-F238E27FC236}">
                  <a16:creationId xmlns:a16="http://schemas.microsoft.com/office/drawing/2014/main" id="{14F3095F-402F-7841-8903-FFCC2F8453DE}"/>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92" name="TextBox 91">
              <a:extLst>
                <a:ext uri="{FF2B5EF4-FFF2-40B4-BE49-F238E27FC236}">
                  <a16:creationId xmlns:a16="http://schemas.microsoft.com/office/drawing/2014/main" id="{7B5C0612-3EF8-8C48-861F-F070747423F5}"/>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95" name="TextBox 94">
            <a:extLst>
              <a:ext uri="{FF2B5EF4-FFF2-40B4-BE49-F238E27FC236}">
                <a16:creationId xmlns:a16="http://schemas.microsoft.com/office/drawing/2014/main" id="{6ADB3683-3425-B74B-BA31-87CE7CF63346}"/>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sp>
        <p:nvSpPr>
          <p:cNvPr id="109" name="TextBox 108">
            <a:extLst>
              <a:ext uri="{FF2B5EF4-FFF2-40B4-BE49-F238E27FC236}">
                <a16:creationId xmlns:a16="http://schemas.microsoft.com/office/drawing/2014/main" id="{DA102FC6-C03A-6544-BD29-B4AB24422F5F}"/>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110" name="Picture 109">
            <a:extLst>
              <a:ext uri="{FF2B5EF4-FFF2-40B4-BE49-F238E27FC236}">
                <a16:creationId xmlns:a16="http://schemas.microsoft.com/office/drawing/2014/main" id="{5251ACB6-E51A-A54B-8716-AE8889734C96}"/>
              </a:ext>
            </a:extLst>
          </p:cNvPr>
          <p:cNvPicPr>
            <a:picLocks noChangeAspect="1"/>
          </p:cNvPicPr>
          <p:nvPr/>
        </p:nvPicPr>
        <p:blipFill>
          <a:blip r:embed="rId11"/>
          <a:stretch>
            <a:fillRect/>
          </a:stretch>
        </p:blipFill>
        <p:spPr>
          <a:xfrm>
            <a:off x="129350" y="5004404"/>
            <a:ext cx="350735" cy="321943"/>
          </a:xfrm>
          <a:prstGeom prst="rect">
            <a:avLst/>
          </a:prstGeom>
        </p:spPr>
      </p:pic>
      <p:pic>
        <p:nvPicPr>
          <p:cNvPr id="111" name="Picture 110">
            <a:extLst>
              <a:ext uri="{FF2B5EF4-FFF2-40B4-BE49-F238E27FC236}">
                <a16:creationId xmlns:a16="http://schemas.microsoft.com/office/drawing/2014/main" id="{558DF117-57B3-304F-AF90-A69EDE0282AD}"/>
              </a:ext>
            </a:extLst>
          </p:cNvPr>
          <p:cNvPicPr>
            <a:picLocks noChangeAspect="1"/>
          </p:cNvPicPr>
          <p:nvPr/>
        </p:nvPicPr>
        <p:blipFill>
          <a:blip r:embed="rId12"/>
          <a:stretch>
            <a:fillRect/>
          </a:stretch>
        </p:blipFill>
        <p:spPr>
          <a:xfrm>
            <a:off x="176299" y="4456783"/>
            <a:ext cx="250963" cy="418271"/>
          </a:xfrm>
          <a:prstGeom prst="rect">
            <a:avLst/>
          </a:prstGeom>
        </p:spPr>
      </p:pic>
      <p:pic>
        <p:nvPicPr>
          <p:cNvPr id="112" name="Picture 111">
            <a:extLst>
              <a:ext uri="{FF2B5EF4-FFF2-40B4-BE49-F238E27FC236}">
                <a16:creationId xmlns:a16="http://schemas.microsoft.com/office/drawing/2014/main" id="{4A2E62AD-A6CF-2343-8EF1-3F2081EE3930}"/>
              </a:ext>
            </a:extLst>
          </p:cNvPr>
          <p:cNvPicPr>
            <a:picLocks noChangeAspect="1"/>
          </p:cNvPicPr>
          <p:nvPr/>
        </p:nvPicPr>
        <p:blipFill>
          <a:blip r:embed="rId13"/>
          <a:stretch>
            <a:fillRect/>
          </a:stretch>
        </p:blipFill>
        <p:spPr>
          <a:xfrm>
            <a:off x="126338" y="3524672"/>
            <a:ext cx="385157" cy="318839"/>
          </a:xfrm>
          <a:prstGeom prst="rect">
            <a:avLst/>
          </a:prstGeom>
        </p:spPr>
      </p:pic>
      <p:grpSp>
        <p:nvGrpSpPr>
          <p:cNvPr id="43" name="Group 42">
            <a:extLst>
              <a:ext uri="{FF2B5EF4-FFF2-40B4-BE49-F238E27FC236}">
                <a16:creationId xmlns:a16="http://schemas.microsoft.com/office/drawing/2014/main" id="{66C49054-007B-004E-A1E5-81B94A489310}"/>
              </a:ext>
            </a:extLst>
          </p:cNvPr>
          <p:cNvGrpSpPr/>
          <p:nvPr/>
        </p:nvGrpSpPr>
        <p:grpSpPr>
          <a:xfrm>
            <a:off x="11563496" y="599227"/>
            <a:ext cx="1052889" cy="261162"/>
            <a:chOff x="11312032" y="490976"/>
            <a:chExt cx="1052889" cy="261162"/>
          </a:xfrm>
        </p:grpSpPr>
        <p:sp>
          <p:nvSpPr>
            <p:cNvPr id="44" name="TextBox 43">
              <a:extLst>
                <a:ext uri="{FF2B5EF4-FFF2-40B4-BE49-F238E27FC236}">
                  <a16:creationId xmlns:a16="http://schemas.microsoft.com/office/drawing/2014/main" id="{48000932-1356-BA4D-9E5D-074F958FB756}"/>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45" name="Picture 44">
              <a:extLst>
                <a:ext uri="{FF2B5EF4-FFF2-40B4-BE49-F238E27FC236}">
                  <a16:creationId xmlns:a16="http://schemas.microsoft.com/office/drawing/2014/main" id="{5139BE77-E8E4-8C4E-B05D-AA443E44203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47" name="Picture 46">
            <a:extLst>
              <a:ext uri="{FF2B5EF4-FFF2-40B4-BE49-F238E27FC236}">
                <a16:creationId xmlns:a16="http://schemas.microsoft.com/office/drawing/2014/main" id="{ADF00AC1-DF0A-364A-B2AA-21D59C5B1030}"/>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48" name="TextBox 47">
            <a:extLst>
              <a:ext uri="{FF2B5EF4-FFF2-40B4-BE49-F238E27FC236}">
                <a16:creationId xmlns:a16="http://schemas.microsoft.com/office/drawing/2014/main" id="{33D5A794-0D4F-A742-AE5C-7DD353CD39B7}"/>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49" name="Picture 48">
            <a:extLst>
              <a:ext uri="{FF2B5EF4-FFF2-40B4-BE49-F238E27FC236}">
                <a16:creationId xmlns:a16="http://schemas.microsoft.com/office/drawing/2014/main" id="{B6E76E86-4BD0-B746-8F78-BDA87859E0B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3864" y="172041"/>
            <a:ext cx="2492593" cy="726820"/>
          </a:xfrm>
          <a:prstGeom prst="rect">
            <a:avLst/>
          </a:prstGeom>
        </p:spPr>
      </p:pic>
    </p:spTree>
    <p:extLst>
      <p:ext uri="{BB962C8B-B14F-4D97-AF65-F5344CB8AC3E}">
        <p14:creationId xmlns:p14="http://schemas.microsoft.com/office/powerpoint/2010/main" val="92813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FAA97AB4-F0D3-4C89-92BC-3B6B7236B6BA}"/>
              </a:ext>
            </a:extLst>
          </p:cNvPr>
          <p:cNvSpPr/>
          <p:nvPr/>
        </p:nvSpPr>
        <p:spPr>
          <a:xfrm>
            <a:off x="3065051" y="1421442"/>
            <a:ext cx="9280109" cy="4687528"/>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1504" y="115071"/>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961509"/>
            <a:ext cx="8014191" cy="430887"/>
          </a:xfrm>
          <a:prstGeom prst="rect">
            <a:avLst/>
          </a:prstGeom>
          <a:noFill/>
        </p:spPr>
        <p:txBody>
          <a:bodyPr wrap="square" rtlCol="0">
            <a:spAutoFit/>
          </a:bodyPr>
          <a:lstStyle/>
          <a:p>
            <a:pPr algn="ctr"/>
            <a:r>
              <a:rPr lang="en-IN" sz="2200" dirty="0">
                <a:solidFill>
                  <a:schemeClr val="bg2">
                    <a:lumMod val="50000"/>
                  </a:schemeClr>
                </a:solidFill>
              </a:rPr>
              <a:t>Latest Video Lectures : HARDCODE</a:t>
            </a:r>
          </a:p>
        </p:txBody>
      </p:sp>
      <p:pic>
        <p:nvPicPr>
          <p:cNvPr id="4" name="Picture 3"/>
          <p:cNvPicPr>
            <a:picLocks noChangeAspect="1"/>
          </p:cNvPicPr>
          <p:nvPr/>
        </p:nvPicPr>
        <p:blipFill>
          <a:blip r:embed="rId6"/>
          <a:stretch>
            <a:fillRect/>
          </a:stretch>
        </p:blipFill>
        <p:spPr>
          <a:xfrm>
            <a:off x="3665817" y="1814571"/>
            <a:ext cx="8090819" cy="4010025"/>
          </a:xfrm>
          <a:prstGeom prst="rect">
            <a:avLst/>
          </a:prstGeom>
        </p:spPr>
      </p:pic>
      <p:sp>
        <p:nvSpPr>
          <p:cNvPr id="54" name="Rectangle: Rounded Corners 65">
            <a:extLst>
              <a:ext uri="{FF2B5EF4-FFF2-40B4-BE49-F238E27FC236}">
                <a16:creationId xmlns:a16="http://schemas.microsoft.com/office/drawing/2014/main" id="{FAEA9BFF-A71D-9048-A341-CA9C061D7D43}"/>
              </a:ext>
            </a:extLst>
          </p:cNvPr>
          <p:cNvSpPr/>
          <p:nvPr/>
        </p:nvSpPr>
        <p:spPr>
          <a:xfrm>
            <a:off x="9036688" y="6425365"/>
            <a:ext cx="2117809" cy="425769"/>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Documentation</a:t>
            </a:r>
          </a:p>
        </p:txBody>
      </p:sp>
      <p:sp>
        <p:nvSpPr>
          <p:cNvPr id="55" name="Rectangle: Rounded Corners 65">
            <a:extLst>
              <a:ext uri="{FF2B5EF4-FFF2-40B4-BE49-F238E27FC236}">
                <a16:creationId xmlns:a16="http://schemas.microsoft.com/office/drawing/2014/main" id="{C99E1ABA-0208-6F4A-BE3D-FF372FC74EA2}"/>
              </a:ext>
            </a:extLst>
          </p:cNvPr>
          <p:cNvSpPr/>
          <p:nvPr/>
        </p:nvSpPr>
        <p:spPr>
          <a:xfrm>
            <a:off x="4031729" y="6406875"/>
            <a:ext cx="2103150" cy="404368"/>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Video Lectures</a:t>
            </a:r>
          </a:p>
        </p:txBody>
      </p:sp>
      <p:sp>
        <p:nvSpPr>
          <p:cNvPr id="56" name="Rectangle: Rounded Corners 65">
            <a:extLst>
              <a:ext uri="{FF2B5EF4-FFF2-40B4-BE49-F238E27FC236}">
                <a16:creationId xmlns:a16="http://schemas.microsoft.com/office/drawing/2014/main" id="{ECAAA134-E4C3-BD4D-93D4-F68371FD1869}"/>
              </a:ext>
            </a:extLst>
          </p:cNvPr>
          <p:cNvSpPr/>
          <p:nvPr/>
        </p:nvSpPr>
        <p:spPr>
          <a:xfrm>
            <a:off x="6526879" y="6425365"/>
            <a:ext cx="2117809" cy="40826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News</a:t>
            </a:r>
          </a:p>
        </p:txBody>
      </p:sp>
      <p:sp>
        <p:nvSpPr>
          <p:cNvPr id="75" name="Rectangle 74">
            <a:extLst>
              <a:ext uri="{FF2B5EF4-FFF2-40B4-BE49-F238E27FC236}">
                <a16:creationId xmlns:a16="http://schemas.microsoft.com/office/drawing/2014/main" id="{6E5FE87D-9FBC-D549-9189-9660198F4749}"/>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8" name="Group 77">
            <a:extLst>
              <a:ext uri="{FF2B5EF4-FFF2-40B4-BE49-F238E27FC236}">
                <a16:creationId xmlns:a16="http://schemas.microsoft.com/office/drawing/2014/main" id="{2F79DFD8-7D50-C94C-A61D-A492A1D08B91}"/>
              </a:ext>
            </a:extLst>
          </p:cNvPr>
          <p:cNvGrpSpPr/>
          <p:nvPr/>
        </p:nvGrpSpPr>
        <p:grpSpPr>
          <a:xfrm>
            <a:off x="111459" y="2993388"/>
            <a:ext cx="2152334" cy="358614"/>
            <a:chOff x="212185" y="3399571"/>
            <a:chExt cx="2353700" cy="392165"/>
          </a:xfrm>
        </p:grpSpPr>
        <p:pic>
          <p:nvPicPr>
            <p:cNvPr id="79" name="Picture 78">
              <a:extLst>
                <a:ext uri="{FF2B5EF4-FFF2-40B4-BE49-F238E27FC236}">
                  <a16:creationId xmlns:a16="http://schemas.microsoft.com/office/drawing/2014/main" id="{EEA7CB3E-A0FB-7540-89A1-55F4926536DD}"/>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80" name="TextBox 79">
              <a:extLst>
                <a:ext uri="{FF2B5EF4-FFF2-40B4-BE49-F238E27FC236}">
                  <a16:creationId xmlns:a16="http://schemas.microsoft.com/office/drawing/2014/main" id="{793A58C4-7F5A-FA4B-B8E4-4074C09BE98E}"/>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81" name="TextBox 80">
            <a:extLst>
              <a:ext uri="{FF2B5EF4-FFF2-40B4-BE49-F238E27FC236}">
                <a16:creationId xmlns:a16="http://schemas.microsoft.com/office/drawing/2014/main" id="{2794011C-7777-1A4D-993C-C823DF00A958}"/>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2" name="Picture 81">
            <a:extLst>
              <a:ext uri="{FF2B5EF4-FFF2-40B4-BE49-F238E27FC236}">
                <a16:creationId xmlns:a16="http://schemas.microsoft.com/office/drawing/2014/main" id="{B2E3B43F-396D-5F41-86DE-B9F28D4C8259}"/>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83" name="TextBox 82">
            <a:extLst>
              <a:ext uri="{FF2B5EF4-FFF2-40B4-BE49-F238E27FC236}">
                <a16:creationId xmlns:a16="http://schemas.microsoft.com/office/drawing/2014/main" id="{E083B724-61EC-F14A-BE95-CBDF8DBBD573}"/>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84" name="Group 83">
            <a:extLst>
              <a:ext uri="{FF2B5EF4-FFF2-40B4-BE49-F238E27FC236}">
                <a16:creationId xmlns:a16="http://schemas.microsoft.com/office/drawing/2014/main" id="{575E459D-E6FB-724F-90E1-25F7CBB10AE6}"/>
              </a:ext>
            </a:extLst>
          </p:cNvPr>
          <p:cNvGrpSpPr/>
          <p:nvPr/>
        </p:nvGrpSpPr>
        <p:grpSpPr>
          <a:xfrm>
            <a:off x="147367" y="1961303"/>
            <a:ext cx="2189543" cy="342369"/>
            <a:chOff x="198537" y="2990591"/>
            <a:chExt cx="2130046" cy="342369"/>
          </a:xfrm>
        </p:grpSpPr>
        <p:pic>
          <p:nvPicPr>
            <p:cNvPr id="85" name="Picture 84">
              <a:extLst>
                <a:ext uri="{FF2B5EF4-FFF2-40B4-BE49-F238E27FC236}">
                  <a16:creationId xmlns:a16="http://schemas.microsoft.com/office/drawing/2014/main" id="{CCCA570B-7AA0-3348-9120-1DACEFF33032}"/>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87" name="TextBox 86">
              <a:extLst>
                <a:ext uri="{FF2B5EF4-FFF2-40B4-BE49-F238E27FC236}">
                  <a16:creationId xmlns:a16="http://schemas.microsoft.com/office/drawing/2014/main" id="{90C3538B-DB9B-B44E-AA68-8E990332F1DA}"/>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88" name="Picture 87">
            <a:extLst>
              <a:ext uri="{FF2B5EF4-FFF2-40B4-BE49-F238E27FC236}">
                <a16:creationId xmlns:a16="http://schemas.microsoft.com/office/drawing/2014/main" id="{CC8271A8-7388-524F-908C-AF9548A8341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89" name="TextBox 88">
            <a:extLst>
              <a:ext uri="{FF2B5EF4-FFF2-40B4-BE49-F238E27FC236}">
                <a16:creationId xmlns:a16="http://schemas.microsoft.com/office/drawing/2014/main" id="{066C0085-1F96-BF42-83EE-70DD5A95A0F4}"/>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90" name="Group 89">
            <a:extLst>
              <a:ext uri="{FF2B5EF4-FFF2-40B4-BE49-F238E27FC236}">
                <a16:creationId xmlns:a16="http://schemas.microsoft.com/office/drawing/2014/main" id="{F30FA5F2-99AD-4E47-A3B9-E6D6221EB82B}"/>
              </a:ext>
            </a:extLst>
          </p:cNvPr>
          <p:cNvGrpSpPr/>
          <p:nvPr/>
        </p:nvGrpSpPr>
        <p:grpSpPr>
          <a:xfrm>
            <a:off x="133864" y="4025598"/>
            <a:ext cx="2215537" cy="354244"/>
            <a:chOff x="172518" y="2990591"/>
            <a:chExt cx="2155334" cy="354244"/>
          </a:xfrm>
        </p:grpSpPr>
        <p:pic>
          <p:nvPicPr>
            <p:cNvPr id="92" name="Picture 91">
              <a:extLst>
                <a:ext uri="{FF2B5EF4-FFF2-40B4-BE49-F238E27FC236}">
                  <a16:creationId xmlns:a16="http://schemas.microsoft.com/office/drawing/2014/main" id="{1711C06C-C45A-5747-A617-DAD10D6156F9}"/>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95" name="TextBox 94">
              <a:extLst>
                <a:ext uri="{FF2B5EF4-FFF2-40B4-BE49-F238E27FC236}">
                  <a16:creationId xmlns:a16="http://schemas.microsoft.com/office/drawing/2014/main" id="{C58EEAD1-2BE8-D144-AC9A-6C9F8B482F5C}"/>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99" name="TextBox 98">
            <a:extLst>
              <a:ext uri="{FF2B5EF4-FFF2-40B4-BE49-F238E27FC236}">
                <a16:creationId xmlns:a16="http://schemas.microsoft.com/office/drawing/2014/main" id="{A26C90F6-D11C-BB4D-B509-1B0694EF1D9E}"/>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sp>
        <p:nvSpPr>
          <p:cNvPr id="110" name="TextBox 109">
            <a:extLst>
              <a:ext uri="{FF2B5EF4-FFF2-40B4-BE49-F238E27FC236}">
                <a16:creationId xmlns:a16="http://schemas.microsoft.com/office/drawing/2014/main" id="{E468EF7A-7D94-C642-9F4D-F7CF691F8C0F}"/>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111" name="Picture 110">
            <a:extLst>
              <a:ext uri="{FF2B5EF4-FFF2-40B4-BE49-F238E27FC236}">
                <a16:creationId xmlns:a16="http://schemas.microsoft.com/office/drawing/2014/main" id="{40DD474C-B068-F74A-A266-0542B0EBA5F5}"/>
              </a:ext>
            </a:extLst>
          </p:cNvPr>
          <p:cNvPicPr>
            <a:picLocks noChangeAspect="1"/>
          </p:cNvPicPr>
          <p:nvPr/>
        </p:nvPicPr>
        <p:blipFill>
          <a:blip r:embed="rId11"/>
          <a:stretch>
            <a:fillRect/>
          </a:stretch>
        </p:blipFill>
        <p:spPr>
          <a:xfrm>
            <a:off x="129350" y="5004404"/>
            <a:ext cx="350735" cy="321943"/>
          </a:xfrm>
          <a:prstGeom prst="rect">
            <a:avLst/>
          </a:prstGeom>
        </p:spPr>
      </p:pic>
      <p:pic>
        <p:nvPicPr>
          <p:cNvPr id="112" name="Picture 111">
            <a:extLst>
              <a:ext uri="{FF2B5EF4-FFF2-40B4-BE49-F238E27FC236}">
                <a16:creationId xmlns:a16="http://schemas.microsoft.com/office/drawing/2014/main" id="{22389CC7-3911-A544-8161-B5B318E7B7ED}"/>
              </a:ext>
            </a:extLst>
          </p:cNvPr>
          <p:cNvPicPr>
            <a:picLocks noChangeAspect="1"/>
          </p:cNvPicPr>
          <p:nvPr/>
        </p:nvPicPr>
        <p:blipFill>
          <a:blip r:embed="rId12"/>
          <a:stretch>
            <a:fillRect/>
          </a:stretch>
        </p:blipFill>
        <p:spPr>
          <a:xfrm>
            <a:off x="176299" y="4456783"/>
            <a:ext cx="250963" cy="418271"/>
          </a:xfrm>
          <a:prstGeom prst="rect">
            <a:avLst/>
          </a:prstGeom>
        </p:spPr>
      </p:pic>
      <p:pic>
        <p:nvPicPr>
          <p:cNvPr id="113" name="Picture 112">
            <a:extLst>
              <a:ext uri="{FF2B5EF4-FFF2-40B4-BE49-F238E27FC236}">
                <a16:creationId xmlns:a16="http://schemas.microsoft.com/office/drawing/2014/main" id="{2F4E9123-7611-6D42-B551-DF5445484306}"/>
              </a:ext>
            </a:extLst>
          </p:cNvPr>
          <p:cNvPicPr>
            <a:picLocks noChangeAspect="1"/>
          </p:cNvPicPr>
          <p:nvPr/>
        </p:nvPicPr>
        <p:blipFill>
          <a:blip r:embed="rId13"/>
          <a:stretch>
            <a:fillRect/>
          </a:stretch>
        </p:blipFill>
        <p:spPr>
          <a:xfrm>
            <a:off x="126338" y="3524672"/>
            <a:ext cx="385157" cy="318839"/>
          </a:xfrm>
          <a:prstGeom prst="rect">
            <a:avLst/>
          </a:prstGeom>
        </p:spPr>
      </p:pic>
      <p:grpSp>
        <p:nvGrpSpPr>
          <p:cNvPr id="44" name="Group 43">
            <a:extLst>
              <a:ext uri="{FF2B5EF4-FFF2-40B4-BE49-F238E27FC236}">
                <a16:creationId xmlns:a16="http://schemas.microsoft.com/office/drawing/2014/main" id="{151DB342-8769-D548-BEC1-096F14A0CAAB}"/>
              </a:ext>
            </a:extLst>
          </p:cNvPr>
          <p:cNvGrpSpPr/>
          <p:nvPr/>
        </p:nvGrpSpPr>
        <p:grpSpPr>
          <a:xfrm>
            <a:off x="11563496" y="599227"/>
            <a:ext cx="1052889" cy="261162"/>
            <a:chOff x="11312032" y="490976"/>
            <a:chExt cx="1052889" cy="261162"/>
          </a:xfrm>
        </p:grpSpPr>
        <p:sp>
          <p:nvSpPr>
            <p:cNvPr id="45" name="TextBox 44">
              <a:extLst>
                <a:ext uri="{FF2B5EF4-FFF2-40B4-BE49-F238E27FC236}">
                  <a16:creationId xmlns:a16="http://schemas.microsoft.com/office/drawing/2014/main" id="{44EFE935-4424-824F-A456-37A2338F95E2}"/>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47" name="Picture 46">
              <a:extLst>
                <a:ext uri="{FF2B5EF4-FFF2-40B4-BE49-F238E27FC236}">
                  <a16:creationId xmlns:a16="http://schemas.microsoft.com/office/drawing/2014/main" id="{931D1604-3968-3A49-AF3F-4E0DAA169051}"/>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48" name="Picture 47">
            <a:extLst>
              <a:ext uri="{FF2B5EF4-FFF2-40B4-BE49-F238E27FC236}">
                <a16:creationId xmlns:a16="http://schemas.microsoft.com/office/drawing/2014/main" id="{65C3EF7D-48A0-A842-84F2-36BE97B98B76}"/>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49" name="TextBox 48">
            <a:extLst>
              <a:ext uri="{FF2B5EF4-FFF2-40B4-BE49-F238E27FC236}">
                <a16:creationId xmlns:a16="http://schemas.microsoft.com/office/drawing/2014/main" id="{BDF6F108-EE14-BA44-BCB4-99A233039F95}"/>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50" name="Picture 49">
            <a:extLst>
              <a:ext uri="{FF2B5EF4-FFF2-40B4-BE49-F238E27FC236}">
                <a16:creationId xmlns:a16="http://schemas.microsoft.com/office/drawing/2014/main" id="{84389117-64ED-4D43-A9C3-EE176B16CFC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3864" y="172041"/>
            <a:ext cx="2492593" cy="726820"/>
          </a:xfrm>
          <a:prstGeom prst="rect">
            <a:avLst/>
          </a:prstGeom>
        </p:spPr>
      </p:pic>
    </p:spTree>
    <p:extLst>
      <p:ext uri="{BB962C8B-B14F-4D97-AF65-F5344CB8AC3E}">
        <p14:creationId xmlns:p14="http://schemas.microsoft.com/office/powerpoint/2010/main" val="2583773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FAA97AB4-F0D3-4C89-92BC-3B6B7236B6BA}"/>
              </a:ext>
            </a:extLst>
          </p:cNvPr>
          <p:cNvSpPr/>
          <p:nvPr/>
        </p:nvSpPr>
        <p:spPr>
          <a:xfrm>
            <a:off x="2892117" y="1457412"/>
            <a:ext cx="9649016" cy="4125962"/>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US" sz="1400" dirty="0"/>
          </a:p>
        </p:txBody>
      </p:sp>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1502" y="115069"/>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961509"/>
            <a:ext cx="8014191" cy="430887"/>
          </a:xfrm>
          <a:prstGeom prst="rect">
            <a:avLst/>
          </a:prstGeom>
          <a:noFill/>
        </p:spPr>
        <p:txBody>
          <a:bodyPr wrap="square" rtlCol="0">
            <a:spAutoFit/>
          </a:bodyPr>
          <a:lstStyle/>
          <a:p>
            <a:pPr algn="ctr"/>
            <a:r>
              <a:rPr lang="en-IN" sz="2200" dirty="0">
                <a:solidFill>
                  <a:schemeClr val="bg2">
                    <a:lumMod val="50000"/>
                  </a:schemeClr>
                </a:solidFill>
              </a:rPr>
              <a:t>Latest Documentation</a:t>
            </a:r>
          </a:p>
        </p:txBody>
      </p:sp>
      <p:sp>
        <p:nvSpPr>
          <p:cNvPr id="2" name="TextBox 1"/>
          <p:cNvSpPr txBox="1"/>
          <p:nvPr/>
        </p:nvSpPr>
        <p:spPr>
          <a:xfrm>
            <a:off x="2975207" y="1643837"/>
            <a:ext cx="6723530" cy="4524315"/>
          </a:xfrm>
          <a:prstGeom prst="rect">
            <a:avLst/>
          </a:prstGeom>
          <a:noFill/>
        </p:spPr>
        <p:txBody>
          <a:bodyPr wrap="square" rtlCol="0">
            <a:spAutoFit/>
          </a:bodyPr>
          <a:lstStyle/>
          <a:p>
            <a:r>
              <a:rPr lang="en-US" sz="1600" b="1" dirty="0">
                <a:solidFill>
                  <a:schemeClr val="bg1"/>
                </a:solidFill>
              </a:rPr>
              <a:t>5 Technologies Now Changing Manufacturing</a:t>
            </a:r>
          </a:p>
          <a:p>
            <a:r>
              <a:rPr lang="en-US" sz="1600" b="1" dirty="0">
                <a:solidFill>
                  <a:schemeClr val="bg1"/>
                </a:solidFill>
              </a:rPr>
              <a:t>These technologies are having a disruptive impact on the factories of the future</a:t>
            </a:r>
          </a:p>
          <a:p>
            <a:r>
              <a:rPr lang="en-US" sz="1600" dirty="0">
                <a:solidFill>
                  <a:schemeClr val="bg1"/>
                </a:solidFill>
              </a:rPr>
              <a:t>As new technologies start to pervade all areas of our lives, we are beginning to see their application in the manufacturing industry. The German government coined the term ‘Industry 4.0’ which refers to this revolution of manufacturing through technology. While there is certainly some debate around the use of this term – the integration of production methods with the latest developments in computers certainly has the potential to make manufacturing autonomous, cheaper and more efficient. There are lots of ways this could be done, so what can we expect to see in the factory of the future?</a:t>
            </a:r>
          </a:p>
          <a:p>
            <a:r>
              <a:rPr lang="en-US" sz="1600" b="1" dirty="0">
                <a:solidFill>
                  <a:schemeClr val="bg1"/>
                </a:solidFill>
              </a:rPr>
              <a:t>1) Ultrafast 3D printing</a:t>
            </a:r>
            <a:endParaRPr lang="en-US" sz="1600" dirty="0">
              <a:solidFill>
                <a:schemeClr val="bg1"/>
              </a:solidFill>
            </a:endParaRPr>
          </a:p>
          <a:p>
            <a:r>
              <a:rPr lang="en-US" sz="1600" dirty="0">
                <a:solidFill>
                  <a:schemeClr val="bg1"/>
                </a:solidFill>
              </a:rPr>
              <a:t>Up until now, 3D printing has had limited applications in the manufacture of plastics. Making plastic layer by layer is a time consuming and expensive process compared to traditional techniques like injection </a:t>
            </a:r>
            <a:r>
              <a:rPr lang="en-US" sz="1600" dirty="0" err="1">
                <a:solidFill>
                  <a:schemeClr val="bg1"/>
                </a:solidFill>
              </a:rPr>
              <a:t>moulding</a:t>
            </a:r>
            <a:r>
              <a:rPr lang="en-US" sz="1600" dirty="0">
                <a:solidFill>
                  <a:schemeClr val="bg1"/>
                </a:solidFill>
              </a:rPr>
              <a:t>. However, Neil Hopkinson of the University of Sheffield has been working on a 3D printing technique which will make it economically viable to mass print plastic objects on a huge scale. </a:t>
            </a:r>
            <a:endParaRPr lang="en-IN" sz="1600" dirty="0">
              <a:solidFill>
                <a:schemeClr val="bg1"/>
              </a:solidFill>
            </a:endParaRPr>
          </a:p>
        </p:txBody>
      </p:sp>
      <p:pic>
        <p:nvPicPr>
          <p:cNvPr id="1028" name="Picture 4" descr="Image result for 3d printing"/>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9698737" y="3011971"/>
            <a:ext cx="2690413" cy="1875913"/>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Rounded Corners 65">
            <a:extLst>
              <a:ext uri="{FF2B5EF4-FFF2-40B4-BE49-F238E27FC236}">
                <a16:creationId xmlns:a16="http://schemas.microsoft.com/office/drawing/2014/main" id="{AEEF35AC-A77C-EA4D-9F33-B73848EADA0A}"/>
              </a:ext>
            </a:extLst>
          </p:cNvPr>
          <p:cNvSpPr/>
          <p:nvPr/>
        </p:nvSpPr>
        <p:spPr>
          <a:xfrm>
            <a:off x="2985365" y="5734619"/>
            <a:ext cx="6006235" cy="794710"/>
          </a:xfrm>
          <a:prstGeom prst="round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solidFill>
                  <a:schemeClr val="accent1">
                    <a:lumMod val="60000"/>
                    <a:lumOff val="40000"/>
                  </a:schemeClr>
                </a:solidFill>
              </a:rPr>
              <a:t>Enter Data Here</a:t>
            </a:r>
          </a:p>
        </p:txBody>
      </p:sp>
      <p:sp>
        <p:nvSpPr>
          <p:cNvPr id="48" name="Rectangle: Rounded Corners 65">
            <a:extLst>
              <a:ext uri="{FF2B5EF4-FFF2-40B4-BE49-F238E27FC236}">
                <a16:creationId xmlns:a16="http://schemas.microsoft.com/office/drawing/2014/main" id="{BA17905F-BDB6-624B-B260-E1CAC961F37F}"/>
              </a:ext>
            </a:extLst>
          </p:cNvPr>
          <p:cNvSpPr/>
          <p:nvPr/>
        </p:nvSpPr>
        <p:spPr>
          <a:xfrm>
            <a:off x="9176023" y="5794584"/>
            <a:ext cx="1978473" cy="426227"/>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49" name="Rectangle: Rounded Corners 65">
            <a:extLst>
              <a:ext uri="{FF2B5EF4-FFF2-40B4-BE49-F238E27FC236}">
                <a16:creationId xmlns:a16="http://schemas.microsoft.com/office/drawing/2014/main" id="{6188FD5D-1DFF-C04B-97C8-1E8AA05A019E}"/>
              </a:ext>
            </a:extLst>
          </p:cNvPr>
          <p:cNvSpPr/>
          <p:nvPr/>
        </p:nvSpPr>
        <p:spPr>
          <a:xfrm rot="5400000">
            <a:off x="10622240" y="3376305"/>
            <a:ext cx="4125962" cy="28817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Slider</a:t>
            </a:r>
          </a:p>
        </p:txBody>
      </p:sp>
      <p:sp>
        <p:nvSpPr>
          <p:cNvPr id="56" name="Rectangle: Rounded Corners 65">
            <a:extLst>
              <a:ext uri="{FF2B5EF4-FFF2-40B4-BE49-F238E27FC236}">
                <a16:creationId xmlns:a16="http://schemas.microsoft.com/office/drawing/2014/main" id="{7B4D125D-3AC0-014B-AB27-D078E9CE3428}"/>
              </a:ext>
            </a:extLst>
          </p:cNvPr>
          <p:cNvSpPr/>
          <p:nvPr/>
        </p:nvSpPr>
        <p:spPr>
          <a:xfrm>
            <a:off x="8709019" y="6767056"/>
            <a:ext cx="2117809" cy="425769"/>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Documentation</a:t>
            </a:r>
          </a:p>
        </p:txBody>
      </p:sp>
      <p:sp>
        <p:nvSpPr>
          <p:cNvPr id="57" name="Rectangle: Rounded Corners 65">
            <a:extLst>
              <a:ext uri="{FF2B5EF4-FFF2-40B4-BE49-F238E27FC236}">
                <a16:creationId xmlns:a16="http://schemas.microsoft.com/office/drawing/2014/main" id="{17644E10-E34A-8E44-BD35-8B6D8D1FEDF6}"/>
              </a:ext>
            </a:extLst>
          </p:cNvPr>
          <p:cNvSpPr/>
          <p:nvPr/>
        </p:nvSpPr>
        <p:spPr>
          <a:xfrm>
            <a:off x="3704060" y="6748566"/>
            <a:ext cx="2103150" cy="404368"/>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Video Lectures</a:t>
            </a:r>
          </a:p>
        </p:txBody>
      </p:sp>
      <p:sp>
        <p:nvSpPr>
          <p:cNvPr id="58" name="Rectangle: Rounded Corners 65">
            <a:extLst>
              <a:ext uri="{FF2B5EF4-FFF2-40B4-BE49-F238E27FC236}">
                <a16:creationId xmlns:a16="http://schemas.microsoft.com/office/drawing/2014/main" id="{11BF04B4-6F6D-ED45-9DC6-15B1E9A5F4A4}"/>
              </a:ext>
            </a:extLst>
          </p:cNvPr>
          <p:cNvSpPr/>
          <p:nvPr/>
        </p:nvSpPr>
        <p:spPr>
          <a:xfrm>
            <a:off x="6199210" y="6767056"/>
            <a:ext cx="2117809" cy="40826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News</a:t>
            </a:r>
          </a:p>
        </p:txBody>
      </p:sp>
      <p:sp>
        <p:nvSpPr>
          <p:cNvPr id="50" name="Rectangle 49">
            <a:extLst>
              <a:ext uri="{FF2B5EF4-FFF2-40B4-BE49-F238E27FC236}">
                <a16:creationId xmlns:a16="http://schemas.microsoft.com/office/drawing/2014/main" id="{673DAE50-A954-4C46-B721-3439BDA1D6D7}"/>
              </a:ext>
            </a:extLst>
          </p:cNvPr>
          <p:cNvSpPr/>
          <p:nvPr/>
        </p:nvSpPr>
        <p:spPr>
          <a:xfrm>
            <a:off x="-2839" y="1026094"/>
            <a:ext cx="2383085" cy="650363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51" name="Group 50">
            <a:extLst>
              <a:ext uri="{FF2B5EF4-FFF2-40B4-BE49-F238E27FC236}">
                <a16:creationId xmlns:a16="http://schemas.microsoft.com/office/drawing/2014/main" id="{24655A13-B647-DD41-A7EE-C5178B560291}"/>
              </a:ext>
            </a:extLst>
          </p:cNvPr>
          <p:cNvGrpSpPr/>
          <p:nvPr/>
        </p:nvGrpSpPr>
        <p:grpSpPr>
          <a:xfrm>
            <a:off x="111459" y="2993388"/>
            <a:ext cx="2152334" cy="358614"/>
            <a:chOff x="212185" y="3399571"/>
            <a:chExt cx="2353700" cy="392165"/>
          </a:xfrm>
        </p:grpSpPr>
        <p:pic>
          <p:nvPicPr>
            <p:cNvPr id="52" name="Picture 51">
              <a:extLst>
                <a:ext uri="{FF2B5EF4-FFF2-40B4-BE49-F238E27FC236}">
                  <a16:creationId xmlns:a16="http://schemas.microsoft.com/office/drawing/2014/main" id="{56CAEFC2-BF63-3040-8316-907A016EB3AD}"/>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53" name="TextBox 52">
              <a:extLst>
                <a:ext uri="{FF2B5EF4-FFF2-40B4-BE49-F238E27FC236}">
                  <a16:creationId xmlns:a16="http://schemas.microsoft.com/office/drawing/2014/main" id="{E5DBD53D-B3CA-9A43-8C60-403CC945B483}"/>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54" name="TextBox 53">
            <a:extLst>
              <a:ext uri="{FF2B5EF4-FFF2-40B4-BE49-F238E27FC236}">
                <a16:creationId xmlns:a16="http://schemas.microsoft.com/office/drawing/2014/main" id="{D0BC0577-D409-1C44-AD77-208BDF617E18}"/>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55" name="Picture 54">
            <a:extLst>
              <a:ext uri="{FF2B5EF4-FFF2-40B4-BE49-F238E27FC236}">
                <a16:creationId xmlns:a16="http://schemas.microsoft.com/office/drawing/2014/main" id="{59B690BA-3473-D44D-9152-D01663D6B82B}"/>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59" name="TextBox 58">
            <a:extLst>
              <a:ext uri="{FF2B5EF4-FFF2-40B4-BE49-F238E27FC236}">
                <a16:creationId xmlns:a16="http://schemas.microsoft.com/office/drawing/2014/main" id="{F4F8EA76-9A59-DF46-913A-37F20657DACC}"/>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60" name="Group 59">
            <a:extLst>
              <a:ext uri="{FF2B5EF4-FFF2-40B4-BE49-F238E27FC236}">
                <a16:creationId xmlns:a16="http://schemas.microsoft.com/office/drawing/2014/main" id="{5FCB7DC8-F3F4-8A45-8338-8B765A280387}"/>
              </a:ext>
            </a:extLst>
          </p:cNvPr>
          <p:cNvGrpSpPr/>
          <p:nvPr/>
        </p:nvGrpSpPr>
        <p:grpSpPr>
          <a:xfrm>
            <a:off x="147367" y="1961303"/>
            <a:ext cx="2189543" cy="342369"/>
            <a:chOff x="198537" y="2990591"/>
            <a:chExt cx="2130046" cy="342369"/>
          </a:xfrm>
        </p:grpSpPr>
        <p:pic>
          <p:nvPicPr>
            <p:cNvPr id="61" name="Picture 60">
              <a:extLst>
                <a:ext uri="{FF2B5EF4-FFF2-40B4-BE49-F238E27FC236}">
                  <a16:creationId xmlns:a16="http://schemas.microsoft.com/office/drawing/2014/main" id="{46F726D9-823E-724E-BA4E-86D7C8210ED8}"/>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62" name="TextBox 61">
              <a:extLst>
                <a:ext uri="{FF2B5EF4-FFF2-40B4-BE49-F238E27FC236}">
                  <a16:creationId xmlns:a16="http://schemas.microsoft.com/office/drawing/2014/main" id="{7AD68367-9AFB-2E4C-9299-5533B80E6D17}"/>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63" name="Picture 62">
            <a:extLst>
              <a:ext uri="{FF2B5EF4-FFF2-40B4-BE49-F238E27FC236}">
                <a16:creationId xmlns:a16="http://schemas.microsoft.com/office/drawing/2014/main" id="{4E98A40D-6F05-3645-895B-30926F2CAD2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64" name="TextBox 63">
            <a:extLst>
              <a:ext uri="{FF2B5EF4-FFF2-40B4-BE49-F238E27FC236}">
                <a16:creationId xmlns:a16="http://schemas.microsoft.com/office/drawing/2014/main" id="{E383460C-221C-954A-8A0F-A4FD1C2A030E}"/>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65" name="Group 64">
            <a:extLst>
              <a:ext uri="{FF2B5EF4-FFF2-40B4-BE49-F238E27FC236}">
                <a16:creationId xmlns:a16="http://schemas.microsoft.com/office/drawing/2014/main" id="{9B2F61D6-232E-4B49-AB35-71E7336C8B1D}"/>
              </a:ext>
            </a:extLst>
          </p:cNvPr>
          <p:cNvGrpSpPr/>
          <p:nvPr/>
        </p:nvGrpSpPr>
        <p:grpSpPr>
          <a:xfrm>
            <a:off x="133864" y="4025598"/>
            <a:ext cx="2215537" cy="354244"/>
            <a:chOff x="172518" y="2990591"/>
            <a:chExt cx="2155334" cy="354244"/>
          </a:xfrm>
        </p:grpSpPr>
        <p:pic>
          <p:nvPicPr>
            <p:cNvPr id="67" name="Picture 66">
              <a:extLst>
                <a:ext uri="{FF2B5EF4-FFF2-40B4-BE49-F238E27FC236}">
                  <a16:creationId xmlns:a16="http://schemas.microsoft.com/office/drawing/2014/main" id="{15A11272-454A-4F45-89AA-2C1319C92D5B}"/>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69" name="TextBox 68">
              <a:extLst>
                <a:ext uri="{FF2B5EF4-FFF2-40B4-BE49-F238E27FC236}">
                  <a16:creationId xmlns:a16="http://schemas.microsoft.com/office/drawing/2014/main" id="{5B3A44A5-9CBB-E14D-AEF1-B20E958E40BE}"/>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72" name="TextBox 71">
            <a:extLst>
              <a:ext uri="{FF2B5EF4-FFF2-40B4-BE49-F238E27FC236}">
                <a16:creationId xmlns:a16="http://schemas.microsoft.com/office/drawing/2014/main" id="{FAE3BA1D-CBAD-B740-A7CD-9F3D78956079}"/>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sp>
        <p:nvSpPr>
          <p:cNvPr id="74" name="TextBox 73">
            <a:extLst>
              <a:ext uri="{FF2B5EF4-FFF2-40B4-BE49-F238E27FC236}">
                <a16:creationId xmlns:a16="http://schemas.microsoft.com/office/drawing/2014/main" id="{D7180494-2811-9846-B939-9022FA411491}"/>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75" name="Picture 74">
            <a:extLst>
              <a:ext uri="{FF2B5EF4-FFF2-40B4-BE49-F238E27FC236}">
                <a16:creationId xmlns:a16="http://schemas.microsoft.com/office/drawing/2014/main" id="{E65FFAA9-9719-E14E-818A-6F4A6D74473D}"/>
              </a:ext>
            </a:extLst>
          </p:cNvPr>
          <p:cNvPicPr>
            <a:picLocks noChangeAspect="1"/>
          </p:cNvPicPr>
          <p:nvPr/>
        </p:nvPicPr>
        <p:blipFill>
          <a:blip r:embed="rId11"/>
          <a:stretch>
            <a:fillRect/>
          </a:stretch>
        </p:blipFill>
        <p:spPr>
          <a:xfrm>
            <a:off x="129350" y="5004404"/>
            <a:ext cx="350735" cy="321943"/>
          </a:xfrm>
          <a:prstGeom prst="rect">
            <a:avLst/>
          </a:prstGeom>
        </p:spPr>
      </p:pic>
      <p:pic>
        <p:nvPicPr>
          <p:cNvPr id="78" name="Picture 77">
            <a:extLst>
              <a:ext uri="{FF2B5EF4-FFF2-40B4-BE49-F238E27FC236}">
                <a16:creationId xmlns:a16="http://schemas.microsoft.com/office/drawing/2014/main" id="{558C59A8-57DD-8A40-A4E5-63B1D1E033D3}"/>
              </a:ext>
            </a:extLst>
          </p:cNvPr>
          <p:cNvPicPr>
            <a:picLocks noChangeAspect="1"/>
          </p:cNvPicPr>
          <p:nvPr/>
        </p:nvPicPr>
        <p:blipFill>
          <a:blip r:embed="rId12"/>
          <a:stretch>
            <a:fillRect/>
          </a:stretch>
        </p:blipFill>
        <p:spPr>
          <a:xfrm>
            <a:off x="176299" y="4456783"/>
            <a:ext cx="250963" cy="418271"/>
          </a:xfrm>
          <a:prstGeom prst="rect">
            <a:avLst/>
          </a:prstGeom>
        </p:spPr>
      </p:pic>
      <p:pic>
        <p:nvPicPr>
          <p:cNvPr id="79" name="Picture 78">
            <a:extLst>
              <a:ext uri="{FF2B5EF4-FFF2-40B4-BE49-F238E27FC236}">
                <a16:creationId xmlns:a16="http://schemas.microsoft.com/office/drawing/2014/main" id="{FC2A4CE4-8B47-584D-907E-D7824870ADB2}"/>
              </a:ext>
            </a:extLst>
          </p:cNvPr>
          <p:cNvPicPr>
            <a:picLocks noChangeAspect="1"/>
          </p:cNvPicPr>
          <p:nvPr/>
        </p:nvPicPr>
        <p:blipFill>
          <a:blip r:embed="rId13"/>
          <a:stretch>
            <a:fillRect/>
          </a:stretch>
        </p:blipFill>
        <p:spPr>
          <a:xfrm>
            <a:off x="126338" y="3524672"/>
            <a:ext cx="385157" cy="318839"/>
          </a:xfrm>
          <a:prstGeom prst="rect">
            <a:avLst/>
          </a:prstGeom>
        </p:spPr>
      </p:pic>
      <p:grpSp>
        <p:nvGrpSpPr>
          <p:cNvPr id="68" name="Group 67">
            <a:extLst>
              <a:ext uri="{FF2B5EF4-FFF2-40B4-BE49-F238E27FC236}">
                <a16:creationId xmlns:a16="http://schemas.microsoft.com/office/drawing/2014/main" id="{44D7A7AC-965E-824A-8989-199FE5930690}"/>
              </a:ext>
            </a:extLst>
          </p:cNvPr>
          <p:cNvGrpSpPr/>
          <p:nvPr/>
        </p:nvGrpSpPr>
        <p:grpSpPr>
          <a:xfrm>
            <a:off x="11563496" y="599227"/>
            <a:ext cx="1052889" cy="261162"/>
            <a:chOff x="11312032" y="490976"/>
            <a:chExt cx="1052889" cy="261162"/>
          </a:xfrm>
        </p:grpSpPr>
        <p:sp>
          <p:nvSpPr>
            <p:cNvPr id="70" name="TextBox 69">
              <a:extLst>
                <a:ext uri="{FF2B5EF4-FFF2-40B4-BE49-F238E27FC236}">
                  <a16:creationId xmlns:a16="http://schemas.microsoft.com/office/drawing/2014/main" id="{B4F809A0-FD13-F74B-BC17-2B8918F65C02}"/>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71" name="Picture 70">
              <a:extLst>
                <a:ext uri="{FF2B5EF4-FFF2-40B4-BE49-F238E27FC236}">
                  <a16:creationId xmlns:a16="http://schemas.microsoft.com/office/drawing/2014/main" id="{6EEE969B-7344-8E4F-AA36-D7DEF871169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76" name="Picture 75">
            <a:extLst>
              <a:ext uri="{FF2B5EF4-FFF2-40B4-BE49-F238E27FC236}">
                <a16:creationId xmlns:a16="http://schemas.microsoft.com/office/drawing/2014/main" id="{7C911633-6E97-D741-8235-DBFC334166F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77" name="TextBox 76">
            <a:extLst>
              <a:ext uri="{FF2B5EF4-FFF2-40B4-BE49-F238E27FC236}">
                <a16:creationId xmlns:a16="http://schemas.microsoft.com/office/drawing/2014/main" id="{B84DF2F7-7756-D34F-A621-DE11C0DAFE97}"/>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80" name="Picture 79">
            <a:extLst>
              <a:ext uri="{FF2B5EF4-FFF2-40B4-BE49-F238E27FC236}">
                <a16:creationId xmlns:a16="http://schemas.microsoft.com/office/drawing/2014/main" id="{95801367-FCCE-C74F-B12F-34CA6CBA13E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3864" y="172041"/>
            <a:ext cx="2492593" cy="726820"/>
          </a:xfrm>
          <a:prstGeom prst="rect">
            <a:avLst/>
          </a:prstGeom>
        </p:spPr>
      </p:pic>
    </p:spTree>
    <p:extLst>
      <p:ext uri="{BB962C8B-B14F-4D97-AF65-F5344CB8AC3E}">
        <p14:creationId xmlns:p14="http://schemas.microsoft.com/office/powerpoint/2010/main" val="3392063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sp>
        <p:nvSpPr>
          <p:cNvPr id="38" name="Rectangle 37">
            <a:extLst>
              <a:ext uri="{FF2B5EF4-FFF2-40B4-BE49-F238E27FC236}">
                <a16:creationId xmlns:a16="http://schemas.microsoft.com/office/drawing/2014/main" id="{30028716-C2BF-5A46-ADDC-B7D95A809ECA}"/>
              </a:ext>
            </a:extLst>
          </p:cNvPr>
          <p:cNvSpPr/>
          <p:nvPr/>
        </p:nvSpPr>
        <p:spPr>
          <a:xfrm>
            <a:off x="2759074" y="1071416"/>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IN" sz="1646" dirty="0"/>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1322878"/>
            <a:ext cx="8014191" cy="430887"/>
          </a:xfrm>
          <a:prstGeom prst="rect">
            <a:avLst/>
          </a:prstGeom>
          <a:noFill/>
        </p:spPr>
        <p:txBody>
          <a:bodyPr wrap="square" rtlCol="0">
            <a:spAutoFit/>
          </a:bodyPr>
          <a:lstStyle/>
          <a:p>
            <a:pPr algn="ctr"/>
            <a:r>
              <a:rPr lang="en-IN" sz="2200" b="1" dirty="0">
                <a:solidFill>
                  <a:schemeClr val="bg2">
                    <a:lumMod val="50000"/>
                  </a:schemeClr>
                </a:solidFill>
              </a:rPr>
              <a:t>Alert Trainee</a:t>
            </a:r>
          </a:p>
        </p:txBody>
      </p:sp>
      <p:sp>
        <p:nvSpPr>
          <p:cNvPr id="40" name="Rectangle 39">
            <a:extLst>
              <a:ext uri="{FF2B5EF4-FFF2-40B4-BE49-F238E27FC236}">
                <a16:creationId xmlns:a16="http://schemas.microsoft.com/office/drawing/2014/main" id="{5CCF21A6-3573-F543-95AF-2A9029C46D51}"/>
              </a:ext>
            </a:extLst>
          </p:cNvPr>
          <p:cNvSpPr/>
          <p:nvPr/>
        </p:nvSpPr>
        <p:spPr>
          <a:xfrm>
            <a:off x="2921199" y="2069138"/>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1" name="Rectangle 40">
            <a:extLst>
              <a:ext uri="{FF2B5EF4-FFF2-40B4-BE49-F238E27FC236}">
                <a16:creationId xmlns:a16="http://schemas.microsoft.com/office/drawing/2014/main" id="{5CCF21A6-3573-F543-95AF-2A9029C46D51}"/>
              </a:ext>
            </a:extLst>
          </p:cNvPr>
          <p:cNvSpPr/>
          <p:nvPr/>
        </p:nvSpPr>
        <p:spPr>
          <a:xfrm>
            <a:off x="2921289" y="19956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3" name="Rectangle: Rounded Corners 55">
            <a:extLst>
              <a:ext uri="{FF2B5EF4-FFF2-40B4-BE49-F238E27FC236}">
                <a16:creationId xmlns:a16="http://schemas.microsoft.com/office/drawing/2014/main" id="{1A549288-70C2-FA4A-B20B-0E47D8136C14}"/>
              </a:ext>
            </a:extLst>
          </p:cNvPr>
          <p:cNvSpPr/>
          <p:nvPr/>
        </p:nvSpPr>
        <p:spPr>
          <a:xfrm>
            <a:off x="5322542" y="213712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5" name="TextBox 44">
            <a:extLst>
              <a:ext uri="{FF2B5EF4-FFF2-40B4-BE49-F238E27FC236}">
                <a16:creationId xmlns:a16="http://schemas.microsoft.com/office/drawing/2014/main" id="{550105AF-B118-154C-AF9F-5CD4F3909DD9}"/>
              </a:ext>
            </a:extLst>
          </p:cNvPr>
          <p:cNvSpPr txBox="1"/>
          <p:nvPr/>
        </p:nvSpPr>
        <p:spPr>
          <a:xfrm>
            <a:off x="3668770" y="2163540"/>
            <a:ext cx="1362040" cy="369332"/>
          </a:xfrm>
          <a:prstGeom prst="rect">
            <a:avLst/>
          </a:prstGeom>
          <a:noFill/>
        </p:spPr>
        <p:txBody>
          <a:bodyPr wrap="none" rtlCol="0">
            <a:spAutoFit/>
          </a:bodyPr>
          <a:lstStyle/>
          <a:p>
            <a:r>
              <a:rPr lang="en-US" dirty="0"/>
              <a:t>Employee ID</a:t>
            </a:r>
          </a:p>
        </p:txBody>
      </p:sp>
      <p:sp>
        <p:nvSpPr>
          <p:cNvPr id="46" name="Rectangle 45">
            <a:extLst>
              <a:ext uri="{FF2B5EF4-FFF2-40B4-BE49-F238E27FC236}">
                <a16:creationId xmlns:a16="http://schemas.microsoft.com/office/drawing/2014/main" id="{5CCF21A6-3573-F543-95AF-2A9029C46D51}"/>
              </a:ext>
            </a:extLst>
          </p:cNvPr>
          <p:cNvSpPr/>
          <p:nvPr/>
        </p:nvSpPr>
        <p:spPr>
          <a:xfrm>
            <a:off x="2967852" y="3113704"/>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7" name="Rectangle: Rounded Corners 55">
            <a:extLst>
              <a:ext uri="{FF2B5EF4-FFF2-40B4-BE49-F238E27FC236}">
                <a16:creationId xmlns:a16="http://schemas.microsoft.com/office/drawing/2014/main" id="{1A549288-70C2-FA4A-B20B-0E47D8136C14}"/>
              </a:ext>
            </a:extLst>
          </p:cNvPr>
          <p:cNvSpPr/>
          <p:nvPr/>
        </p:nvSpPr>
        <p:spPr>
          <a:xfrm>
            <a:off x="5369105" y="3255203"/>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9" name="TextBox 48">
            <a:extLst>
              <a:ext uri="{FF2B5EF4-FFF2-40B4-BE49-F238E27FC236}">
                <a16:creationId xmlns:a16="http://schemas.microsoft.com/office/drawing/2014/main" id="{550105AF-B118-154C-AF9F-5CD4F3909DD9}"/>
              </a:ext>
            </a:extLst>
          </p:cNvPr>
          <p:cNvSpPr txBox="1"/>
          <p:nvPr/>
        </p:nvSpPr>
        <p:spPr>
          <a:xfrm>
            <a:off x="3723875" y="3282445"/>
            <a:ext cx="1086388" cy="369332"/>
          </a:xfrm>
          <a:prstGeom prst="rect">
            <a:avLst/>
          </a:prstGeom>
          <a:noFill/>
        </p:spPr>
        <p:txBody>
          <a:bodyPr wrap="none" rtlCol="0">
            <a:spAutoFit/>
          </a:bodyPr>
          <a:lstStyle/>
          <a:p>
            <a:pPr algn="ctr"/>
            <a:r>
              <a:rPr lang="en-US" dirty="0"/>
              <a:t>Course ID</a:t>
            </a:r>
          </a:p>
        </p:txBody>
      </p:sp>
      <p:sp>
        <p:nvSpPr>
          <p:cNvPr id="50" name="Rectangle 49">
            <a:extLst>
              <a:ext uri="{FF2B5EF4-FFF2-40B4-BE49-F238E27FC236}">
                <a16:creationId xmlns:a16="http://schemas.microsoft.com/office/drawing/2014/main" id="{5CCF21A6-3573-F543-95AF-2A9029C46D51}"/>
              </a:ext>
            </a:extLst>
          </p:cNvPr>
          <p:cNvSpPr/>
          <p:nvPr/>
        </p:nvSpPr>
        <p:spPr>
          <a:xfrm>
            <a:off x="2921199" y="4281446"/>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1" name="Rectangle: Rounded Corners 55">
            <a:extLst>
              <a:ext uri="{FF2B5EF4-FFF2-40B4-BE49-F238E27FC236}">
                <a16:creationId xmlns:a16="http://schemas.microsoft.com/office/drawing/2014/main" id="{1A549288-70C2-FA4A-B20B-0E47D8136C14}"/>
              </a:ext>
            </a:extLst>
          </p:cNvPr>
          <p:cNvSpPr/>
          <p:nvPr/>
        </p:nvSpPr>
        <p:spPr>
          <a:xfrm>
            <a:off x="5322452" y="4422945"/>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53" name="TextBox 52">
            <a:extLst>
              <a:ext uri="{FF2B5EF4-FFF2-40B4-BE49-F238E27FC236}">
                <a16:creationId xmlns:a16="http://schemas.microsoft.com/office/drawing/2014/main" id="{550105AF-B118-154C-AF9F-5CD4F3909DD9}"/>
              </a:ext>
            </a:extLst>
          </p:cNvPr>
          <p:cNvSpPr txBox="1"/>
          <p:nvPr/>
        </p:nvSpPr>
        <p:spPr>
          <a:xfrm>
            <a:off x="3798350" y="4467243"/>
            <a:ext cx="937437" cy="369332"/>
          </a:xfrm>
          <a:prstGeom prst="rect">
            <a:avLst/>
          </a:prstGeom>
          <a:noFill/>
        </p:spPr>
        <p:txBody>
          <a:bodyPr wrap="none" rtlCol="0">
            <a:spAutoFit/>
          </a:bodyPr>
          <a:lstStyle/>
          <a:p>
            <a:pPr algn="ctr"/>
            <a:r>
              <a:rPr lang="en-US" dirty="0"/>
              <a:t>Test No.</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4267068" y="5826682"/>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Send  Email</a:t>
            </a:r>
          </a:p>
        </p:txBody>
      </p:sp>
      <p:sp>
        <p:nvSpPr>
          <p:cNvPr id="59" name="Rectangle: Rounded Corners 65">
            <a:extLst>
              <a:ext uri="{FF2B5EF4-FFF2-40B4-BE49-F238E27FC236}">
                <a16:creationId xmlns:a16="http://schemas.microsoft.com/office/drawing/2014/main" id="{50DF11FB-4625-5A49-B5F9-1B52C1001EDA}"/>
              </a:ext>
            </a:extLst>
          </p:cNvPr>
          <p:cNvSpPr/>
          <p:nvPr/>
        </p:nvSpPr>
        <p:spPr>
          <a:xfrm>
            <a:off x="7162792" y="5843535"/>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Send SMS</a:t>
            </a:r>
          </a:p>
        </p:txBody>
      </p:sp>
      <p:sp>
        <p:nvSpPr>
          <p:cNvPr id="88" name="Rectangle 87">
            <a:extLst>
              <a:ext uri="{FF2B5EF4-FFF2-40B4-BE49-F238E27FC236}">
                <a16:creationId xmlns:a16="http://schemas.microsoft.com/office/drawing/2014/main" id="{4D60762C-D354-5F44-8355-F3DDAAAF3AE5}"/>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89" name="Group 88">
            <a:extLst>
              <a:ext uri="{FF2B5EF4-FFF2-40B4-BE49-F238E27FC236}">
                <a16:creationId xmlns:a16="http://schemas.microsoft.com/office/drawing/2014/main" id="{955789C4-C64B-434D-A2DA-A4750B2AD568}"/>
              </a:ext>
            </a:extLst>
          </p:cNvPr>
          <p:cNvGrpSpPr/>
          <p:nvPr/>
        </p:nvGrpSpPr>
        <p:grpSpPr>
          <a:xfrm>
            <a:off x="111459" y="2993388"/>
            <a:ext cx="2152334" cy="358614"/>
            <a:chOff x="212185" y="3399571"/>
            <a:chExt cx="2353700" cy="392165"/>
          </a:xfrm>
        </p:grpSpPr>
        <p:pic>
          <p:nvPicPr>
            <p:cNvPr id="90" name="Picture 89">
              <a:extLst>
                <a:ext uri="{FF2B5EF4-FFF2-40B4-BE49-F238E27FC236}">
                  <a16:creationId xmlns:a16="http://schemas.microsoft.com/office/drawing/2014/main" id="{11745B24-7792-454D-A0F2-32240B65485E}"/>
                </a:ext>
              </a:extLst>
            </p:cNvPr>
            <p:cNvPicPr>
              <a:picLocks noChangeAspect="1"/>
            </p:cNvPicPr>
            <p:nvPr/>
          </p:nvPicPr>
          <p:blipFill>
            <a:blip r:embed="rId6"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92" name="TextBox 91">
              <a:extLst>
                <a:ext uri="{FF2B5EF4-FFF2-40B4-BE49-F238E27FC236}">
                  <a16:creationId xmlns:a16="http://schemas.microsoft.com/office/drawing/2014/main" id="{6A15E23B-1A90-0247-807F-73B9A0400BEB}"/>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95" name="TextBox 94">
            <a:extLst>
              <a:ext uri="{FF2B5EF4-FFF2-40B4-BE49-F238E27FC236}">
                <a16:creationId xmlns:a16="http://schemas.microsoft.com/office/drawing/2014/main" id="{5B5BA7DE-19C4-CF42-8D54-DEB759896537}"/>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99" name="Picture 98">
            <a:extLst>
              <a:ext uri="{FF2B5EF4-FFF2-40B4-BE49-F238E27FC236}">
                <a16:creationId xmlns:a16="http://schemas.microsoft.com/office/drawing/2014/main" id="{8D6A1E44-3D17-CB43-B146-11EDC0E853C1}"/>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109" name="TextBox 108">
            <a:extLst>
              <a:ext uri="{FF2B5EF4-FFF2-40B4-BE49-F238E27FC236}">
                <a16:creationId xmlns:a16="http://schemas.microsoft.com/office/drawing/2014/main" id="{ABAF75BA-7218-DA41-A48D-9B814CDBF4E4}"/>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110" name="Group 109">
            <a:extLst>
              <a:ext uri="{FF2B5EF4-FFF2-40B4-BE49-F238E27FC236}">
                <a16:creationId xmlns:a16="http://schemas.microsoft.com/office/drawing/2014/main" id="{746A5953-DAF6-7548-8DFD-8DE63ED0B34B}"/>
              </a:ext>
            </a:extLst>
          </p:cNvPr>
          <p:cNvGrpSpPr/>
          <p:nvPr/>
        </p:nvGrpSpPr>
        <p:grpSpPr>
          <a:xfrm>
            <a:off x="147367" y="1961303"/>
            <a:ext cx="2189543" cy="342369"/>
            <a:chOff x="198537" y="2990591"/>
            <a:chExt cx="2130046" cy="342369"/>
          </a:xfrm>
        </p:grpSpPr>
        <p:pic>
          <p:nvPicPr>
            <p:cNvPr id="111" name="Picture 110">
              <a:extLst>
                <a:ext uri="{FF2B5EF4-FFF2-40B4-BE49-F238E27FC236}">
                  <a16:creationId xmlns:a16="http://schemas.microsoft.com/office/drawing/2014/main" id="{4440EB09-60FA-6D47-9ACB-FFDE7AD94EF0}"/>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112" name="TextBox 111">
              <a:extLst>
                <a:ext uri="{FF2B5EF4-FFF2-40B4-BE49-F238E27FC236}">
                  <a16:creationId xmlns:a16="http://schemas.microsoft.com/office/drawing/2014/main" id="{519A71CF-07A5-B242-9481-51C5F3293BC3}"/>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113" name="Picture 112">
            <a:extLst>
              <a:ext uri="{FF2B5EF4-FFF2-40B4-BE49-F238E27FC236}">
                <a16:creationId xmlns:a16="http://schemas.microsoft.com/office/drawing/2014/main" id="{D62AF4C7-6940-774D-A0D2-1ECF33E655A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114" name="TextBox 113">
            <a:extLst>
              <a:ext uri="{FF2B5EF4-FFF2-40B4-BE49-F238E27FC236}">
                <a16:creationId xmlns:a16="http://schemas.microsoft.com/office/drawing/2014/main" id="{C25134DA-5134-D541-94E8-4A4CC7B2832C}"/>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115" name="Group 114">
            <a:extLst>
              <a:ext uri="{FF2B5EF4-FFF2-40B4-BE49-F238E27FC236}">
                <a16:creationId xmlns:a16="http://schemas.microsoft.com/office/drawing/2014/main" id="{44481DC4-3E48-B74C-8ECB-84A26ED82026}"/>
              </a:ext>
            </a:extLst>
          </p:cNvPr>
          <p:cNvGrpSpPr/>
          <p:nvPr/>
        </p:nvGrpSpPr>
        <p:grpSpPr>
          <a:xfrm>
            <a:off x="133864" y="4025598"/>
            <a:ext cx="2215537" cy="354244"/>
            <a:chOff x="172518" y="2990591"/>
            <a:chExt cx="2155334" cy="354244"/>
          </a:xfrm>
        </p:grpSpPr>
        <p:pic>
          <p:nvPicPr>
            <p:cNvPr id="116" name="Picture 115">
              <a:extLst>
                <a:ext uri="{FF2B5EF4-FFF2-40B4-BE49-F238E27FC236}">
                  <a16:creationId xmlns:a16="http://schemas.microsoft.com/office/drawing/2014/main" id="{7417568D-EB07-5942-8C2D-9D0108D8966C}"/>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117" name="TextBox 116">
              <a:extLst>
                <a:ext uri="{FF2B5EF4-FFF2-40B4-BE49-F238E27FC236}">
                  <a16:creationId xmlns:a16="http://schemas.microsoft.com/office/drawing/2014/main" id="{DFFE334A-7CAB-E644-B06C-15F56F9D48C8}"/>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119" name="TextBox 118">
            <a:extLst>
              <a:ext uri="{FF2B5EF4-FFF2-40B4-BE49-F238E27FC236}">
                <a16:creationId xmlns:a16="http://schemas.microsoft.com/office/drawing/2014/main" id="{2B609247-67A8-4A4E-AE06-2484DE35671E}"/>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sp>
        <p:nvSpPr>
          <p:cNvPr id="121" name="TextBox 120">
            <a:extLst>
              <a:ext uri="{FF2B5EF4-FFF2-40B4-BE49-F238E27FC236}">
                <a16:creationId xmlns:a16="http://schemas.microsoft.com/office/drawing/2014/main" id="{C707048C-82CF-5643-AA85-694CC600D011}"/>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122" name="Picture 121">
            <a:extLst>
              <a:ext uri="{FF2B5EF4-FFF2-40B4-BE49-F238E27FC236}">
                <a16:creationId xmlns:a16="http://schemas.microsoft.com/office/drawing/2014/main" id="{D79F9ED7-09CA-8044-B5C7-8E2EE1BC94D7}"/>
              </a:ext>
            </a:extLst>
          </p:cNvPr>
          <p:cNvPicPr>
            <a:picLocks noChangeAspect="1"/>
          </p:cNvPicPr>
          <p:nvPr/>
        </p:nvPicPr>
        <p:blipFill>
          <a:blip r:embed="rId10"/>
          <a:stretch>
            <a:fillRect/>
          </a:stretch>
        </p:blipFill>
        <p:spPr>
          <a:xfrm>
            <a:off x="129350" y="5004404"/>
            <a:ext cx="350735" cy="321943"/>
          </a:xfrm>
          <a:prstGeom prst="rect">
            <a:avLst/>
          </a:prstGeom>
        </p:spPr>
      </p:pic>
      <p:pic>
        <p:nvPicPr>
          <p:cNvPr id="123" name="Picture 122">
            <a:extLst>
              <a:ext uri="{FF2B5EF4-FFF2-40B4-BE49-F238E27FC236}">
                <a16:creationId xmlns:a16="http://schemas.microsoft.com/office/drawing/2014/main" id="{B6DFFAC8-1243-7243-B2A9-A221E2DC80C9}"/>
              </a:ext>
            </a:extLst>
          </p:cNvPr>
          <p:cNvPicPr>
            <a:picLocks noChangeAspect="1"/>
          </p:cNvPicPr>
          <p:nvPr/>
        </p:nvPicPr>
        <p:blipFill>
          <a:blip r:embed="rId11"/>
          <a:stretch>
            <a:fillRect/>
          </a:stretch>
        </p:blipFill>
        <p:spPr>
          <a:xfrm>
            <a:off x="176299" y="4456783"/>
            <a:ext cx="250963" cy="418271"/>
          </a:xfrm>
          <a:prstGeom prst="rect">
            <a:avLst/>
          </a:prstGeom>
        </p:spPr>
      </p:pic>
      <p:pic>
        <p:nvPicPr>
          <p:cNvPr id="124" name="Picture 123">
            <a:extLst>
              <a:ext uri="{FF2B5EF4-FFF2-40B4-BE49-F238E27FC236}">
                <a16:creationId xmlns:a16="http://schemas.microsoft.com/office/drawing/2014/main" id="{CD7D3BD4-21F8-6742-A18E-4AC5E23D5A82}"/>
              </a:ext>
            </a:extLst>
          </p:cNvPr>
          <p:cNvPicPr>
            <a:picLocks noChangeAspect="1"/>
          </p:cNvPicPr>
          <p:nvPr/>
        </p:nvPicPr>
        <p:blipFill>
          <a:blip r:embed="rId12"/>
          <a:stretch>
            <a:fillRect/>
          </a:stretch>
        </p:blipFill>
        <p:spPr>
          <a:xfrm>
            <a:off x="126338" y="3524672"/>
            <a:ext cx="385157" cy="318839"/>
          </a:xfrm>
          <a:prstGeom prst="rect">
            <a:avLst/>
          </a:prstGeom>
        </p:spPr>
      </p:pic>
      <p:grpSp>
        <p:nvGrpSpPr>
          <p:cNvPr id="52" name="Group 51">
            <a:extLst>
              <a:ext uri="{FF2B5EF4-FFF2-40B4-BE49-F238E27FC236}">
                <a16:creationId xmlns:a16="http://schemas.microsoft.com/office/drawing/2014/main" id="{253C8792-6347-E246-A3C1-DF9EF7FFAC86}"/>
              </a:ext>
            </a:extLst>
          </p:cNvPr>
          <p:cNvGrpSpPr/>
          <p:nvPr/>
        </p:nvGrpSpPr>
        <p:grpSpPr>
          <a:xfrm>
            <a:off x="11563496" y="599227"/>
            <a:ext cx="1052889" cy="261162"/>
            <a:chOff x="11312032" y="490976"/>
            <a:chExt cx="1052889" cy="261162"/>
          </a:xfrm>
        </p:grpSpPr>
        <p:sp>
          <p:nvSpPr>
            <p:cNvPr id="54" name="TextBox 53">
              <a:extLst>
                <a:ext uri="{FF2B5EF4-FFF2-40B4-BE49-F238E27FC236}">
                  <a16:creationId xmlns:a16="http://schemas.microsoft.com/office/drawing/2014/main" id="{CEE8CC40-673F-464C-9B1E-96C6F7EB750E}"/>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55" name="Picture 54">
              <a:extLst>
                <a:ext uri="{FF2B5EF4-FFF2-40B4-BE49-F238E27FC236}">
                  <a16:creationId xmlns:a16="http://schemas.microsoft.com/office/drawing/2014/main" id="{2D46A5C5-5699-914E-8305-5A4961851FF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56" name="Picture 55">
            <a:extLst>
              <a:ext uri="{FF2B5EF4-FFF2-40B4-BE49-F238E27FC236}">
                <a16:creationId xmlns:a16="http://schemas.microsoft.com/office/drawing/2014/main" id="{C9AC57AB-61AA-F740-981D-A07667202D7A}"/>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57" name="TextBox 56">
            <a:extLst>
              <a:ext uri="{FF2B5EF4-FFF2-40B4-BE49-F238E27FC236}">
                <a16:creationId xmlns:a16="http://schemas.microsoft.com/office/drawing/2014/main" id="{B8E31D08-A236-4A42-B02A-7E72B322C1A5}"/>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60" name="Picture 59">
            <a:extLst>
              <a:ext uri="{FF2B5EF4-FFF2-40B4-BE49-F238E27FC236}">
                <a16:creationId xmlns:a16="http://schemas.microsoft.com/office/drawing/2014/main" id="{5F66A48E-4E69-004C-A91A-9BD3AAB7B2C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3864" y="172041"/>
            <a:ext cx="2492593" cy="726820"/>
          </a:xfrm>
          <a:prstGeom prst="rect">
            <a:avLst/>
          </a:prstGeom>
        </p:spPr>
      </p:pic>
    </p:spTree>
    <p:extLst>
      <p:ext uri="{BB962C8B-B14F-4D97-AF65-F5344CB8AC3E}">
        <p14:creationId xmlns:p14="http://schemas.microsoft.com/office/powerpoint/2010/main" val="8760971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7607</TotalTime>
  <Words>1352</Words>
  <Application>Microsoft Macintosh PowerPoint</Application>
  <PresentationFormat>Custom</PresentationFormat>
  <Paragraphs>377</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prateek kapoor</dc:creator>
  <cp:lastModifiedBy>Microsoft Office User</cp:lastModifiedBy>
  <cp:revision>437</cp:revision>
  <dcterms:created xsi:type="dcterms:W3CDTF">2018-04-10T06:27:35Z</dcterms:created>
  <dcterms:modified xsi:type="dcterms:W3CDTF">2019-03-02T04:00:54Z</dcterms:modified>
</cp:coreProperties>
</file>