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15.xml.rels" ContentType="application/vnd.openxmlformats-package.relationships+xml"/>
  <Override PartName="/ppt/notesSlides/_rels/notesSlide2.xml.rels" ContentType="application/vnd.openxmlformats-package.relationships+xml"/>
  <Override PartName="/ppt/notesSlides/_rels/notesSlide16.xml.rels" ContentType="application/vnd.openxmlformats-package.relationships+xml"/>
  <Override PartName="/ppt/notesSlides/_rels/notesSlide3.xml.rels" ContentType="application/vnd.openxmlformats-package.relationships+xml"/>
  <Override PartName="/ppt/notesSlides/_rels/notesSlide14.xml.rels" ContentType="application/vnd.openxmlformats-package.relationships+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211.png" ContentType="image/png"/>
  <Override PartName="/ppt/media/image210.tif" ContentType="image/tiff"/>
  <Override PartName="/ppt/media/image208.png" ContentType="image/png"/>
  <Override PartName="/ppt/media/image205.tif" ContentType="image/tiff"/>
  <Override PartName="/ppt/media/image201.tif" ContentType="image/tiff"/>
  <Override PartName="/ppt/media/image199.png" ContentType="image/png"/>
  <Override PartName="/ppt/media/image196.tif" ContentType="image/tiff"/>
  <Override PartName="/ppt/media/image192.tif" ContentType="image/tiff"/>
  <Override PartName="/ppt/media/image191.png" ContentType="image/png"/>
  <Override PartName="/ppt/media/image190.png" ContentType="image/png"/>
  <Override PartName="/ppt/media/image188.png" ContentType="image/png"/>
  <Override PartName="/ppt/media/image187.tif" ContentType="image/tiff"/>
  <Override PartName="/ppt/media/image186.png" ContentType="image/png"/>
  <Override PartName="/ppt/media/image185.png" ContentType="image/png"/>
  <Override PartName="/ppt/media/image184.png" ContentType="image/png"/>
  <Override PartName="/ppt/media/image183.tif" ContentType="image/tiff"/>
  <Override PartName="/ppt/media/image182.png" ContentType="image/png"/>
  <Override PartName="/ppt/media/image181.png" ContentType="image/png"/>
  <Override PartName="/ppt/media/image178.tif" ContentType="image/tiff"/>
  <Override PartName="/ppt/media/image177.png" ContentType="image/png"/>
  <Override PartName="/ppt/media/image176.png" ContentType="image/png"/>
  <Override PartName="/ppt/media/image175.png" ContentType="image/png"/>
  <Override PartName="/ppt/media/image174.tif" ContentType="image/tiff"/>
  <Override PartName="/ppt/media/image173.png" ContentType="image/png"/>
  <Override PartName="/ppt/media/image172.png" ContentType="image/png"/>
  <Override PartName="/ppt/media/image171.png" ContentType="image/png"/>
  <Override PartName="/ppt/media/image170.png" ContentType="image/png"/>
  <Override PartName="/ppt/media/image169.tif" ContentType="image/tiff"/>
  <Override PartName="/ppt/media/image167.png" ContentType="image/png"/>
  <Override PartName="/ppt/media/image75.tif" ContentType="image/tiff"/>
  <Override PartName="/ppt/media/image74.png" ContentType="image/png"/>
  <Override PartName="/ppt/media/image73.png" ContentType="image/png"/>
  <Override PartName="/ppt/media/image72.png" ContentType="image/png"/>
  <Override PartName="/ppt/media/image71.png" ContentType="image/png"/>
  <Override PartName="/ppt/media/image168.png" ContentType="image/png"/>
  <Override PartName="/ppt/media/image70.png" ContentType="image/png"/>
  <Override PartName="/ppt/media/image193.png" ContentType="image/png"/>
  <Override PartName="/ppt/media/image56.tif" ContentType="image/tiff"/>
  <Override PartName="/ppt/media/image165.tif" ContentType="image/tiff"/>
  <Override PartName="/ppt/media/image54.png" ContentType="image/png"/>
  <Override PartName="/ppt/media/image163.png" ContentType="image/png"/>
  <Override PartName="/ppt/media/image78.png" ContentType="image/png"/>
  <Override PartName="/ppt/media/image53.png" ContentType="image/png"/>
  <Override PartName="/ppt/media/image77.png" ContentType="image/png"/>
  <Override PartName="/ppt/media/image160.tif" ContentType="image/tiff"/>
  <Override PartName="/ppt/media/image52.png" ContentType="image/png"/>
  <Override PartName="/ppt/media/image161.png" ContentType="image/png"/>
  <Override PartName="/ppt/media/image76.png" ContentType="image/png"/>
  <Override PartName="/ppt/media/image48.png" ContentType="image/png"/>
  <Override PartName="/ppt/media/image209.png" ContentType="image/png"/>
  <Override PartName="/ppt/media/image157.png" ContentType="image/png"/>
  <Override PartName="/ppt/media/image180.png" ContentType="image/png"/>
  <Override PartName="/ppt/media/image43.tif" ContentType="image/tiff"/>
  <Override PartName="/ppt/media/image44.png" ContentType="image/png"/>
  <Override PartName="/ppt/media/image153.png" ContentType="image/png"/>
  <Override PartName="/ppt/media/image42.png" ContentType="image/png"/>
  <Override PartName="/ppt/media/image203.png" ContentType="image/png"/>
  <Override PartName="/ppt/media/image151.png" ContentType="image/png"/>
  <Override PartName="/ppt/media/image202.png" ContentType="image/png"/>
  <Override PartName="/ppt/media/image150.png" ContentType="image/png"/>
  <Override PartName="/ppt/media/image64.tif" ContentType="image/tiff"/>
  <Override PartName="/ppt/media/image9.png" ContentType="image/png"/>
  <Override PartName="/ppt/media/image39.png" ContentType="image/png"/>
  <Override PartName="/ppt/media/image50.png" ContentType="image/png"/>
  <Override PartName="/ppt/media/image148.png" ContentType="image/png"/>
  <Override PartName="/ppt/media/image14.png" ContentType="image/png"/>
  <Override PartName="/ppt/media/image123.png" ContentType="image/png"/>
  <Override PartName="/ppt/media/image38.png" ContentType="image/png"/>
  <Override PartName="/ppt/media/image147.png" ContentType="image/png"/>
  <Override PartName="/ppt/media/image13.png" ContentType="image/png"/>
  <Override PartName="/ppt/media/image37.png" ContentType="image/png"/>
  <Override PartName="/ppt/media/image120.tif" ContentType="image/tiff"/>
  <Override PartName="/ppt/media/image146.png" ContentType="image/png"/>
  <Override PartName="/ppt/media/image12.png" ContentType="image/png"/>
  <Override PartName="/ppt/media/image121.png" ContentType="image/png"/>
  <Override PartName="/ppt/media/image16.png" ContentType="image/png"/>
  <Override PartName="/ppt/media/image125.png" ContentType="image/png"/>
  <Override PartName="/ppt/media/image15.png" ContentType="image/png"/>
  <Override PartName="/ppt/media/image17.png" ContentType="image/png"/>
  <Override PartName="/ppt/media/image126.png" ContentType="image/png"/>
  <Override PartName="/ppt/media/image18.png" ContentType="image/png"/>
  <Override PartName="/ppt/media/image127.png" ContentType="image/png"/>
  <Override PartName="/ppt/media/image19.png" ContentType="image/png"/>
  <Override PartName="/ppt/media/image45.png" ContentType="image/png"/>
  <Override PartName="/ppt/media/image206.png" ContentType="image/png"/>
  <Override PartName="/ppt/media/image154.png" ContentType="image/png"/>
  <Override PartName="/ppt/media/image46.png" ContentType="image/png"/>
  <Override PartName="/ppt/media/image207.png" ContentType="image/png"/>
  <Override PartName="/ppt/media/image155.png" ContentType="image/png"/>
  <Override PartName="/ppt/media/image119.png" ContentType="image/png"/>
  <Override PartName="/ppt/media/image21.png" ContentType="image/png"/>
  <Override PartName="/ppt/media/image130.png" ContentType="image/png"/>
  <Override PartName="/ppt/media/image47.png" ContentType="image/png"/>
  <Override PartName="/ppt/media/image22.png" ContentType="image/png"/>
  <Override PartName="/ppt/media/image131.png" ContentType="image/png"/>
  <Override PartName="/ppt/media/image49.png" ContentType="image/png"/>
  <Override PartName="/ppt/media/image23.tif" ContentType="image/tiff"/>
  <Override PartName="/ppt/media/image158.png" ContentType="image/png"/>
  <Override PartName="/ppt/media/image24.png" ContentType="image/png"/>
  <Override PartName="/ppt/media/image133.png" ContentType="image/png"/>
  <Override PartName="/ppt/media/image26.png" ContentType="image/png"/>
  <Override PartName="/ppt/media/image135.png" ContentType="image/png"/>
  <Override PartName="/ppt/media/image27.png" ContentType="image/png"/>
  <Override PartName="/ppt/media/image28.png" ContentType="image/png"/>
  <Override PartName="/ppt/media/image137.png" ContentType="image/png"/>
  <Override PartName="/ppt/media/image55.png" ContentType="image/png"/>
  <Override PartName="/ppt/media/image164.png" ContentType="image/png"/>
  <Override PartName="/ppt/media/image128.png" ContentType="image/png"/>
  <Override PartName="/ppt/media/image30.png" ContentType="image/png"/>
  <Override PartName="/ppt/media/image140.png" ContentType="image/png"/>
  <Override PartName="/ppt/media/image57.png" ContentType="image/png"/>
  <Override PartName="/ppt/media/image32.png" ContentType="image/png"/>
  <Override PartName="/ppt/media/image141.png" ContentType="image/png"/>
  <Override PartName="/ppt/media/image58.png" ContentType="image/png"/>
  <Override PartName="/ppt/media/image33.png" ContentType="image/png"/>
  <Override PartName="/ppt/media/image142.png" ContentType="image/png"/>
  <Override PartName="/ppt/media/image59.png" ContentType="image/png"/>
  <Override PartName="/ppt/media/image34.png" ContentType="image/png"/>
  <Override PartName="/ppt/media/image143.png" ContentType="image/png"/>
  <Override PartName="/ppt/media/image60.tif" ContentType="image/tiff"/>
  <Override PartName="/ppt/media/image67.png" ContentType="image/png"/>
  <Override PartName="/ppt/media/image5.png" ContentType="image/png"/>
  <Override PartName="/ppt/media/image86.png" ContentType="image/png"/>
  <Override PartName="/ppt/media/image198.png" ContentType="image/png"/>
  <Override PartName="/ppt/media/image104.png" ContentType="image/png"/>
  <Override PartName="/ppt/media/image108.png" ContentType="image/png"/>
  <Override PartName="/ppt/media/image10.png" ContentType="image/png"/>
  <Override PartName="/ppt/media/image35.png" ContentType="image/png"/>
  <Override PartName="/ppt/media/image144.png" ContentType="image/png"/>
  <Override PartName="/ppt/media/image36.png" ContentType="image/png"/>
  <Override PartName="/ppt/media/image162.png" ContentType="image/png"/>
  <Override PartName="/ppt/media/image25.tif" ContentType="image/tiff"/>
  <Override PartName="/ppt/media/image134.tif" ContentType="image/tiff"/>
  <Override PartName="/ppt/media/image166.png" ContentType="image/png"/>
  <Override PartName="/ppt/media/image29.tif" ContentType="image/tiff"/>
  <Override PartName="/ppt/media/image8.png" ContentType="image/png"/>
  <Override PartName="/ppt/media/image89.png" ContentType="image/png"/>
  <Override PartName="/ppt/media/image107.png" ContentType="image/png"/>
  <Override PartName="/ppt/media/image62.png" ContentType="image/png"/>
  <Override PartName="/ppt/media/image69.png" ContentType="image/png"/>
  <Override PartName="/ppt/media/image7.png" ContentType="image/png"/>
  <Override PartName="/ppt/media/image88.png" ContentType="image/png"/>
  <Override PartName="/ppt/media/image106.png" ContentType="image/png"/>
  <Override PartName="/ppt/media/image2.png" ContentType="image/png"/>
  <Override PartName="/ppt/media/image83.png" ContentType="image/png"/>
  <Override PartName="/ppt/media/image195.png" ContentType="image/png"/>
  <Override PartName="/ppt/media/image101.png" ContentType="image/png"/>
  <Override PartName="/ppt/media/image63.png" ContentType="image/png"/>
  <Override PartName="/ppt/media/image1.png" ContentType="image/png"/>
  <Override PartName="/ppt/media/image82.png" ContentType="image/png"/>
  <Override PartName="/ppt/media/image194.png" ContentType="image/png"/>
  <Override PartName="/ppt/media/image100.png" ContentType="image/png"/>
  <Override PartName="/ppt/media/image65.png" ContentType="image/png"/>
  <Override PartName="/ppt/media/image3.png" ContentType="image/png"/>
  <Override PartName="/ppt/media/image84.png" ContentType="image/png"/>
  <Override PartName="/ppt/media/image102.png" ContentType="image/png"/>
  <Override PartName="/ppt/media/image66.png" ContentType="image/png"/>
  <Override PartName="/ppt/media/image4.png" ContentType="image/png"/>
  <Override PartName="/ppt/media/image85.png" ContentType="image/png"/>
  <Override PartName="/ppt/media/image197.png" ContentType="image/png"/>
  <Override PartName="/ppt/media/image103.png" ContentType="image/png"/>
  <Override PartName="/ppt/media/image68.png" ContentType="image/png"/>
  <Override PartName="/ppt/media/image6.png" ContentType="image/png"/>
  <Override PartName="/ppt/media/image87.png" ContentType="image/png"/>
  <Override PartName="/ppt/media/image122.png" ContentType="image/png"/>
  <Override PartName="/ppt/media/image79.tif" ContentType="image/tiff"/>
  <Override PartName="/ppt/media/image80.png" ContentType="image/png"/>
  <Override PartName="/ppt/media/image179.png" ContentType="image/png"/>
  <Override PartName="/ppt/media/image81.png" ContentType="image/png"/>
  <Override PartName="/ppt/media/image90.tif" ContentType="image/tiff"/>
  <Override PartName="/ppt/media/image189.png" ContentType="image/png"/>
  <Override PartName="/ppt/media/image91.png" ContentType="image/png"/>
  <Override PartName="/ppt/media/image92.png" ContentType="image/png"/>
  <Override PartName="/ppt/media/image93.png" ContentType="image/png"/>
  <Override PartName="/ppt/media/image111.png" ContentType="image/png"/>
  <Override PartName="/ppt/media/image94.tif" ContentType="image/tiff"/>
  <Override PartName="/ppt/media/image40.png" ContentType="image/png"/>
  <Override PartName="/ppt/media/image138.png" ContentType="image/png"/>
  <Override PartName="/ppt/media/image95.png" ContentType="image/png"/>
  <Override PartName="/ppt/media/image113.png" ContentType="image/png"/>
  <Override PartName="/ppt/media/image96.png" ContentType="image/png"/>
  <Override PartName="/ppt/media/image114.png" ContentType="image/png"/>
  <Override PartName="/ppt/media/image97.png" ContentType="image/png"/>
  <Override PartName="/ppt/media/image115.png" ContentType="image/png"/>
  <Override PartName="/ppt/media/image98.png" ContentType="image/png"/>
  <Override PartName="/ppt/media/image116.png" ContentType="image/png"/>
  <Override PartName="/ppt/media/image99.png" ContentType="image/png"/>
  <Override PartName="/ppt/media/image117.png" ContentType="image/png"/>
  <Override PartName="/ppt/media/image105.tif" ContentType="image/tiff"/>
  <Override PartName="/ppt/media/image200.png" ContentType="image/png"/>
  <Override PartName="/ppt/media/image11.tif" ContentType="image/tiff"/>
  <Override PartName="/ppt/media/image109.tif" ContentType="image/tiff"/>
  <Override PartName="/ppt/media/image136.png" ContentType="image/png"/>
  <Override PartName="/ppt/media/image110.jpeg" ContentType="image/jpeg"/>
  <Override PartName="/ppt/media/image112.png" ContentType="image/png"/>
  <Override PartName="/ppt/media/image20.png" ContentType="image/png"/>
  <Override PartName="/ppt/media/image118.png" ContentType="image/png"/>
  <Override PartName="/ppt/media/image124.tif" ContentType="image/tiff"/>
  <Override PartName="/ppt/media/image31.png" ContentType="image/png"/>
  <Override PartName="/ppt/media/image129.png" ContentType="image/png"/>
  <Override PartName="/ppt/media/image132.png" ContentType="image/png"/>
  <Override PartName="/ppt/media/image41.png" ContentType="image/png"/>
  <Override PartName="/ppt/media/image139.png" ContentType="image/png"/>
  <Override PartName="/ppt/media/image145.tif" ContentType="image/tiff"/>
  <Override PartName="/ppt/media/image51.png" ContentType="image/png"/>
  <Override PartName="/ppt/media/image149.png" ContentType="image/png"/>
  <Override PartName="/ppt/media/image204.png" ContentType="image/png"/>
  <Override PartName="/ppt/media/image152.png" ContentType="image/png"/>
  <Override PartName="/ppt/media/image156.tif" ContentType="image/tiff"/>
  <Override PartName="/ppt/media/image61.png" ContentType="image/png"/>
  <Override PartName="/ppt/media/image159.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3103225" cy="82296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533520" y="764280"/>
            <a:ext cx="6704640" cy="3771360"/>
          </a:xfrm>
          <a:prstGeom prst="rect">
            <a:avLst/>
          </a:prstGeom>
        </p:spPr>
        <p:txBody>
          <a:bodyPr lIns="0" rIns="0" tIns="0" bIns="0" anchor="ct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42" name="PlaceHolder 2"/>
          <p:cNvSpPr>
            <a:spLocks noGrp="1"/>
          </p:cNvSpPr>
          <p:nvPr>
            <p:ph type="body"/>
          </p:nvPr>
        </p:nvSpPr>
        <p:spPr>
          <a:xfrm>
            <a:off x="777240" y="4777560"/>
            <a:ext cx="6217560" cy="4525920"/>
          </a:xfrm>
          <a:prstGeom prst="rect">
            <a:avLst/>
          </a:prstGeom>
        </p:spPr>
        <p:txBody>
          <a:bodyPr lIns="0" rIns="0" tIns="0" bIns="0"/>
          <a:p>
            <a:r>
              <a:rPr b="0" lang="en-GB" sz="2000" spc="-1" strike="noStrike">
                <a:latin typeface="Arial"/>
              </a:rPr>
              <a:t>Click to edit the notes format</a:t>
            </a:r>
            <a:endParaRPr b="0" lang="en-GB" sz="2000" spc="-1" strike="noStrike">
              <a:latin typeface="Arial"/>
            </a:endParaRPr>
          </a:p>
        </p:txBody>
      </p:sp>
      <p:sp>
        <p:nvSpPr>
          <p:cNvPr id="43" name="PlaceHolder 3"/>
          <p:cNvSpPr>
            <a:spLocks noGrp="1"/>
          </p:cNvSpPr>
          <p:nvPr>
            <p:ph type="hdr"/>
          </p:nvPr>
        </p:nvSpPr>
        <p:spPr>
          <a:xfrm>
            <a:off x="0" y="0"/>
            <a:ext cx="3372840" cy="502560"/>
          </a:xfrm>
          <a:prstGeom prst="rect">
            <a:avLst/>
          </a:prstGeom>
        </p:spPr>
        <p:txBody>
          <a:bodyPr lIns="0" rIns="0" tIns="0" bIns="0"/>
          <a:p>
            <a:r>
              <a:rPr b="0" lang="en-GB" sz="1400" spc="-1" strike="noStrike">
                <a:latin typeface="Times New Roman"/>
              </a:rPr>
              <a:t>&lt;header&gt;</a:t>
            </a:r>
            <a:endParaRPr b="0" lang="en-GB" sz="1400" spc="-1" strike="noStrike">
              <a:latin typeface="Times New Roman"/>
            </a:endParaRPr>
          </a:p>
        </p:txBody>
      </p:sp>
      <p:sp>
        <p:nvSpPr>
          <p:cNvPr id="44" name="PlaceHolder 4"/>
          <p:cNvSpPr>
            <a:spLocks noGrp="1"/>
          </p:cNvSpPr>
          <p:nvPr>
            <p:ph type="dt"/>
          </p:nvPr>
        </p:nvSpPr>
        <p:spPr>
          <a:xfrm>
            <a:off x="4399200" y="0"/>
            <a:ext cx="3372840" cy="502560"/>
          </a:xfrm>
          <a:prstGeom prst="rect">
            <a:avLst/>
          </a:prstGeom>
        </p:spPr>
        <p:txBody>
          <a:bodyPr lIns="0" rIns="0" tIns="0" bIns="0"/>
          <a:p>
            <a:pPr algn="r"/>
            <a:r>
              <a:rPr b="0" lang="en-GB" sz="1400" spc="-1" strike="noStrike">
                <a:latin typeface="Times New Roman"/>
              </a:rPr>
              <a:t>&lt;date/time&gt;</a:t>
            </a:r>
            <a:endParaRPr b="0" lang="en-GB" sz="1400" spc="-1" strike="noStrike">
              <a:latin typeface="Times New Roman"/>
            </a:endParaRPr>
          </a:p>
        </p:txBody>
      </p:sp>
      <p:sp>
        <p:nvSpPr>
          <p:cNvPr id="45" name="PlaceHolder 5"/>
          <p:cNvSpPr>
            <a:spLocks noGrp="1"/>
          </p:cNvSpPr>
          <p:nvPr>
            <p:ph type="ftr"/>
          </p:nvPr>
        </p:nvSpPr>
        <p:spPr>
          <a:xfrm>
            <a:off x="0" y="9555480"/>
            <a:ext cx="3372840" cy="502560"/>
          </a:xfrm>
          <a:prstGeom prst="rect">
            <a:avLst/>
          </a:prstGeom>
        </p:spPr>
        <p:txBody>
          <a:bodyPr lIns="0" rIns="0" tIns="0" bIns="0" anchor="b"/>
          <a:p>
            <a:r>
              <a:rPr b="0" lang="en-GB" sz="1400" spc="-1" strike="noStrike">
                <a:latin typeface="Times New Roman"/>
              </a:rPr>
              <a:t>&lt;footer&gt;</a:t>
            </a:r>
            <a:endParaRPr b="0" lang="en-GB" sz="1400" spc="-1" strike="noStrike">
              <a:latin typeface="Times New Roman"/>
            </a:endParaRPr>
          </a:p>
        </p:txBody>
      </p:sp>
      <p:sp>
        <p:nvSpPr>
          <p:cNvPr id="46" name="PlaceHolder 6"/>
          <p:cNvSpPr>
            <a:spLocks noGrp="1"/>
          </p:cNvSpPr>
          <p:nvPr>
            <p:ph type="sldNum"/>
          </p:nvPr>
        </p:nvSpPr>
        <p:spPr>
          <a:xfrm>
            <a:off x="4399200" y="9555480"/>
            <a:ext cx="3372840" cy="502560"/>
          </a:xfrm>
          <a:prstGeom prst="rect">
            <a:avLst/>
          </a:prstGeom>
        </p:spPr>
        <p:txBody>
          <a:bodyPr lIns="0" rIns="0" tIns="0" bIns="0" anchor="b"/>
          <a:p>
            <a:pPr algn="r"/>
            <a:fld id="{E7303B2E-1080-4F19-8F41-685F774B887E}"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1" name="PlaceHolder 1"/>
          <p:cNvSpPr>
            <a:spLocks noGrp="1"/>
          </p:cNvSpPr>
          <p:nvPr>
            <p:ph type="sldImg"/>
          </p:nvPr>
        </p:nvSpPr>
        <p:spPr>
          <a:xfrm>
            <a:off x="973080" y="1143000"/>
            <a:ext cx="4911480" cy="3085920"/>
          </a:xfrm>
          <a:prstGeom prst="rect">
            <a:avLst/>
          </a:prstGeom>
        </p:spPr>
      </p:sp>
      <p:sp>
        <p:nvSpPr>
          <p:cNvPr id="842" name="PlaceHolder 2"/>
          <p:cNvSpPr>
            <a:spLocks noGrp="1"/>
          </p:cNvSpPr>
          <p:nvPr>
            <p:ph type="body"/>
          </p:nvPr>
        </p:nvSpPr>
        <p:spPr>
          <a:xfrm>
            <a:off x="685800" y="4400640"/>
            <a:ext cx="5486040" cy="3600000"/>
          </a:xfrm>
          <a:prstGeom prst="rect">
            <a:avLst/>
          </a:prstGeom>
        </p:spPr>
        <p:txBody>
          <a:bodyPr/>
          <a:p>
            <a:pPr marL="216000" indent="-216000">
              <a:lnSpc>
                <a:spcPct val="100000"/>
              </a:lnSpc>
            </a:pPr>
            <a:r>
              <a:rPr b="0" lang="en-GB" sz="2000" spc="-1" strike="noStrike">
                <a:latin typeface="Arial"/>
              </a:rPr>
              <a:t>&lt;i class="fa fa-lightbulb-o"&gt;</a:t>
            </a:r>
            <a:endParaRPr b="0" lang="en-GB" sz="2000" spc="-1" strike="noStrike">
              <a:latin typeface="Arial"/>
            </a:endParaRPr>
          </a:p>
          <a:p>
            <a:pPr marL="216000" indent="-216000">
              <a:lnSpc>
                <a:spcPct val="100000"/>
              </a:lnSpc>
            </a:pPr>
            <a:r>
              <a:rPr b="0" lang="en-GB" sz="1200" spc="-1" strike="noStrike">
                <a:solidFill>
                  <a:srgbClr val="000000"/>
                </a:solidFill>
                <a:latin typeface="+mn-lt"/>
                <a:ea typeface="+mn-ea"/>
              </a:rPr>
              <a:t>.glyphicon-glyphicon-upload</a:t>
            </a:r>
            <a:endParaRPr b="0" lang="en-GB" sz="1200" spc="-1" strike="noStrike">
              <a:latin typeface="Arial"/>
            </a:endParaRPr>
          </a:p>
          <a:p>
            <a:pPr marL="216000" indent="-216000">
              <a:lnSpc>
                <a:spcPct val="100000"/>
              </a:lnSpc>
            </a:pPr>
            <a:r>
              <a:rPr b="0" lang="en-GB" sz="1200" spc="-1" strike="noStrike">
                <a:solidFill>
                  <a:srgbClr val="000000"/>
                </a:solidFill>
                <a:latin typeface="+mn-lt"/>
                <a:ea typeface="+mn-ea"/>
              </a:rPr>
              <a:t>.glyphicon-glyphicon-book</a:t>
            </a:r>
            <a:endParaRPr b="0" lang="en-GB" sz="1200" spc="-1" strike="noStrike">
              <a:latin typeface="Arial"/>
            </a:endParaRPr>
          </a:p>
          <a:p>
            <a:pPr marL="216000" indent="-216000">
              <a:lnSpc>
                <a:spcPct val="100000"/>
              </a:lnSpc>
            </a:pPr>
            <a:endParaRPr b="0" lang="en-GB" sz="1200" spc="-1" strike="noStrike">
              <a:latin typeface="Arial"/>
            </a:endParaRPr>
          </a:p>
          <a:p>
            <a:pPr marL="216000" indent="-216000">
              <a:lnSpc>
                <a:spcPct val="100000"/>
              </a:lnSpc>
            </a:pPr>
            <a:endParaRPr b="0" lang="en-GB" sz="1200" spc="-1" strike="noStrike">
              <a:latin typeface="Arial"/>
            </a:endParaRPr>
          </a:p>
          <a:p>
            <a:pPr marL="216000" indent="-216000">
              <a:lnSpc>
                <a:spcPct val="100000"/>
              </a:lnSpc>
            </a:pPr>
            <a:endParaRPr b="0" lang="en-GB" sz="1200" spc="-1" strike="noStrike">
              <a:latin typeface="Arial"/>
            </a:endParaRPr>
          </a:p>
        </p:txBody>
      </p:sp>
      <p:sp>
        <p:nvSpPr>
          <p:cNvPr id="843" name="TextShape 3"/>
          <p:cNvSpPr txBox="1"/>
          <p:nvPr/>
        </p:nvSpPr>
        <p:spPr>
          <a:xfrm>
            <a:off x="3884760" y="8685360"/>
            <a:ext cx="2971440" cy="458280"/>
          </a:xfrm>
          <a:prstGeom prst="rect">
            <a:avLst/>
          </a:prstGeom>
          <a:noFill/>
          <a:ln>
            <a:noFill/>
          </a:ln>
        </p:spPr>
        <p:txBody>
          <a:bodyPr anchor="b"/>
          <a:p>
            <a:pPr algn="r">
              <a:lnSpc>
                <a:spcPct val="100000"/>
              </a:lnSpc>
            </a:pPr>
            <a:fld id="{7BE4727F-CFB5-4E80-AB60-CC97DABC6DFE}"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8" name="PlaceHolder 1"/>
          <p:cNvSpPr>
            <a:spLocks noGrp="1"/>
          </p:cNvSpPr>
          <p:nvPr>
            <p:ph type="sldImg"/>
          </p:nvPr>
        </p:nvSpPr>
        <p:spPr>
          <a:xfrm>
            <a:off x="973080" y="1143000"/>
            <a:ext cx="4911480" cy="3085920"/>
          </a:xfrm>
          <a:prstGeom prst="rect">
            <a:avLst/>
          </a:prstGeom>
        </p:spPr>
      </p:sp>
      <p:sp>
        <p:nvSpPr>
          <p:cNvPr id="869" name="PlaceHolder 2"/>
          <p:cNvSpPr>
            <a:spLocks noGrp="1"/>
          </p:cNvSpPr>
          <p:nvPr>
            <p:ph type="body"/>
          </p:nvPr>
        </p:nvSpPr>
        <p:spPr>
          <a:xfrm>
            <a:off x="685800" y="4400640"/>
            <a:ext cx="5486040" cy="3600000"/>
          </a:xfrm>
          <a:prstGeom prst="rect">
            <a:avLst/>
          </a:prstGeom>
        </p:spPr>
        <p:txBody>
          <a:bodyPr/>
          <a:p>
            <a:endParaRPr b="0" lang="en-GB" sz="2000" spc="-1" strike="noStrike">
              <a:latin typeface="Arial"/>
            </a:endParaRPr>
          </a:p>
        </p:txBody>
      </p:sp>
      <p:sp>
        <p:nvSpPr>
          <p:cNvPr id="870" name="TextShape 3"/>
          <p:cNvSpPr txBox="1"/>
          <p:nvPr/>
        </p:nvSpPr>
        <p:spPr>
          <a:xfrm>
            <a:off x="3884760" y="8685360"/>
            <a:ext cx="2971440" cy="458280"/>
          </a:xfrm>
          <a:prstGeom prst="rect">
            <a:avLst/>
          </a:prstGeom>
          <a:noFill/>
          <a:ln>
            <a:noFill/>
          </a:ln>
        </p:spPr>
        <p:txBody>
          <a:bodyPr anchor="b"/>
          <a:p>
            <a:pPr algn="r">
              <a:lnSpc>
                <a:spcPct val="100000"/>
              </a:lnSpc>
            </a:pPr>
            <a:fld id="{5F4E2416-7AB1-44AB-B0FF-9EB4A9037FA8}"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1" name="PlaceHolder 1"/>
          <p:cNvSpPr>
            <a:spLocks noGrp="1"/>
          </p:cNvSpPr>
          <p:nvPr>
            <p:ph type="sldImg"/>
          </p:nvPr>
        </p:nvSpPr>
        <p:spPr>
          <a:xfrm>
            <a:off x="973080" y="1143000"/>
            <a:ext cx="4911480" cy="3085920"/>
          </a:xfrm>
          <a:prstGeom prst="rect">
            <a:avLst/>
          </a:prstGeom>
        </p:spPr>
      </p:sp>
      <p:sp>
        <p:nvSpPr>
          <p:cNvPr id="872" name="PlaceHolder 2"/>
          <p:cNvSpPr>
            <a:spLocks noGrp="1"/>
          </p:cNvSpPr>
          <p:nvPr>
            <p:ph type="body"/>
          </p:nvPr>
        </p:nvSpPr>
        <p:spPr>
          <a:xfrm>
            <a:off x="685800" y="4400640"/>
            <a:ext cx="5486040" cy="3600000"/>
          </a:xfrm>
          <a:prstGeom prst="rect">
            <a:avLst/>
          </a:prstGeom>
        </p:spPr>
        <p:txBody>
          <a:bodyPr/>
          <a:p>
            <a:pPr>
              <a:lnSpc>
                <a:spcPct val="100000"/>
              </a:lnSpc>
            </a:pPr>
            <a:r>
              <a:rPr b="0" lang="en-GB" sz="2000" spc="-1" strike="noStrike">
                <a:latin typeface="Arial"/>
              </a:rPr>
              <a:t>&lt;span class="glyphicon glyphicon-user"&gt;&lt;/span&gt;</a:t>
            </a:r>
            <a:endParaRPr b="0" lang="en-GB" sz="2000" spc="-1" strike="noStrike">
              <a:latin typeface="Arial"/>
            </a:endParaRPr>
          </a:p>
          <a:p>
            <a:pPr>
              <a:lnSpc>
                <a:spcPct val="100000"/>
              </a:lnSpc>
            </a:pPr>
            <a:r>
              <a:rPr b="0" lang="en-GB" sz="2000" spc="-1" strike="noStrike">
                <a:latin typeface="Arial"/>
              </a:rPr>
              <a:t>&lt;i class='fas fa-chalkboard-teacher'&gt;&lt;/i&gt;</a:t>
            </a:r>
            <a:endParaRPr b="0" lang="en-GB" sz="2000" spc="-1" strike="noStrike">
              <a:latin typeface="Arial"/>
            </a:endParaRPr>
          </a:p>
          <a:p>
            <a:pPr>
              <a:lnSpc>
                <a:spcPct val="100000"/>
              </a:lnSpc>
            </a:pPr>
            <a:r>
              <a:rPr b="0" lang="en-GB" sz="2000" spc="-1" strike="noStrike">
                <a:latin typeface="Arial"/>
              </a:rPr>
              <a:t>&lt;i class='fas fa-book-open'&gt;&lt;/i&gt;</a:t>
            </a:r>
            <a:endParaRPr b="0" lang="en-GB" sz="2000" spc="-1" strike="noStrike">
              <a:latin typeface="Arial"/>
            </a:endParaRPr>
          </a:p>
        </p:txBody>
      </p:sp>
      <p:sp>
        <p:nvSpPr>
          <p:cNvPr id="873" name="TextShape 3"/>
          <p:cNvSpPr txBox="1"/>
          <p:nvPr/>
        </p:nvSpPr>
        <p:spPr>
          <a:xfrm>
            <a:off x="3884760" y="8685360"/>
            <a:ext cx="2971440" cy="458280"/>
          </a:xfrm>
          <a:prstGeom prst="rect">
            <a:avLst/>
          </a:prstGeom>
          <a:noFill/>
          <a:ln>
            <a:noFill/>
          </a:ln>
        </p:spPr>
        <p:txBody>
          <a:bodyPr anchor="b"/>
          <a:p>
            <a:pPr algn="r">
              <a:lnSpc>
                <a:spcPct val="100000"/>
              </a:lnSpc>
            </a:pPr>
            <a:fld id="{177B7CAA-3C8F-4385-AA0D-A9021A26043D}"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4" name="PlaceHolder 1"/>
          <p:cNvSpPr>
            <a:spLocks noGrp="1"/>
          </p:cNvSpPr>
          <p:nvPr>
            <p:ph type="sldImg"/>
          </p:nvPr>
        </p:nvSpPr>
        <p:spPr>
          <a:xfrm>
            <a:off x="973080" y="1143000"/>
            <a:ext cx="4911480" cy="3085920"/>
          </a:xfrm>
          <a:prstGeom prst="rect">
            <a:avLst/>
          </a:prstGeom>
        </p:spPr>
      </p:sp>
      <p:sp>
        <p:nvSpPr>
          <p:cNvPr id="875" name="PlaceHolder 2"/>
          <p:cNvSpPr>
            <a:spLocks noGrp="1"/>
          </p:cNvSpPr>
          <p:nvPr>
            <p:ph type="body"/>
          </p:nvPr>
        </p:nvSpPr>
        <p:spPr>
          <a:xfrm>
            <a:off x="685800" y="4400640"/>
            <a:ext cx="5486040" cy="3600000"/>
          </a:xfrm>
          <a:prstGeom prst="rect">
            <a:avLst/>
          </a:prstGeom>
        </p:spPr>
        <p:txBody>
          <a:bodyPr/>
          <a:p>
            <a:pPr>
              <a:lnSpc>
                <a:spcPct val="100000"/>
              </a:lnSpc>
            </a:pPr>
            <a:r>
              <a:rPr b="0" lang="en-GB" sz="2000" spc="-1" strike="noStrike">
                <a:latin typeface="Arial"/>
              </a:rPr>
              <a:t>&lt;span class="glyphicon glyphicon-user"&gt;&lt;/span&gt;</a:t>
            </a:r>
            <a:endParaRPr b="0" lang="en-GB" sz="2000" spc="-1" strike="noStrike">
              <a:latin typeface="Arial"/>
            </a:endParaRPr>
          </a:p>
          <a:p>
            <a:pPr>
              <a:lnSpc>
                <a:spcPct val="100000"/>
              </a:lnSpc>
            </a:pPr>
            <a:r>
              <a:rPr b="0" lang="en-GB" sz="2000" spc="-1" strike="noStrike">
                <a:latin typeface="Arial"/>
              </a:rPr>
              <a:t>&lt;i class='fas fa-chalkboard-teacher'&gt;&lt;/i&gt;</a:t>
            </a:r>
            <a:endParaRPr b="0" lang="en-GB" sz="2000" spc="-1" strike="noStrike">
              <a:latin typeface="Arial"/>
            </a:endParaRPr>
          </a:p>
          <a:p>
            <a:pPr>
              <a:lnSpc>
                <a:spcPct val="100000"/>
              </a:lnSpc>
            </a:pPr>
            <a:r>
              <a:rPr b="0" lang="en-GB" sz="2000" spc="-1" strike="noStrike">
                <a:latin typeface="Arial"/>
              </a:rPr>
              <a:t>&lt;i class='fas fa-book-open'&gt;&lt;/i&gt;</a:t>
            </a:r>
            <a:endParaRPr b="0" lang="en-GB" sz="2000" spc="-1" strike="noStrike">
              <a:latin typeface="Arial"/>
            </a:endParaRPr>
          </a:p>
        </p:txBody>
      </p:sp>
      <p:sp>
        <p:nvSpPr>
          <p:cNvPr id="876" name="TextShape 3"/>
          <p:cNvSpPr txBox="1"/>
          <p:nvPr/>
        </p:nvSpPr>
        <p:spPr>
          <a:xfrm>
            <a:off x="3884760" y="8685360"/>
            <a:ext cx="2971440" cy="458280"/>
          </a:xfrm>
          <a:prstGeom prst="rect">
            <a:avLst/>
          </a:prstGeom>
          <a:noFill/>
          <a:ln>
            <a:noFill/>
          </a:ln>
        </p:spPr>
        <p:txBody>
          <a:bodyPr anchor="b"/>
          <a:p>
            <a:pPr algn="r">
              <a:lnSpc>
                <a:spcPct val="100000"/>
              </a:lnSpc>
            </a:pPr>
            <a:fld id="{F20C5572-37CD-4E1D-A03B-CFE2D67A71F7}"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7" name="PlaceHolder 1"/>
          <p:cNvSpPr>
            <a:spLocks noGrp="1"/>
          </p:cNvSpPr>
          <p:nvPr>
            <p:ph type="sldImg"/>
          </p:nvPr>
        </p:nvSpPr>
        <p:spPr>
          <a:xfrm>
            <a:off x="973080" y="1143000"/>
            <a:ext cx="4911480" cy="3085920"/>
          </a:xfrm>
          <a:prstGeom prst="rect">
            <a:avLst/>
          </a:prstGeom>
        </p:spPr>
      </p:sp>
      <p:sp>
        <p:nvSpPr>
          <p:cNvPr id="878" name="PlaceHolder 2"/>
          <p:cNvSpPr>
            <a:spLocks noGrp="1"/>
          </p:cNvSpPr>
          <p:nvPr>
            <p:ph type="body"/>
          </p:nvPr>
        </p:nvSpPr>
        <p:spPr>
          <a:xfrm>
            <a:off x="685800" y="4400640"/>
            <a:ext cx="5486040" cy="3600000"/>
          </a:xfrm>
          <a:prstGeom prst="rect">
            <a:avLst/>
          </a:prstGeom>
        </p:spPr>
        <p:txBody>
          <a:bodyPr/>
          <a:p>
            <a:pPr>
              <a:lnSpc>
                <a:spcPct val="100000"/>
              </a:lnSpc>
            </a:pPr>
            <a:r>
              <a:rPr b="0" lang="en-GB" sz="2000" spc="-1" strike="noStrike">
                <a:latin typeface="Arial"/>
              </a:rPr>
              <a:t>&lt;span class="glyphicon glyphicon-user"&gt;&lt;/span&gt;</a:t>
            </a:r>
            <a:endParaRPr b="0" lang="en-GB" sz="2000" spc="-1" strike="noStrike">
              <a:latin typeface="Arial"/>
            </a:endParaRPr>
          </a:p>
          <a:p>
            <a:pPr>
              <a:lnSpc>
                <a:spcPct val="100000"/>
              </a:lnSpc>
            </a:pPr>
            <a:r>
              <a:rPr b="0" lang="en-GB" sz="2000" spc="-1" strike="noStrike">
                <a:latin typeface="Arial"/>
              </a:rPr>
              <a:t>&lt;i class='fas fa-chalkboard-teacher'&gt;&lt;/i&gt;</a:t>
            </a:r>
            <a:endParaRPr b="0" lang="en-GB" sz="2000" spc="-1" strike="noStrike">
              <a:latin typeface="Arial"/>
            </a:endParaRPr>
          </a:p>
          <a:p>
            <a:pPr>
              <a:lnSpc>
                <a:spcPct val="100000"/>
              </a:lnSpc>
            </a:pPr>
            <a:r>
              <a:rPr b="0" lang="en-GB" sz="2000" spc="-1" strike="noStrike">
                <a:latin typeface="Arial"/>
              </a:rPr>
              <a:t>&lt;i class='fas fa-book-open'&gt;&lt;/i&gt;</a:t>
            </a:r>
            <a:endParaRPr b="0" lang="en-GB" sz="2000" spc="-1" strike="noStrike">
              <a:latin typeface="Arial"/>
            </a:endParaRPr>
          </a:p>
        </p:txBody>
      </p:sp>
      <p:sp>
        <p:nvSpPr>
          <p:cNvPr id="879" name="TextShape 3"/>
          <p:cNvSpPr txBox="1"/>
          <p:nvPr/>
        </p:nvSpPr>
        <p:spPr>
          <a:xfrm>
            <a:off x="3884760" y="8685360"/>
            <a:ext cx="2971440" cy="458280"/>
          </a:xfrm>
          <a:prstGeom prst="rect">
            <a:avLst/>
          </a:prstGeom>
          <a:noFill/>
          <a:ln>
            <a:noFill/>
          </a:ln>
        </p:spPr>
        <p:txBody>
          <a:bodyPr anchor="b"/>
          <a:p>
            <a:pPr algn="r">
              <a:lnSpc>
                <a:spcPct val="100000"/>
              </a:lnSpc>
            </a:pPr>
            <a:fld id="{FCA41C4A-AADC-4A05-8DE2-BFF2D275CBF0}"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0" name="PlaceHolder 1"/>
          <p:cNvSpPr>
            <a:spLocks noGrp="1"/>
          </p:cNvSpPr>
          <p:nvPr>
            <p:ph type="sldImg"/>
          </p:nvPr>
        </p:nvSpPr>
        <p:spPr>
          <a:xfrm>
            <a:off x="973080" y="1143000"/>
            <a:ext cx="4911480" cy="3085920"/>
          </a:xfrm>
          <a:prstGeom prst="rect">
            <a:avLst/>
          </a:prstGeom>
        </p:spPr>
      </p:sp>
      <p:sp>
        <p:nvSpPr>
          <p:cNvPr id="881" name="PlaceHolder 2"/>
          <p:cNvSpPr>
            <a:spLocks noGrp="1"/>
          </p:cNvSpPr>
          <p:nvPr>
            <p:ph type="body"/>
          </p:nvPr>
        </p:nvSpPr>
        <p:spPr>
          <a:xfrm>
            <a:off x="685800" y="4400640"/>
            <a:ext cx="5486040" cy="3600000"/>
          </a:xfrm>
          <a:prstGeom prst="rect">
            <a:avLst/>
          </a:prstGeom>
        </p:spPr>
        <p:txBody>
          <a:bodyPr/>
          <a:p>
            <a:pPr>
              <a:lnSpc>
                <a:spcPct val="100000"/>
              </a:lnSpc>
            </a:pPr>
            <a:r>
              <a:rPr b="0" lang="en-GB" sz="2000" spc="-1" strike="noStrike">
                <a:latin typeface="Arial"/>
              </a:rPr>
              <a:t>&lt;span class="glyphicon glyphicon-user"&gt;&lt;/span&gt;</a:t>
            </a:r>
            <a:endParaRPr b="0" lang="en-GB" sz="2000" spc="-1" strike="noStrike">
              <a:latin typeface="Arial"/>
            </a:endParaRPr>
          </a:p>
          <a:p>
            <a:pPr>
              <a:lnSpc>
                <a:spcPct val="100000"/>
              </a:lnSpc>
            </a:pPr>
            <a:r>
              <a:rPr b="0" lang="en-GB" sz="2000" spc="-1" strike="noStrike">
                <a:latin typeface="Arial"/>
              </a:rPr>
              <a:t>&lt;i class='fas fa-chalkboard-teacher'&gt;&lt;/i&gt;</a:t>
            </a:r>
            <a:endParaRPr b="0" lang="en-GB" sz="2000" spc="-1" strike="noStrike">
              <a:latin typeface="Arial"/>
            </a:endParaRPr>
          </a:p>
          <a:p>
            <a:pPr>
              <a:lnSpc>
                <a:spcPct val="100000"/>
              </a:lnSpc>
            </a:pPr>
            <a:r>
              <a:rPr b="0" lang="en-GB" sz="2000" spc="-1" strike="noStrike">
                <a:latin typeface="Arial"/>
              </a:rPr>
              <a:t>&lt;i class='fas fa-book-open'&gt;&lt;/i&gt;</a:t>
            </a:r>
            <a:endParaRPr b="0" lang="en-GB" sz="2000" spc="-1" strike="noStrike">
              <a:latin typeface="Arial"/>
            </a:endParaRPr>
          </a:p>
        </p:txBody>
      </p:sp>
      <p:sp>
        <p:nvSpPr>
          <p:cNvPr id="882" name="TextShape 3"/>
          <p:cNvSpPr txBox="1"/>
          <p:nvPr/>
        </p:nvSpPr>
        <p:spPr>
          <a:xfrm>
            <a:off x="3884760" y="8685360"/>
            <a:ext cx="2971440" cy="458280"/>
          </a:xfrm>
          <a:prstGeom prst="rect">
            <a:avLst/>
          </a:prstGeom>
          <a:noFill/>
          <a:ln>
            <a:noFill/>
          </a:ln>
        </p:spPr>
        <p:txBody>
          <a:bodyPr anchor="b"/>
          <a:p>
            <a:pPr algn="r">
              <a:lnSpc>
                <a:spcPct val="100000"/>
              </a:lnSpc>
            </a:pPr>
            <a:fld id="{4B1C88F6-CC21-4921-AF56-38CD368E96AA}"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3" name="PlaceHolder 1"/>
          <p:cNvSpPr>
            <a:spLocks noGrp="1"/>
          </p:cNvSpPr>
          <p:nvPr>
            <p:ph type="sldImg"/>
          </p:nvPr>
        </p:nvSpPr>
        <p:spPr>
          <a:xfrm>
            <a:off x="973080" y="1143000"/>
            <a:ext cx="4911480" cy="3085920"/>
          </a:xfrm>
          <a:prstGeom prst="rect">
            <a:avLst/>
          </a:prstGeom>
        </p:spPr>
      </p:sp>
      <p:sp>
        <p:nvSpPr>
          <p:cNvPr id="884" name="PlaceHolder 2"/>
          <p:cNvSpPr>
            <a:spLocks noGrp="1"/>
          </p:cNvSpPr>
          <p:nvPr>
            <p:ph type="body"/>
          </p:nvPr>
        </p:nvSpPr>
        <p:spPr>
          <a:xfrm>
            <a:off x="685800" y="4400640"/>
            <a:ext cx="5486040" cy="3600000"/>
          </a:xfrm>
          <a:prstGeom prst="rect">
            <a:avLst/>
          </a:prstGeom>
        </p:spPr>
        <p:txBody>
          <a:bodyPr/>
          <a:p>
            <a:pPr>
              <a:lnSpc>
                <a:spcPct val="100000"/>
              </a:lnSpc>
            </a:pPr>
            <a:r>
              <a:rPr b="0" lang="en-GB" sz="2000" spc="-1" strike="noStrike">
                <a:latin typeface="Arial"/>
              </a:rPr>
              <a:t>&lt;span class="glyphicon glyphicon-user"&gt;&lt;/span&gt;</a:t>
            </a:r>
            <a:endParaRPr b="0" lang="en-GB" sz="2000" spc="-1" strike="noStrike">
              <a:latin typeface="Arial"/>
            </a:endParaRPr>
          </a:p>
          <a:p>
            <a:pPr>
              <a:lnSpc>
                <a:spcPct val="100000"/>
              </a:lnSpc>
            </a:pPr>
            <a:r>
              <a:rPr b="0" lang="en-GB" sz="2000" spc="-1" strike="noStrike">
                <a:latin typeface="Arial"/>
              </a:rPr>
              <a:t>&lt;i class='fas fa-chalkboard-teacher'&gt;&lt;/i&gt;</a:t>
            </a:r>
            <a:endParaRPr b="0" lang="en-GB" sz="2000" spc="-1" strike="noStrike">
              <a:latin typeface="Arial"/>
            </a:endParaRPr>
          </a:p>
          <a:p>
            <a:pPr>
              <a:lnSpc>
                <a:spcPct val="100000"/>
              </a:lnSpc>
            </a:pPr>
            <a:r>
              <a:rPr b="0" lang="en-GB" sz="2000" spc="-1" strike="noStrike">
                <a:latin typeface="Arial"/>
              </a:rPr>
              <a:t>&lt;i class='fas fa-book-open'&gt;&lt;/i&gt;</a:t>
            </a:r>
            <a:endParaRPr b="0" lang="en-GB" sz="2000" spc="-1" strike="noStrike">
              <a:latin typeface="Arial"/>
            </a:endParaRPr>
          </a:p>
        </p:txBody>
      </p:sp>
      <p:sp>
        <p:nvSpPr>
          <p:cNvPr id="885" name="TextShape 3"/>
          <p:cNvSpPr txBox="1"/>
          <p:nvPr/>
        </p:nvSpPr>
        <p:spPr>
          <a:xfrm>
            <a:off x="3884760" y="8685360"/>
            <a:ext cx="2971440" cy="458280"/>
          </a:xfrm>
          <a:prstGeom prst="rect">
            <a:avLst/>
          </a:prstGeom>
          <a:noFill/>
          <a:ln>
            <a:noFill/>
          </a:ln>
        </p:spPr>
        <p:txBody>
          <a:bodyPr anchor="b"/>
          <a:p>
            <a:pPr algn="r">
              <a:lnSpc>
                <a:spcPct val="100000"/>
              </a:lnSpc>
            </a:pPr>
            <a:fld id="{E3C70702-2AA2-4606-B366-E2DF5339BA6F}"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6" name="PlaceHolder 1"/>
          <p:cNvSpPr>
            <a:spLocks noGrp="1"/>
          </p:cNvSpPr>
          <p:nvPr>
            <p:ph type="sldImg"/>
          </p:nvPr>
        </p:nvSpPr>
        <p:spPr>
          <a:xfrm>
            <a:off x="973080" y="1143000"/>
            <a:ext cx="4911480" cy="3085920"/>
          </a:xfrm>
          <a:prstGeom prst="rect">
            <a:avLst/>
          </a:prstGeom>
        </p:spPr>
      </p:sp>
      <p:sp>
        <p:nvSpPr>
          <p:cNvPr id="887" name="PlaceHolder 2"/>
          <p:cNvSpPr>
            <a:spLocks noGrp="1"/>
          </p:cNvSpPr>
          <p:nvPr>
            <p:ph type="body"/>
          </p:nvPr>
        </p:nvSpPr>
        <p:spPr>
          <a:xfrm>
            <a:off x="685800" y="4400640"/>
            <a:ext cx="5486040" cy="3600000"/>
          </a:xfrm>
          <a:prstGeom prst="rect">
            <a:avLst/>
          </a:prstGeom>
        </p:spPr>
        <p:txBody>
          <a:bodyPr/>
          <a:p>
            <a:pPr>
              <a:lnSpc>
                <a:spcPct val="100000"/>
              </a:lnSpc>
            </a:pPr>
            <a:r>
              <a:rPr b="0" lang="en-GB" sz="2000" spc="-1" strike="noStrike">
                <a:latin typeface="Arial"/>
              </a:rPr>
              <a:t>&lt;span class="glyphicon glyphicon-user"&gt;&lt;/span&gt;</a:t>
            </a:r>
            <a:endParaRPr b="0" lang="en-GB" sz="2000" spc="-1" strike="noStrike">
              <a:latin typeface="Arial"/>
            </a:endParaRPr>
          </a:p>
          <a:p>
            <a:pPr>
              <a:lnSpc>
                <a:spcPct val="100000"/>
              </a:lnSpc>
            </a:pPr>
            <a:r>
              <a:rPr b="0" lang="en-GB" sz="2000" spc="-1" strike="noStrike">
                <a:latin typeface="Arial"/>
              </a:rPr>
              <a:t>&lt;i class='fas fa-chalkboard-teacher'&gt;&lt;/i&gt;</a:t>
            </a:r>
            <a:endParaRPr b="0" lang="en-GB" sz="2000" spc="-1" strike="noStrike">
              <a:latin typeface="Arial"/>
            </a:endParaRPr>
          </a:p>
          <a:p>
            <a:pPr>
              <a:lnSpc>
                <a:spcPct val="100000"/>
              </a:lnSpc>
            </a:pPr>
            <a:r>
              <a:rPr b="0" lang="en-GB" sz="2000" spc="-1" strike="noStrike">
                <a:latin typeface="Arial"/>
              </a:rPr>
              <a:t>&lt;i class='fas fa-book-open'&gt;&lt;/i&gt;</a:t>
            </a:r>
            <a:endParaRPr b="0" lang="en-GB" sz="2000" spc="-1" strike="noStrike">
              <a:latin typeface="Arial"/>
            </a:endParaRPr>
          </a:p>
        </p:txBody>
      </p:sp>
      <p:sp>
        <p:nvSpPr>
          <p:cNvPr id="888" name="TextShape 3"/>
          <p:cNvSpPr txBox="1"/>
          <p:nvPr/>
        </p:nvSpPr>
        <p:spPr>
          <a:xfrm>
            <a:off x="3884760" y="8685360"/>
            <a:ext cx="2971440" cy="458280"/>
          </a:xfrm>
          <a:prstGeom prst="rect">
            <a:avLst/>
          </a:prstGeom>
          <a:noFill/>
          <a:ln>
            <a:noFill/>
          </a:ln>
        </p:spPr>
        <p:txBody>
          <a:bodyPr anchor="b"/>
          <a:p>
            <a:pPr algn="r">
              <a:lnSpc>
                <a:spcPct val="100000"/>
              </a:lnSpc>
            </a:pPr>
            <a:fld id="{9D08F48D-BD35-4446-BF6B-D7E61064FA36}"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4" name="PlaceHolder 1"/>
          <p:cNvSpPr>
            <a:spLocks noGrp="1"/>
          </p:cNvSpPr>
          <p:nvPr>
            <p:ph type="sldImg"/>
          </p:nvPr>
        </p:nvSpPr>
        <p:spPr>
          <a:xfrm>
            <a:off x="973080" y="1143000"/>
            <a:ext cx="4911480" cy="3085920"/>
          </a:xfrm>
          <a:prstGeom prst="rect">
            <a:avLst/>
          </a:prstGeom>
        </p:spPr>
      </p:sp>
      <p:sp>
        <p:nvSpPr>
          <p:cNvPr id="845" name="PlaceHolder 2"/>
          <p:cNvSpPr>
            <a:spLocks noGrp="1"/>
          </p:cNvSpPr>
          <p:nvPr>
            <p:ph type="body"/>
          </p:nvPr>
        </p:nvSpPr>
        <p:spPr>
          <a:xfrm>
            <a:off x="685800" y="4400640"/>
            <a:ext cx="5486040" cy="3600000"/>
          </a:xfrm>
          <a:prstGeom prst="rect">
            <a:avLst/>
          </a:prstGeom>
        </p:spPr>
        <p:txBody>
          <a:bodyPr/>
          <a:p>
            <a:endParaRPr b="0" lang="en-GB" sz="2000" spc="-1" strike="noStrike">
              <a:latin typeface="Arial"/>
            </a:endParaRPr>
          </a:p>
        </p:txBody>
      </p:sp>
      <p:sp>
        <p:nvSpPr>
          <p:cNvPr id="846" name="TextShape 3"/>
          <p:cNvSpPr txBox="1"/>
          <p:nvPr/>
        </p:nvSpPr>
        <p:spPr>
          <a:xfrm>
            <a:off x="3884760" y="8685360"/>
            <a:ext cx="2971440" cy="458280"/>
          </a:xfrm>
          <a:prstGeom prst="rect">
            <a:avLst/>
          </a:prstGeom>
          <a:noFill/>
          <a:ln>
            <a:noFill/>
          </a:ln>
        </p:spPr>
        <p:txBody>
          <a:bodyPr anchor="b"/>
          <a:p>
            <a:pPr algn="r">
              <a:lnSpc>
                <a:spcPct val="100000"/>
              </a:lnSpc>
            </a:pPr>
            <a:fld id="{EBF3C187-DE4A-4E17-9B00-35595B2D84F6}"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7" name="PlaceHolder 1"/>
          <p:cNvSpPr>
            <a:spLocks noGrp="1"/>
          </p:cNvSpPr>
          <p:nvPr>
            <p:ph type="sldImg"/>
          </p:nvPr>
        </p:nvSpPr>
        <p:spPr>
          <a:xfrm>
            <a:off x="973080" y="1143000"/>
            <a:ext cx="4911480" cy="3085920"/>
          </a:xfrm>
          <a:prstGeom prst="rect">
            <a:avLst/>
          </a:prstGeom>
        </p:spPr>
      </p:sp>
      <p:sp>
        <p:nvSpPr>
          <p:cNvPr id="848" name="PlaceHolder 2"/>
          <p:cNvSpPr>
            <a:spLocks noGrp="1"/>
          </p:cNvSpPr>
          <p:nvPr>
            <p:ph type="body"/>
          </p:nvPr>
        </p:nvSpPr>
        <p:spPr>
          <a:xfrm>
            <a:off x="685800" y="4400640"/>
            <a:ext cx="5486040" cy="3600000"/>
          </a:xfrm>
          <a:prstGeom prst="rect">
            <a:avLst/>
          </a:prstGeom>
        </p:spPr>
        <p:txBody>
          <a:bodyPr/>
          <a:p>
            <a:endParaRPr b="0" lang="en-GB" sz="2000" spc="-1" strike="noStrike">
              <a:latin typeface="Arial"/>
            </a:endParaRPr>
          </a:p>
        </p:txBody>
      </p:sp>
      <p:sp>
        <p:nvSpPr>
          <p:cNvPr id="849" name="TextShape 3"/>
          <p:cNvSpPr txBox="1"/>
          <p:nvPr/>
        </p:nvSpPr>
        <p:spPr>
          <a:xfrm>
            <a:off x="3884760" y="8685360"/>
            <a:ext cx="2971440" cy="458280"/>
          </a:xfrm>
          <a:prstGeom prst="rect">
            <a:avLst/>
          </a:prstGeom>
          <a:noFill/>
          <a:ln>
            <a:noFill/>
          </a:ln>
        </p:spPr>
        <p:txBody>
          <a:bodyPr anchor="b"/>
          <a:p>
            <a:pPr algn="r">
              <a:lnSpc>
                <a:spcPct val="100000"/>
              </a:lnSpc>
            </a:pPr>
            <a:fld id="{ED1A529E-9203-477A-8CF5-309D1F2283DA}"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0" name="PlaceHolder 1"/>
          <p:cNvSpPr>
            <a:spLocks noGrp="1"/>
          </p:cNvSpPr>
          <p:nvPr>
            <p:ph type="sldImg"/>
          </p:nvPr>
        </p:nvSpPr>
        <p:spPr>
          <a:xfrm>
            <a:off x="973080" y="1143000"/>
            <a:ext cx="4911480" cy="3085920"/>
          </a:xfrm>
          <a:prstGeom prst="rect">
            <a:avLst/>
          </a:prstGeom>
        </p:spPr>
      </p:sp>
      <p:sp>
        <p:nvSpPr>
          <p:cNvPr id="851" name="PlaceHolder 2"/>
          <p:cNvSpPr>
            <a:spLocks noGrp="1"/>
          </p:cNvSpPr>
          <p:nvPr>
            <p:ph type="body"/>
          </p:nvPr>
        </p:nvSpPr>
        <p:spPr>
          <a:xfrm>
            <a:off x="685800" y="4400640"/>
            <a:ext cx="5486040" cy="3600000"/>
          </a:xfrm>
          <a:prstGeom prst="rect">
            <a:avLst/>
          </a:prstGeom>
        </p:spPr>
        <p:txBody>
          <a:bodyPr/>
          <a:p>
            <a:endParaRPr b="0" lang="en-GB" sz="2000" spc="-1" strike="noStrike">
              <a:latin typeface="Arial"/>
            </a:endParaRPr>
          </a:p>
        </p:txBody>
      </p:sp>
      <p:sp>
        <p:nvSpPr>
          <p:cNvPr id="852" name="TextShape 3"/>
          <p:cNvSpPr txBox="1"/>
          <p:nvPr/>
        </p:nvSpPr>
        <p:spPr>
          <a:xfrm>
            <a:off x="3884760" y="8685360"/>
            <a:ext cx="2971440" cy="458280"/>
          </a:xfrm>
          <a:prstGeom prst="rect">
            <a:avLst/>
          </a:prstGeom>
          <a:noFill/>
          <a:ln>
            <a:noFill/>
          </a:ln>
        </p:spPr>
        <p:txBody>
          <a:bodyPr anchor="b"/>
          <a:p>
            <a:pPr algn="r">
              <a:lnSpc>
                <a:spcPct val="100000"/>
              </a:lnSpc>
            </a:pPr>
            <a:fld id="{57E02FD9-54A1-467B-BB5C-3E6D9974A233}"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3" name="PlaceHolder 1"/>
          <p:cNvSpPr>
            <a:spLocks noGrp="1"/>
          </p:cNvSpPr>
          <p:nvPr>
            <p:ph type="sldImg"/>
          </p:nvPr>
        </p:nvSpPr>
        <p:spPr>
          <a:xfrm>
            <a:off x="973080" y="1143000"/>
            <a:ext cx="4911480" cy="3085920"/>
          </a:xfrm>
          <a:prstGeom prst="rect">
            <a:avLst/>
          </a:prstGeom>
        </p:spPr>
      </p:sp>
      <p:sp>
        <p:nvSpPr>
          <p:cNvPr id="854" name="PlaceHolder 2"/>
          <p:cNvSpPr>
            <a:spLocks noGrp="1"/>
          </p:cNvSpPr>
          <p:nvPr>
            <p:ph type="body"/>
          </p:nvPr>
        </p:nvSpPr>
        <p:spPr>
          <a:xfrm>
            <a:off x="685800" y="4400640"/>
            <a:ext cx="5486040" cy="3600000"/>
          </a:xfrm>
          <a:prstGeom prst="rect">
            <a:avLst/>
          </a:prstGeom>
        </p:spPr>
        <p:txBody>
          <a:bodyPr/>
          <a:p>
            <a:endParaRPr b="0" lang="en-GB" sz="2000" spc="-1" strike="noStrike">
              <a:latin typeface="Arial"/>
            </a:endParaRPr>
          </a:p>
        </p:txBody>
      </p:sp>
      <p:sp>
        <p:nvSpPr>
          <p:cNvPr id="855" name="TextShape 3"/>
          <p:cNvSpPr txBox="1"/>
          <p:nvPr/>
        </p:nvSpPr>
        <p:spPr>
          <a:xfrm>
            <a:off x="3884760" y="8685360"/>
            <a:ext cx="2971440" cy="458280"/>
          </a:xfrm>
          <a:prstGeom prst="rect">
            <a:avLst/>
          </a:prstGeom>
          <a:noFill/>
          <a:ln>
            <a:noFill/>
          </a:ln>
        </p:spPr>
        <p:txBody>
          <a:bodyPr anchor="b"/>
          <a:p>
            <a:pPr algn="r">
              <a:lnSpc>
                <a:spcPct val="100000"/>
              </a:lnSpc>
            </a:pPr>
            <a:fld id="{092320BB-E60E-4A67-BC9A-C84CC0F2DAC7}"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6" name="PlaceHolder 1"/>
          <p:cNvSpPr>
            <a:spLocks noGrp="1"/>
          </p:cNvSpPr>
          <p:nvPr>
            <p:ph type="sldImg"/>
          </p:nvPr>
        </p:nvSpPr>
        <p:spPr>
          <a:xfrm>
            <a:off x="973080" y="1143000"/>
            <a:ext cx="4911480" cy="3085920"/>
          </a:xfrm>
          <a:prstGeom prst="rect">
            <a:avLst/>
          </a:prstGeom>
        </p:spPr>
      </p:sp>
      <p:sp>
        <p:nvSpPr>
          <p:cNvPr id="857" name="PlaceHolder 2"/>
          <p:cNvSpPr>
            <a:spLocks noGrp="1"/>
          </p:cNvSpPr>
          <p:nvPr>
            <p:ph type="body"/>
          </p:nvPr>
        </p:nvSpPr>
        <p:spPr>
          <a:xfrm>
            <a:off x="685800" y="4400640"/>
            <a:ext cx="5486040" cy="3600000"/>
          </a:xfrm>
          <a:prstGeom prst="rect">
            <a:avLst/>
          </a:prstGeom>
        </p:spPr>
        <p:txBody>
          <a:bodyPr/>
          <a:p>
            <a:endParaRPr b="0" lang="en-GB" sz="2000" spc="-1" strike="noStrike">
              <a:latin typeface="Arial"/>
            </a:endParaRPr>
          </a:p>
        </p:txBody>
      </p:sp>
      <p:sp>
        <p:nvSpPr>
          <p:cNvPr id="858" name="TextShape 3"/>
          <p:cNvSpPr txBox="1"/>
          <p:nvPr/>
        </p:nvSpPr>
        <p:spPr>
          <a:xfrm>
            <a:off x="3884760" y="8685360"/>
            <a:ext cx="2971440" cy="458280"/>
          </a:xfrm>
          <a:prstGeom prst="rect">
            <a:avLst/>
          </a:prstGeom>
          <a:noFill/>
          <a:ln>
            <a:noFill/>
          </a:ln>
        </p:spPr>
        <p:txBody>
          <a:bodyPr anchor="b"/>
          <a:p>
            <a:pPr algn="r">
              <a:lnSpc>
                <a:spcPct val="100000"/>
              </a:lnSpc>
            </a:pPr>
            <a:fld id="{B4352ABD-4695-4463-ABBD-F88BE91EAAE8}"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9" name="PlaceHolder 1"/>
          <p:cNvSpPr>
            <a:spLocks noGrp="1"/>
          </p:cNvSpPr>
          <p:nvPr>
            <p:ph type="sldImg"/>
          </p:nvPr>
        </p:nvSpPr>
        <p:spPr>
          <a:xfrm>
            <a:off x="973080" y="1143000"/>
            <a:ext cx="4911480" cy="3085920"/>
          </a:xfrm>
          <a:prstGeom prst="rect">
            <a:avLst/>
          </a:prstGeom>
        </p:spPr>
      </p:sp>
      <p:sp>
        <p:nvSpPr>
          <p:cNvPr id="860" name="PlaceHolder 2"/>
          <p:cNvSpPr>
            <a:spLocks noGrp="1"/>
          </p:cNvSpPr>
          <p:nvPr>
            <p:ph type="body"/>
          </p:nvPr>
        </p:nvSpPr>
        <p:spPr>
          <a:xfrm>
            <a:off x="685800" y="4400640"/>
            <a:ext cx="5486040" cy="3600000"/>
          </a:xfrm>
          <a:prstGeom prst="rect">
            <a:avLst/>
          </a:prstGeom>
        </p:spPr>
        <p:txBody>
          <a:bodyPr/>
          <a:p>
            <a:endParaRPr b="0" lang="en-GB" sz="2000" spc="-1" strike="noStrike">
              <a:latin typeface="Arial"/>
            </a:endParaRPr>
          </a:p>
        </p:txBody>
      </p:sp>
      <p:sp>
        <p:nvSpPr>
          <p:cNvPr id="861" name="TextShape 3"/>
          <p:cNvSpPr txBox="1"/>
          <p:nvPr/>
        </p:nvSpPr>
        <p:spPr>
          <a:xfrm>
            <a:off x="3884760" y="8685360"/>
            <a:ext cx="2971440" cy="458280"/>
          </a:xfrm>
          <a:prstGeom prst="rect">
            <a:avLst/>
          </a:prstGeom>
          <a:noFill/>
          <a:ln>
            <a:noFill/>
          </a:ln>
        </p:spPr>
        <p:txBody>
          <a:bodyPr anchor="b"/>
          <a:p>
            <a:pPr algn="r">
              <a:lnSpc>
                <a:spcPct val="100000"/>
              </a:lnSpc>
            </a:pPr>
            <a:fld id="{17EEEA35-C1FD-4E2E-B084-E74A2EE506CD}"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2" name="PlaceHolder 1"/>
          <p:cNvSpPr>
            <a:spLocks noGrp="1"/>
          </p:cNvSpPr>
          <p:nvPr>
            <p:ph type="sldImg"/>
          </p:nvPr>
        </p:nvSpPr>
        <p:spPr>
          <a:xfrm>
            <a:off x="973080" y="1143000"/>
            <a:ext cx="4911480" cy="3085920"/>
          </a:xfrm>
          <a:prstGeom prst="rect">
            <a:avLst/>
          </a:prstGeom>
        </p:spPr>
      </p:sp>
      <p:sp>
        <p:nvSpPr>
          <p:cNvPr id="863" name="PlaceHolder 2"/>
          <p:cNvSpPr>
            <a:spLocks noGrp="1"/>
          </p:cNvSpPr>
          <p:nvPr>
            <p:ph type="body"/>
          </p:nvPr>
        </p:nvSpPr>
        <p:spPr>
          <a:xfrm>
            <a:off x="685800" y="4400640"/>
            <a:ext cx="5486040" cy="3600000"/>
          </a:xfrm>
          <a:prstGeom prst="rect">
            <a:avLst/>
          </a:prstGeom>
        </p:spPr>
        <p:txBody>
          <a:bodyPr/>
          <a:p>
            <a:endParaRPr b="0" lang="en-GB" sz="2000" spc="-1" strike="noStrike">
              <a:latin typeface="Arial"/>
            </a:endParaRPr>
          </a:p>
        </p:txBody>
      </p:sp>
      <p:sp>
        <p:nvSpPr>
          <p:cNvPr id="864" name="TextShape 3"/>
          <p:cNvSpPr txBox="1"/>
          <p:nvPr/>
        </p:nvSpPr>
        <p:spPr>
          <a:xfrm>
            <a:off x="3884760" y="8685360"/>
            <a:ext cx="2971440" cy="458280"/>
          </a:xfrm>
          <a:prstGeom prst="rect">
            <a:avLst/>
          </a:prstGeom>
          <a:noFill/>
          <a:ln>
            <a:noFill/>
          </a:ln>
        </p:spPr>
        <p:txBody>
          <a:bodyPr anchor="b"/>
          <a:p>
            <a:pPr algn="r">
              <a:lnSpc>
                <a:spcPct val="100000"/>
              </a:lnSpc>
            </a:pPr>
            <a:fld id="{FAAE1A58-F680-4755-AA32-5037BB0D5D08}" type="slidenum">
              <a:rPr b="0" lang="en-GB" sz="1200" spc="-1" strike="noStrike">
                <a:latin typeface="Times New Roman"/>
              </a:rPr>
              <a:t>&lt;number&gt;</a:t>
            </a:fld>
            <a:endParaRPr b="0" lang="en-GB"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5" name="PlaceHolder 1"/>
          <p:cNvSpPr>
            <a:spLocks noGrp="1"/>
          </p:cNvSpPr>
          <p:nvPr>
            <p:ph type="sldImg"/>
          </p:nvPr>
        </p:nvSpPr>
        <p:spPr>
          <a:xfrm>
            <a:off x="973080" y="1143000"/>
            <a:ext cx="4911480" cy="3085920"/>
          </a:xfrm>
          <a:prstGeom prst="rect">
            <a:avLst/>
          </a:prstGeom>
        </p:spPr>
      </p:sp>
      <p:sp>
        <p:nvSpPr>
          <p:cNvPr id="866" name="PlaceHolder 2"/>
          <p:cNvSpPr>
            <a:spLocks noGrp="1"/>
          </p:cNvSpPr>
          <p:nvPr>
            <p:ph type="body"/>
          </p:nvPr>
        </p:nvSpPr>
        <p:spPr>
          <a:xfrm>
            <a:off x="685800" y="4400640"/>
            <a:ext cx="5486040" cy="3600000"/>
          </a:xfrm>
          <a:prstGeom prst="rect">
            <a:avLst/>
          </a:prstGeom>
        </p:spPr>
        <p:txBody>
          <a:bodyPr/>
          <a:p>
            <a:endParaRPr b="0" lang="en-GB" sz="2000" spc="-1" strike="noStrike">
              <a:latin typeface="Arial"/>
            </a:endParaRPr>
          </a:p>
        </p:txBody>
      </p:sp>
      <p:sp>
        <p:nvSpPr>
          <p:cNvPr id="867" name="TextShape 3"/>
          <p:cNvSpPr txBox="1"/>
          <p:nvPr/>
        </p:nvSpPr>
        <p:spPr>
          <a:xfrm>
            <a:off x="3884760" y="8685360"/>
            <a:ext cx="2971440" cy="458280"/>
          </a:xfrm>
          <a:prstGeom prst="rect">
            <a:avLst/>
          </a:prstGeom>
          <a:noFill/>
          <a:ln>
            <a:noFill/>
          </a:ln>
        </p:spPr>
        <p:txBody>
          <a:bodyPr anchor="b"/>
          <a:p>
            <a:pPr algn="r">
              <a:lnSpc>
                <a:spcPct val="100000"/>
              </a:lnSpc>
            </a:pPr>
            <a:fld id="{86861160-5739-4928-8F85-81E138DF6B0A}" type="slidenum">
              <a:rPr b="0" lang="en-GB" sz="1200" spc="-1" strike="noStrike">
                <a:latin typeface="Times New Roman"/>
              </a:rPr>
              <a:t>&lt;number&gt;</a:t>
            </a:fld>
            <a:endParaRPr b="0" lang="en-GB"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38000" y="1346760"/>
            <a:ext cx="9826920" cy="286488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654840" y="1925640"/>
            <a:ext cx="11792520" cy="2276280"/>
          </a:xfrm>
          <a:prstGeom prst="rect">
            <a:avLst/>
          </a:prstGeom>
        </p:spPr>
        <p:txBody>
          <a:bodyPr lIns="0" rIns="0" tIns="0" bIns="0">
            <a:normAutofit/>
          </a:bodyPr>
          <a:p>
            <a:endParaRPr b="0" lang="en-US" sz="3010" spc="-1" strike="noStrike">
              <a:solidFill>
                <a:srgbClr val="000000"/>
              </a:solidFill>
              <a:latin typeface="Calibri"/>
            </a:endParaRPr>
          </a:p>
        </p:txBody>
      </p:sp>
      <p:sp>
        <p:nvSpPr>
          <p:cNvPr id="28" name="PlaceHolder 3"/>
          <p:cNvSpPr>
            <a:spLocks noGrp="1"/>
          </p:cNvSpPr>
          <p:nvPr>
            <p:ph type="body"/>
          </p:nvPr>
        </p:nvSpPr>
        <p:spPr>
          <a:xfrm>
            <a:off x="654840" y="4418640"/>
            <a:ext cx="11792520" cy="2276280"/>
          </a:xfrm>
          <a:prstGeom prst="rect">
            <a:avLst/>
          </a:prstGeom>
        </p:spPr>
        <p:txBody>
          <a:bodyPr lIns="0" rIns="0" tIns="0" bIns="0">
            <a:normAutofit/>
          </a:bodyPr>
          <a:p>
            <a:endParaRPr b="0" lang="en-US" sz="301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638000" y="1346760"/>
            <a:ext cx="9826920" cy="286488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654840" y="1925640"/>
            <a:ext cx="5754600" cy="2276280"/>
          </a:xfrm>
          <a:prstGeom prst="rect">
            <a:avLst/>
          </a:prstGeom>
        </p:spPr>
        <p:txBody>
          <a:bodyPr lIns="0" rIns="0" tIns="0" bIns="0">
            <a:normAutofit/>
          </a:bodyPr>
          <a:p>
            <a:endParaRPr b="0" lang="en-US" sz="3010" spc="-1" strike="noStrike">
              <a:solidFill>
                <a:srgbClr val="000000"/>
              </a:solidFill>
              <a:latin typeface="Calibri"/>
            </a:endParaRPr>
          </a:p>
        </p:txBody>
      </p:sp>
      <p:sp>
        <p:nvSpPr>
          <p:cNvPr id="31" name="PlaceHolder 3"/>
          <p:cNvSpPr>
            <a:spLocks noGrp="1"/>
          </p:cNvSpPr>
          <p:nvPr>
            <p:ph type="body"/>
          </p:nvPr>
        </p:nvSpPr>
        <p:spPr>
          <a:xfrm>
            <a:off x="6697440" y="1925640"/>
            <a:ext cx="5754600" cy="2276280"/>
          </a:xfrm>
          <a:prstGeom prst="rect">
            <a:avLst/>
          </a:prstGeom>
        </p:spPr>
        <p:txBody>
          <a:bodyPr lIns="0" rIns="0" tIns="0" bIns="0">
            <a:normAutofit/>
          </a:bodyPr>
          <a:p>
            <a:endParaRPr b="0" lang="en-US" sz="3010" spc="-1" strike="noStrike">
              <a:solidFill>
                <a:srgbClr val="000000"/>
              </a:solidFill>
              <a:latin typeface="Calibri"/>
            </a:endParaRPr>
          </a:p>
        </p:txBody>
      </p:sp>
      <p:sp>
        <p:nvSpPr>
          <p:cNvPr id="32" name="PlaceHolder 4"/>
          <p:cNvSpPr>
            <a:spLocks noGrp="1"/>
          </p:cNvSpPr>
          <p:nvPr>
            <p:ph type="body"/>
          </p:nvPr>
        </p:nvSpPr>
        <p:spPr>
          <a:xfrm>
            <a:off x="654840" y="4418640"/>
            <a:ext cx="5754600" cy="2276280"/>
          </a:xfrm>
          <a:prstGeom prst="rect">
            <a:avLst/>
          </a:prstGeom>
        </p:spPr>
        <p:txBody>
          <a:bodyPr lIns="0" rIns="0" tIns="0" bIns="0">
            <a:normAutofit/>
          </a:bodyPr>
          <a:p>
            <a:endParaRPr b="0" lang="en-US" sz="3010" spc="-1" strike="noStrike">
              <a:solidFill>
                <a:srgbClr val="000000"/>
              </a:solidFill>
              <a:latin typeface="Calibri"/>
            </a:endParaRPr>
          </a:p>
        </p:txBody>
      </p:sp>
      <p:sp>
        <p:nvSpPr>
          <p:cNvPr id="33" name="PlaceHolder 5"/>
          <p:cNvSpPr>
            <a:spLocks noGrp="1"/>
          </p:cNvSpPr>
          <p:nvPr>
            <p:ph type="body"/>
          </p:nvPr>
        </p:nvSpPr>
        <p:spPr>
          <a:xfrm>
            <a:off x="6697440" y="4418640"/>
            <a:ext cx="5754600" cy="2276280"/>
          </a:xfrm>
          <a:prstGeom prst="rect">
            <a:avLst/>
          </a:prstGeom>
        </p:spPr>
        <p:txBody>
          <a:bodyPr lIns="0" rIns="0" tIns="0" bIns="0">
            <a:normAutofit/>
          </a:bodyPr>
          <a:p>
            <a:endParaRPr b="0" lang="en-US" sz="301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638000" y="1346760"/>
            <a:ext cx="9826920" cy="286488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654840" y="1925640"/>
            <a:ext cx="3796920" cy="2276280"/>
          </a:xfrm>
          <a:prstGeom prst="rect">
            <a:avLst/>
          </a:prstGeom>
        </p:spPr>
        <p:txBody>
          <a:bodyPr lIns="0" rIns="0" tIns="0" bIns="0">
            <a:normAutofit/>
          </a:bodyPr>
          <a:p>
            <a:endParaRPr b="0" lang="en-US" sz="3010" spc="-1" strike="noStrike">
              <a:solidFill>
                <a:srgbClr val="000000"/>
              </a:solidFill>
              <a:latin typeface="Calibri"/>
            </a:endParaRPr>
          </a:p>
        </p:txBody>
      </p:sp>
      <p:sp>
        <p:nvSpPr>
          <p:cNvPr id="36" name="PlaceHolder 3"/>
          <p:cNvSpPr>
            <a:spLocks noGrp="1"/>
          </p:cNvSpPr>
          <p:nvPr>
            <p:ph type="body"/>
          </p:nvPr>
        </p:nvSpPr>
        <p:spPr>
          <a:xfrm>
            <a:off x="4641840" y="1925640"/>
            <a:ext cx="3796920" cy="2276280"/>
          </a:xfrm>
          <a:prstGeom prst="rect">
            <a:avLst/>
          </a:prstGeom>
        </p:spPr>
        <p:txBody>
          <a:bodyPr lIns="0" rIns="0" tIns="0" bIns="0">
            <a:normAutofit/>
          </a:bodyPr>
          <a:p>
            <a:endParaRPr b="0" lang="en-US" sz="3010" spc="-1" strike="noStrike">
              <a:solidFill>
                <a:srgbClr val="000000"/>
              </a:solidFill>
              <a:latin typeface="Calibri"/>
            </a:endParaRPr>
          </a:p>
        </p:txBody>
      </p:sp>
      <p:sp>
        <p:nvSpPr>
          <p:cNvPr id="37" name="PlaceHolder 4"/>
          <p:cNvSpPr>
            <a:spLocks noGrp="1"/>
          </p:cNvSpPr>
          <p:nvPr>
            <p:ph type="body"/>
          </p:nvPr>
        </p:nvSpPr>
        <p:spPr>
          <a:xfrm>
            <a:off x="8629200" y="1925640"/>
            <a:ext cx="3796920" cy="2276280"/>
          </a:xfrm>
          <a:prstGeom prst="rect">
            <a:avLst/>
          </a:prstGeom>
        </p:spPr>
        <p:txBody>
          <a:bodyPr lIns="0" rIns="0" tIns="0" bIns="0">
            <a:normAutofit/>
          </a:bodyPr>
          <a:p>
            <a:endParaRPr b="0" lang="en-US" sz="3010" spc="-1" strike="noStrike">
              <a:solidFill>
                <a:srgbClr val="000000"/>
              </a:solidFill>
              <a:latin typeface="Calibri"/>
            </a:endParaRPr>
          </a:p>
        </p:txBody>
      </p:sp>
      <p:sp>
        <p:nvSpPr>
          <p:cNvPr id="38" name="PlaceHolder 5"/>
          <p:cNvSpPr>
            <a:spLocks noGrp="1"/>
          </p:cNvSpPr>
          <p:nvPr>
            <p:ph type="body"/>
          </p:nvPr>
        </p:nvSpPr>
        <p:spPr>
          <a:xfrm>
            <a:off x="654840" y="4418640"/>
            <a:ext cx="3796920" cy="2276280"/>
          </a:xfrm>
          <a:prstGeom prst="rect">
            <a:avLst/>
          </a:prstGeom>
        </p:spPr>
        <p:txBody>
          <a:bodyPr lIns="0" rIns="0" tIns="0" bIns="0">
            <a:normAutofit/>
          </a:bodyPr>
          <a:p>
            <a:endParaRPr b="0" lang="en-US" sz="3010" spc="-1" strike="noStrike">
              <a:solidFill>
                <a:srgbClr val="000000"/>
              </a:solidFill>
              <a:latin typeface="Calibri"/>
            </a:endParaRPr>
          </a:p>
        </p:txBody>
      </p:sp>
      <p:sp>
        <p:nvSpPr>
          <p:cNvPr id="39" name="PlaceHolder 6"/>
          <p:cNvSpPr>
            <a:spLocks noGrp="1"/>
          </p:cNvSpPr>
          <p:nvPr>
            <p:ph type="body"/>
          </p:nvPr>
        </p:nvSpPr>
        <p:spPr>
          <a:xfrm>
            <a:off x="4641840" y="4418640"/>
            <a:ext cx="3796920" cy="2276280"/>
          </a:xfrm>
          <a:prstGeom prst="rect">
            <a:avLst/>
          </a:prstGeom>
        </p:spPr>
        <p:txBody>
          <a:bodyPr lIns="0" rIns="0" tIns="0" bIns="0">
            <a:normAutofit/>
          </a:bodyPr>
          <a:p>
            <a:endParaRPr b="0" lang="en-US" sz="3010" spc="-1" strike="noStrike">
              <a:solidFill>
                <a:srgbClr val="000000"/>
              </a:solidFill>
              <a:latin typeface="Calibri"/>
            </a:endParaRPr>
          </a:p>
        </p:txBody>
      </p:sp>
      <p:sp>
        <p:nvSpPr>
          <p:cNvPr id="40" name="PlaceHolder 7"/>
          <p:cNvSpPr>
            <a:spLocks noGrp="1"/>
          </p:cNvSpPr>
          <p:nvPr>
            <p:ph type="body"/>
          </p:nvPr>
        </p:nvSpPr>
        <p:spPr>
          <a:xfrm>
            <a:off x="8629200" y="4418640"/>
            <a:ext cx="3796920" cy="2276280"/>
          </a:xfrm>
          <a:prstGeom prst="rect">
            <a:avLst/>
          </a:prstGeom>
        </p:spPr>
        <p:txBody>
          <a:bodyPr lIns="0" rIns="0" tIns="0" bIns="0">
            <a:normAutofit/>
          </a:bodyPr>
          <a:p>
            <a:endParaRPr b="0" lang="en-US" sz="301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638000" y="1346760"/>
            <a:ext cx="9826920" cy="286488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654840" y="1925640"/>
            <a:ext cx="11792520" cy="477252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638000" y="1346760"/>
            <a:ext cx="9826920" cy="286488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654840" y="1925640"/>
            <a:ext cx="11792520" cy="4772520"/>
          </a:xfrm>
          <a:prstGeom prst="rect">
            <a:avLst/>
          </a:prstGeom>
        </p:spPr>
        <p:txBody>
          <a:bodyPr lIns="0" rIns="0" tIns="0" bIns="0">
            <a:normAutofit/>
          </a:bodyPr>
          <a:p>
            <a:endParaRPr b="0" lang="en-US" sz="301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638000" y="1346760"/>
            <a:ext cx="9826920" cy="286488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654840" y="1925640"/>
            <a:ext cx="5754600" cy="4772520"/>
          </a:xfrm>
          <a:prstGeom prst="rect">
            <a:avLst/>
          </a:prstGeom>
        </p:spPr>
        <p:txBody>
          <a:bodyPr lIns="0" rIns="0" tIns="0" bIns="0">
            <a:normAutofit/>
          </a:bodyPr>
          <a:p>
            <a:endParaRPr b="0" lang="en-US" sz="3010" spc="-1" strike="noStrike">
              <a:solidFill>
                <a:srgbClr val="000000"/>
              </a:solidFill>
              <a:latin typeface="Calibri"/>
            </a:endParaRPr>
          </a:p>
        </p:txBody>
      </p:sp>
      <p:sp>
        <p:nvSpPr>
          <p:cNvPr id="11" name="PlaceHolder 3"/>
          <p:cNvSpPr>
            <a:spLocks noGrp="1"/>
          </p:cNvSpPr>
          <p:nvPr>
            <p:ph type="body"/>
          </p:nvPr>
        </p:nvSpPr>
        <p:spPr>
          <a:xfrm>
            <a:off x="6697440" y="1925640"/>
            <a:ext cx="5754600" cy="4772520"/>
          </a:xfrm>
          <a:prstGeom prst="rect">
            <a:avLst/>
          </a:prstGeom>
        </p:spPr>
        <p:txBody>
          <a:bodyPr lIns="0" rIns="0" tIns="0" bIns="0">
            <a:normAutofit/>
          </a:bodyPr>
          <a:p>
            <a:endParaRPr b="0" lang="en-US" sz="301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638000" y="1346760"/>
            <a:ext cx="9826920" cy="286488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638000" y="1346760"/>
            <a:ext cx="9826920" cy="1328112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638000" y="1346760"/>
            <a:ext cx="9826920" cy="286488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654840" y="1925640"/>
            <a:ext cx="5754600" cy="2276280"/>
          </a:xfrm>
          <a:prstGeom prst="rect">
            <a:avLst/>
          </a:prstGeom>
        </p:spPr>
        <p:txBody>
          <a:bodyPr lIns="0" rIns="0" tIns="0" bIns="0">
            <a:normAutofit/>
          </a:bodyPr>
          <a:p>
            <a:endParaRPr b="0" lang="en-US" sz="3010" spc="-1" strike="noStrike">
              <a:solidFill>
                <a:srgbClr val="000000"/>
              </a:solidFill>
              <a:latin typeface="Calibri"/>
            </a:endParaRPr>
          </a:p>
        </p:txBody>
      </p:sp>
      <p:sp>
        <p:nvSpPr>
          <p:cNvPr id="16" name="PlaceHolder 3"/>
          <p:cNvSpPr>
            <a:spLocks noGrp="1"/>
          </p:cNvSpPr>
          <p:nvPr>
            <p:ph type="body"/>
          </p:nvPr>
        </p:nvSpPr>
        <p:spPr>
          <a:xfrm>
            <a:off x="6697440" y="1925640"/>
            <a:ext cx="5754600" cy="4772520"/>
          </a:xfrm>
          <a:prstGeom prst="rect">
            <a:avLst/>
          </a:prstGeom>
        </p:spPr>
        <p:txBody>
          <a:bodyPr lIns="0" rIns="0" tIns="0" bIns="0">
            <a:normAutofit/>
          </a:bodyPr>
          <a:p>
            <a:endParaRPr b="0" lang="en-US" sz="3010" spc="-1" strike="noStrike">
              <a:solidFill>
                <a:srgbClr val="000000"/>
              </a:solidFill>
              <a:latin typeface="Calibri"/>
            </a:endParaRPr>
          </a:p>
        </p:txBody>
      </p:sp>
      <p:sp>
        <p:nvSpPr>
          <p:cNvPr id="17" name="PlaceHolder 4"/>
          <p:cNvSpPr>
            <a:spLocks noGrp="1"/>
          </p:cNvSpPr>
          <p:nvPr>
            <p:ph type="body"/>
          </p:nvPr>
        </p:nvSpPr>
        <p:spPr>
          <a:xfrm>
            <a:off x="654840" y="4418640"/>
            <a:ext cx="5754600" cy="2276280"/>
          </a:xfrm>
          <a:prstGeom prst="rect">
            <a:avLst/>
          </a:prstGeom>
        </p:spPr>
        <p:txBody>
          <a:bodyPr lIns="0" rIns="0" tIns="0" bIns="0">
            <a:normAutofit/>
          </a:bodyPr>
          <a:p>
            <a:endParaRPr b="0" lang="en-US" sz="301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638000" y="1346760"/>
            <a:ext cx="9826920" cy="286488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654840" y="1925640"/>
            <a:ext cx="5754600" cy="4772520"/>
          </a:xfrm>
          <a:prstGeom prst="rect">
            <a:avLst/>
          </a:prstGeom>
        </p:spPr>
        <p:txBody>
          <a:bodyPr lIns="0" rIns="0" tIns="0" bIns="0">
            <a:normAutofit/>
          </a:bodyPr>
          <a:p>
            <a:endParaRPr b="0" lang="en-US" sz="3010" spc="-1" strike="noStrike">
              <a:solidFill>
                <a:srgbClr val="000000"/>
              </a:solidFill>
              <a:latin typeface="Calibri"/>
            </a:endParaRPr>
          </a:p>
        </p:txBody>
      </p:sp>
      <p:sp>
        <p:nvSpPr>
          <p:cNvPr id="20" name="PlaceHolder 3"/>
          <p:cNvSpPr>
            <a:spLocks noGrp="1"/>
          </p:cNvSpPr>
          <p:nvPr>
            <p:ph type="body"/>
          </p:nvPr>
        </p:nvSpPr>
        <p:spPr>
          <a:xfrm>
            <a:off x="6697440" y="1925640"/>
            <a:ext cx="5754600" cy="2276280"/>
          </a:xfrm>
          <a:prstGeom prst="rect">
            <a:avLst/>
          </a:prstGeom>
        </p:spPr>
        <p:txBody>
          <a:bodyPr lIns="0" rIns="0" tIns="0" bIns="0">
            <a:normAutofit/>
          </a:bodyPr>
          <a:p>
            <a:endParaRPr b="0" lang="en-US" sz="3010" spc="-1" strike="noStrike">
              <a:solidFill>
                <a:srgbClr val="000000"/>
              </a:solidFill>
              <a:latin typeface="Calibri"/>
            </a:endParaRPr>
          </a:p>
        </p:txBody>
      </p:sp>
      <p:sp>
        <p:nvSpPr>
          <p:cNvPr id="21" name="PlaceHolder 4"/>
          <p:cNvSpPr>
            <a:spLocks noGrp="1"/>
          </p:cNvSpPr>
          <p:nvPr>
            <p:ph type="body"/>
          </p:nvPr>
        </p:nvSpPr>
        <p:spPr>
          <a:xfrm>
            <a:off x="6697440" y="4418640"/>
            <a:ext cx="5754600" cy="2276280"/>
          </a:xfrm>
          <a:prstGeom prst="rect">
            <a:avLst/>
          </a:prstGeom>
        </p:spPr>
        <p:txBody>
          <a:bodyPr lIns="0" rIns="0" tIns="0" bIns="0">
            <a:normAutofit/>
          </a:bodyPr>
          <a:p>
            <a:endParaRPr b="0" lang="en-US" sz="301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638000" y="1346760"/>
            <a:ext cx="9826920" cy="286488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654840" y="1925640"/>
            <a:ext cx="5754600" cy="2276280"/>
          </a:xfrm>
          <a:prstGeom prst="rect">
            <a:avLst/>
          </a:prstGeom>
        </p:spPr>
        <p:txBody>
          <a:bodyPr lIns="0" rIns="0" tIns="0" bIns="0">
            <a:normAutofit/>
          </a:bodyPr>
          <a:p>
            <a:endParaRPr b="0" lang="en-US" sz="3010" spc="-1" strike="noStrike">
              <a:solidFill>
                <a:srgbClr val="000000"/>
              </a:solidFill>
              <a:latin typeface="Calibri"/>
            </a:endParaRPr>
          </a:p>
        </p:txBody>
      </p:sp>
      <p:sp>
        <p:nvSpPr>
          <p:cNvPr id="24" name="PlaceHolder 3"/>
          <p:cNvSpPr>
            <a:spLocks noGrp="1"/>
          </p:cNvSpPr>
          <p:nvPr>
            <p:ph type="body"/>
          </p:nvPr>
        </p:nvSpPr>
        <p:spPr>
          <a:xfrm>
            <a:off x="6697440" y="1925640"/>
            <a:ext cx="5754600" cy="2276280"/>
          </a:xfrm>
          <a:prstGeom prst="rect">
            <a:avLst/>
          </a:prstGeom>
        </p:spPr>
        <p:txBody>
          <a:bodyPr lIns="0" rIns="0" tIns="0" bIns="0">
            <a:normAutofit/>
          </a:bodyPr>
          <a:p>
            <a:endParaRPr b="0" lang="en-US" sz="3010" spc="-1" strike="noStrike">
              <a:solidFill>
                <a:srgbClr val="000000"/>
              </a:solidFill>
              <a:latin typeface="Calibri"/>
            </a:endParaRPr>
          </a:p>
        </p:txBody>
      </p:sp>
      <p:sp>
        <p:nvSpPr>
          <p:cNvPr id="25" name="PlaceHolder 4"/>
          <p:cNvSpPr>
            <a:spLocks noGrp="1"/>
          </p:cNvSpPr>
          <p:nvPr>
            <p:ph type="body"/>
          </p:nvPr>
        </p:nvSpPr>
        <p:spPr>
          <a:xfrm>
            <a:off x="654840" y="4418640"/>
            <a:ext cx="11792520" cy="2276280"/>
          </a:xfrm>
          <a:prstGeom prst="rect">
            <a:avLst/>
          </a:prstGeom>
        </p:spPr>
        <p:txBody>
          <a:bodyPr lIns="0" rIns="0" tIns="0" bIns="0">
            <a:normAutofit/>
          </a:bodyPr>
          <a:p>
            <a:endParaRPr b="0" lang="en-US" sz="301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38000" y="1346760"/>
            <a:ext cx="9826920" cy="2864880"/>
          </a:xfrm>
          <a:prstGeom prst="rect">
            <a:avLst/>
          </a:prstGeom>
        </p:spPr>
        <p:txBody>
          <a:bodyPr anchor="b"/>
          <a:p>
            <a:pPr algn="ctr">
              <a:lnSpc>
                <a:spcPct val="90000"/>
              </a:lnSpc>
            </a:pPr>
            <a:r>
              <a:rPr b="0" lang="en-US" sz="6450" spc="-1" strike="noStrike">
                <a:solidFill>
                  <a:srgbClr val="000000"/>
                </a:solidFill>
                <a:latin typeface="Calibri Light"/>
              </a:rPr>
              <a:t>Cli</a:t>
            </a:r>
            <a:r>
              <a:rPr b="0" lang="en-US" sz="6450" spc="-1" strike="noStrike">
                <a:solidFill>
                  <a:srgbClr val="000000"/>
                </a:solidFill>
                <a:latin typeface="Calibri Light"/>
              </a:rPr>
              <a:t>ck </a:t>
            </a:r>
            <a:r>
              <a:rPr b="0" lang="en-US" sz="6450" spc="-1" strike="noStrike">
                <a:solidFill>
                  <a:srgbClr val="000000"/>
                </a:solidFill>
                <a:latin typeface="Calibri Light"/>
              </a:rPr>
              <a:t>to </a:t>
            </a:r>
            <a:r>
              <a:rPr b="0" lang="en-US" sz="6450" spc="-1" strike="noStrike">
                <a:solidFill>
                  <a:srgbClr val="000000"/>
                </a:solidFill>
                <a:latin typeface="Calibri Light"/>
              </a:rPr>
              <a:t>ed</a:t>
            </a:r>
            <a:r>
              <a:rPr b="0" lang="en-US" sz="6450" spc="-1" strike="noStrike">
                <a:solidFill>
                  <a:srgbClr val="000000"/>
                </a:solidFill>
                <a:latin typeface="Calibri Light"/>
              </a:rPr>
              <a:t>it </a:t>
            </a:r>
            <a:r>
              <a:rPr b="0" lang="en-US" sz="6450" spc="-1" strike="noStrike">
                <a:solidFill>
                  <a:srgbClr val="000000"/>
                </a:solidFill>
                <a:latin typeface="Calibri Light"/>
              </a:rPr>
              <a:t>M</a:t>
            </a:r>
            <a:r>
              <a:rPr b="0" lang="en-US" sz="6450" spc="-1" strike="noStrike">
                <a:solidFill>
                  <a:srgbClr val="000000"/>
                </a:solidFill>
                <a:latin typeface="Calibri Light"/>
              </a:rPr>
              <a:t>as</a:t>
            </a:r>
            <a:r>
              <a:rPr b="0" lang="en-US" sz="6450" spc="-1" strike="noStrike">
                <a:solidFill>
                  <a:srgbClr val="000000"/>
                </a:solidFill>
                <a:latin typeface="Calibri Light"/>
              </a:rPr>
              <a:t>te</a:t>
            </a:r>
            <a:r>
              <a:rPr b="0" lang="en-US" sz="6450" spc="-1" strike="noStrike">
                <a:solidFill>
                  <a:srgbClr val="000000"/>
                </a:solidFill>
                <a:latin typeface="Calibri Light"/>
              </a:rPr>
              <a:t>r </a:t>
            </a:r>
            <a:r>
              <a:rPr b="0" lang="en-US" sz="6450" spc="-1" strike="noStrike">
                <a:solidFill>
                  <a:srgbClr val="000000"/>
                </a:solidFill>
                <a:latin typeface="Calibri Light"/>
              </a:rPr>
              <a:t>tit</a:t>
            </a:r>
            <a:r>
              <a:rPr b="0" lang="en-US" sz="6450" spc="-1" strike="noStrike">
                <a:solidFill>
                  <a:srgbClr val="000000"/>
                </a:solidFill>
                <a:latin typeface="Calibri Light"/>
              </a:rPr>
              <a:t>le </a:t>
            </a:r>
            <a:r>
              <a:rPr b="0" lang="en-US" sz="6450" spc="-1" strike="noStrike">
                <a:solidFill>
                  <a:srgbClr val="000000"/>
                </a:solidFill>
                <a:latin typeface="Calibri Light"/>
              </a:rPr>
              <a:t>st</a:t>
            </a:r>
            <a:r>
              <a:rPr b="0" lang="en-US" sz="6450" spc="-1" strike="noStrike">
                <a:solidFill>
                  <a:srgbClr val="000000"/>
                </a:solidFill>
                <a:latin typeface="Calibri Light"/>
              </a:rPr>
              <a:t>yl</a:t>
            </a:r>
            <a:r>
              <a:rPr b="0" lang="en-US" sz="6450" spc="-1" strike="noStrike">
                <a:solidFill>
                  <a:srgbClr val="000000"/>
                </a:solidFill>
                <a:latin typeface="Calibri Light"/>
              </a:rPr>
              <a:t>e</a:t>
            </a:r>
            <a:endParaRPr b="0" lang="en-US" sz="6450" spc="-1" strike="noStrike">
              <a:solidFill>
                <a:srgbClr val="000000"/>
              </a:solidFill>
              <a:latin typeface="Calibri"/>
            </a:endParaRPr>
          </a:p>
        </p:txBody>
      </p:sp>
      <p:sp>
        <p:nvSpPr>
          <p:cNvPr id="1" name="PlaceHolder 2"/>
          <p:cNvSpPr>
            <a:spLocks noGrp="1"/>
          </p:cNvSpPr>
          <p:nvPr>
            <p:ph type="dt"/>
          </p:nvPr>
        </p:nvSpPr>
        <p:spPr>
          <a:xfrm>
            <a:off x="900720" y="7627680"/>
            <a:ext cx="2948040" cy="437760"/>
          </a:xfrm>
          <a:prstGeom prst="rect">
            <a:avLst/>
          </a:prstGeom>
        </p:spPr>
        <p:txBody>
          <a:bodyPr anchor="ctr"/>
          <a:p>
            <a:pPr>
              <a:lnSpc>
                <a:spcPct val="100000"/>
              </a:lnSpc>
            </a:pPr>
            <a:fld id="{7693487B-1917-4228-B14A-040665587D0D}" type="datetime">
              <a:rPr b="0" lang="en-GB" sz="1290" spc="-1" strike="noStrike">
                <a:solidFill>
                  <a:srgbClr val="8b8b8b"/>
                </a:solidFill>
                <a:latin typeface="Calibri"/>
              </a:rPr>
              <a:t>02/03/19</a:t>
            </a:fld>
            <a:endParaRPr b="0" lang="en-GB" sz="1290" spc="-1" strike="noStrike">
              <a:latin typeface="Times New Roman"/>
            </a:endParaRPr>
          </a:p>
        </p:txBody>
      </p:sp>
      <p:sp>
        <p:nvSpPr>
          <p:cNvPr id="2" name="PlaceHolder 3"/>
          <p:cNvSpPr>
            <a:spLocks noGrp="1"/>
          </p:cNvSpPr>
          <p:nvPr>
            <p:ph type="ftr"/>
          </p:nvPr>
        </p:nvSpPr>
        <p:spPr>
          <a:xfrm>
            <a:off x="4340520" y="7627680"/>
            <a:ext cx="4421880" cy="437760"/>
          </a:xfrm>
          <a:prstGeom prst="rect">
            <a:avLst/>
          </a:prstGeom>
        </p:spPr>
        <p:txBody>
          <a:bodyPr anchor="ctr"/>
          <a:p>
            <a:endParaRPr b="0" lang="en-GB" sz="2400" spc="-1" strike="noStrike">
              <a:latin typeface="Times New Roman"/>
            </a:endParaRPr>
          </a:p>
        </p:txBody>
      </p:sp>
      <p:sp>
        <p:nvSpPr>
          <p:cNvPr id="3" name="PlaceHolder 4"/>
          <p:cNvSpPr>
            <a:spLocks noGrp="1"/>
          </p:cNvSpPr>
          <p:nvPr>
            <p:ph type="sldNum"/>
          </p:nvPr>
        </p:nvSpPr>
        <p:spPr>
          <a:xfrm>
            <a:off x="9254160" y="7627680"/>
            <a:ext cx="2948040" cy="437760"/>
          </a:xfrm>
          <a:prstGeom prst="rect">
            <a:avLst/>
          </a:prstGeom>
        </p:spPr>
        <p:txBody>
          <a:bodyPr anchor="ctr"/>
          <a:p>
            <a:pPr algn="r">
              <a:lnSpc>
                <a:spcPct val="100000"/>
              </a:lnSpc>
            </a:pPr>
            <a:fld id="{FD26A9CE-F052-4915-80D1-A9543627A0EF}" type="slidenum">
              <a:rPr b="0" lang="en-GB" sz="1290" spc="-1" strike="noStrike">
                <a:solidFill>
                  <a:srgbClr val="8b8b8b"/>
                </a:solidFill>
                <a:latin typeface="Calibri"/>
              </a:rPr>
              <a:t>4</a:t>
            </a:fld>
            <a:endParaRPr b="0" lang="en-GB" sz="1290" spc="-1" strike="noStrike">
              <a:latin typeface="Times New Roman"/>
            </a:endParaRPr>
          </a:p>
        </p:txBody>
      </p:sp>
      <p:sp>
        <p:nvSpPr>
          <p:cNvPr id="4" name="PlaceHolder 5"/>
          <p:cNvSpPr>
            <a:spLocks noGrp="1"/>
          </p:cNvSpPr>
          <p:nvPr>
            <p:ph type="body"/>
          </p:nvPr>
        </p:nvSpPr>
        <p:spPr>
          <a:xfrm>
            <a:off x="654840" y="1925640"/>
            <a:ext cx="11792520" cy="47725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010" spc="-1" strike="noStrike">
                <a:solidFill>
                  <a:srgbClr val="000000"/>
                </a:solidFill>
                <a:latin typeface="Calibri"/>
              </a:rPr>
              <a:t>Click to edit the outline text format</a:t>
            </a:r>
            <a:endParaRPr b="0" lang="en-US" sz="301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150" spc="-1" strike="noStrike">
                <a:solidFill>
                  <a:srgbClr val="000000"/>
                </a:solidFill>
                <a:latin typeface="Calibri"/>
              </a:rPr>
              <a:t>Second Outline Level</a:t>
            </a:r>
            <a:endParaRPr b="0" lang="en-US" sz="215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940" spc="-1" strike="noStrike">
                <a:solidFill>
                  <a:srgbClr val="000000"/>
                </a:solidFill>
                <a:latin typeface="Calibri"/>
              </a:rPr>
              <a:t>Third Outline Level</a:t>
            </a:r>
            <a:endParaRPr b="0" lang="en-US" sz="194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940" spc="-1" strike="noStrike">
                <a:solidFill>
                  <a:srgbClr val="000000"/>
                </a:solidFill>
                <a:latin typeface="Calibri"/>
              </a:rPr>
              <a:t>Fourth Outline Level</a:t>
            </a:r>
            <a:endParaRPr b="0" lang="en-US" sz="194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1.tif"/><Relationship Id="rId12" Type="http://schemas.openxmlformats.org/officeDocument/2006/relationships/image" Target="../media/image12.png"/><Relationship Id="rId13" Type="http://schemas.openxmlformats.org/officeDocument/2006/relationships/slideLayout" Target="../slideLayouts/slideLayout2.xml"/><Relationship Id="rId1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36.png"/><Relationship Id="rId2" Type="http://schemas.openxmlformats.org/officeDocument/2006/relationships/image" Target="../media/image137.png"/><Relationship Id="rId3" Type="http://schemas.openxmlformats.org/officeDocument/2006/relationships/image" Target="../media/image138.png"/><Relationship Id="rId4" Type="http://schemas.openxmlformats.org/officeDocument/2006/relationships/image" Target="../media/image139.png"/><Relationship Id="rId5" Type="http://schemas.openxmlformats.org/officeDocument/2006/relationships/image" Target="../media/image140.png"/><Relationship Id="rId6" Type="http://schemas.openxmlformats.org/officeDocument/2006/relationships/image" Target="../media/image141.png"/><Relationship Id="rId7" Type="http://schemas.openxmlformats.org/officeDocument/2006/relationships/image" Target="../media/image142.png"/><Relationship Id="rId8" Type="http://schemas.openxmlformats.org/officeDocument/2006/relationships/image" Target="../media/image143.png"/><Relationship Id="rId9" Type="http://schemas.openxmlformats.org/officeDocument/2006/relationships/image" Target="../media/image144.png"/><Relationship Id="rId10" Type="http://schemas.openxmlformats.org/officeDocument/2006/relationships/image" Target="../media/image145.tif"/><Relationship Id="rId11" Type="http://schemas.openxmlformats.org/officeDocument/2006/relationships/image" Target="../media/image146.png"/><Relationship Id="rId12" Type="http://schemas.openxmlformats.org/officeDocument/2006/relationships/image" Target="../media/image147.png"/><Relationship Id="rId13" Type="http://schemas.openxmlformats.org/officeDocument/2006/relationships/image" Target="../media/image148.png"/><Relationship Id="rId14" Type="http://schemas.openxmlformats.org/officeDocument/2006/relationships/image" Target="../media/image149.png"/><Relationship Id="rId15" Type="http://schemas.openxmlformats.org/officeDocument/2006/relationships/image" Target="../media/image150.png"/><Relationship Id="rId16" Type="http://schemas.openxmlformats.org/officeDocument/2006/relationships/image" Target="../media/image151.png"/><Relationship Id="rId17" Type="http://schemas.openxmlformats.org/officeDocument/2006/relationships/image" Target="../media/image152.png"/><Relationship Id="rId18" Type="http://schemas.openxmlformats.org/officeDocument/2006/relationships/image" Target="../media/image153.png"/><Relationship Id="rId19" Type="http://schemas.openxmlformats.org/officeDocument/2006/relationships/image" Target="../media/image154.png"/><Relationship Id="rId20" Type="http://schemas.openxmlformats.org/officeDocument/2006/relationships/image" Target="../media/image155.png"/><Relationship Id="rId21" Type="http://schemas.openxmlformats.org/officeDocument/2006/relationships/image" Target="../media/image156.tif"/><Relationship Id="rId22" Type="http://schemas.openxmlformats.org/officeDocument/2006/relationships/image" Target="../media/image157.png"/><Relationship Id="rId23" Type="http://schemas.openxmlformats.org/officeDocument/2006/relationships/slideLayout" Target="../slideLayouts/slideLayout2.xml"/><Relationship Id="rId2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58.png"/><Relationship Id="rId2" Type="http://schemas.openxmlformats.org/officeDocument/2006/relationships/image" Target="../media/image159.png"/><Relationship Id="rId3" Type="http://schemas.openxmlformats.org/officeDocument/2006/relationships/image" Target="../media/image160.tif"/><Relationship Id="rId4" Type="http://schemas.openxmlformats.org/officeDocument/2006/relationships/image" Target="../media/image161.png"/><Relationship Id="rId5" Type="http://schemas.openxmlformats.org/officeDocument/2006/relationships/image" Target="../media/image162.png"/><Relationship Id="rId6" Type="http://schemas.openxmlformats.org/officeDocument/2006/relationships/image" Target="../media/image163.png"/><Relationship Id="rId7" Type="http://schemas.openxmlformats.org/officeDocument/2006/relationships/image" Target="../media/image164.png"/><Relationship Id="rId8" Type="http://schemas.openxmlformats.org/officeDocument/2006/relationships/image" Target="../media/image165.tif"/><Relationship Id="rId9" Type="http://schemas.openxmlformats.org/officeDocument/2006/relationships/image" Target="../media/image166.png"/><Relationship Id="rId10" Type="http://schemas.openxmlformats.org/officeDocument/2006/relationships/slideLayout" Target="../slideLayouts/slideLayout2.xml"/><Relationship Id="rId11"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67.png"/><Relationship Id="rId2" Type="http://schemas.openxmlformats.org/officeDocument/2006/relationships/image" Target="../media/image168.png"/><Relationship Id="rId3" Type="http://schemas.openxmlformats.org/officeDocument/2006/relationships/image" Target="../media/image169.tif"/><Relationship Id="rId4" Type="http://schemas.openxmlformats.org/officeDocument/2006/relationships/image" Target="../media/image170.png"/><Relationship Id="rId5" Type="http://schemas.openxmlformats.org/officeDocument/2006/relationships/image" Target="../media/image171.png"/><Relationship Id="rId6" Type="http://schemas.openxmlformats.org/officeDocument/2006/relationships/image" Target="../media/image172.png"/><Relationship Id="rId7" Type="http://schemas.openxmlformats.org/officeDocument/2006/relationships/image" Target="../media/image173.png"/><Relationship Id="rId8" Type="http://schemas.openxmlformats.org/officeDocument/2006/relationships/image" Target="../media/image174.tif"/><Relationship Id="rId9" Type="http://schemas.openxmlformats.org/officeDocument/2006/relationships/image" Target="../media/image175.png"/><Relationship Id="rId10" Type="http://schemas.openxmlformats.org/officeDocument/2006/relationships/slideLayout" Target="../slideLayouts/slideLayout2.xml"/><Relationship Id="rId11"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76.png"/><Relationship Id="rId2" Type="http://schemas.openxmlformats.org/officeDocument/2006/relationships/image" Target="../media/image177.png"/><Relationship Id="rId3" Type="http://schemas.openxmlformats.org/officeDocument/2006/relationships/image" Target="../media/image178.tif"/><Relationship Id="rId4" Type="http://schemas.openxmlformats.org/officeDocument/2006/relationships/image" Target="../media/image179.png"/><Relationship Id="rId5" Type="http://schemas.openxmlformats.org/officeDocument/2006/relationships/image" Target="../media/image180.png"/><Relationship Id="rId6" Type="http://schemas.openxmlformats.org/officeDocument/2006/relationships/image" Target="../media/image181.png"/><Relationship Id="rId7" Type="http://schemas.openxmlformats.org/officeDocument/2006/relationships/image" Target="../media/image182.png"/><Relationship Id="rId8" Type="http://schemas.openxmlformats.org/officeDocument/2006/relationships/image" Target="../media/image183.tif"/><Relationship Id="rId9" Type="http://schemas.openxmlformats.org/officeDocument/2006/relationships/image" Target="../media/image184.png"/><Relationship Id="rId10" Type="http://schemas.openxmlformats.org/officeDocument/2006/relationships/slideLayout" Target="../slideLayouts/slideLayout2.xml"/><Relationship Id="rId11"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85.png"/><Relationship Id="rId2" Type="http://schemas.openxmlformats.org/officeDocument/2006/relationships/image" Target="../media/image186.png"/><Relationship Id="rId3" Type="http://schemas.openxmlformats.org/officeDocument/2006/relationships/image" Target="../media/image187.tif"/><Relationship Id="rId4" Type="http://schemas.openxmlformats.org/officeDocument/2006/relationships/image" Target="../media/image188.png"/><Relationship Id="rId5" Type="http://schemas.openxmlformats.org/officeDocument/2006/relationships/image" Target="../media/image189.png"/><Relationship Id="rId6" Type="http://schemas.openxmlformats.org/officeDocument/2006/relationships/image" Target="../media/image190.png"/><Relationship Id="rId7" Type="http://schemas.openxmlformats.org/officeDocument/2006/relationships/image" Target="../media/image191.png"/><Relationship Id="rId8" Type="http://schemas.openxmlformats.org/officeDocument/2006/relationships/image" Target="../media/image192.tif"/><Relationship Id="rId9" Type="http://schemas.openxmlformats.org/officeDocument/2006/relationships/image" Target="../media/image193.png"/><Relationship Id="rId10" Type="http://schemas.openxmlformats.org/officeDocument/2006/relationships/slideLayout" Target="../slideLayouts/slideLayout2.xml"/><Relationship Id="rId11"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94.png"/><Relationship Id="rId2" Type="http://schemas.openxmlformats.org/officeDocument/2006/relationships/image" Target="../media/image195.png"/><Relationship Id="rId3" Type="http://schemas.openxmlformats.org/officeDocument/2006/relationships/image" Target="../media/image196.tif"/><Relationship Id="rId4" Type="http://schemas.openxmlformats.org/officeDocument/2006/relationships/image" Target="../media/image197.png"/><Relationship Id="rId5" Type="http://schemas.openxmlformats.org/officeDocument/2006/relationships/image" Target="../media/image198.png"/><Relationship Id="rId6" Type="http://schemas.openxmlformats.org/officeDocument/2006/relationships/image" Target="../media/image199.png"/><Relationship Id="rId7" Type="http://schemas.openxmlformats.org/officeDocument/2006/relationships/image" Target="../media/image200.png"/><Relationship Id="rId8" Type="http://schemas.openxmlformats.org/officeDocument/2006/relationships/image" Target="../media/image201.tif"/><Relationship Id="rId9" Type="http://schemas.openxmlformats.org/officeDocument/2006/relationships/image" Target="../media/image202.png"/><Relationship Id="rId10" Type="http://schemas.openxmlformats.org/officeDocument/2006/relationships/slideLayout" Target="../slideLayouts/slideLayout2.xml"/><Relationship Id="rId11"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03.png"/><Relationship Id="rId2" Type="http://schemas.openxmlformats.org/officeDocument/2006/relationships/image" Target="../media/image204.png"/><Relationship Id="rId3" Type="http://schemas.openxmlformats.org/officeDocument/2006/relationships/image" Target="../media/image205.tif"/><Relationship Id="rId4" Type="http://schemas.openxmlformats.org/officeDocument/2006/relationships/image" Target="../media/image206.png"/><Relationship Id="rId5" Type="http://schemas.openxmlformats.org/officeDocument/2006/relationships/image" Target="../media/image207.png"/><Relationship Id="rId6" Type="http://schemas.openxmlformats.org/officeDocument/2006/relationships/image" Target="../media/image208.png"/><Relationship Id="rId7" Type="http://schemas.openxmlformats.org/officeDocument/2006/relationships/image" Target="../media/image209.png"/><Relationship Id="rId8" Type="http://schemas.openxmlformats.org/officeDocument/2006/relationships/image" Target="../media/image210.tif"/><Relationship Id="rId9" Type="http://schemas.openxmlformats.org/officeDocument/2006/relationships/image" Target="../media/image211.png"/><Relationship Id="rId10" Type="http://schemas.openxmlformats.org/officeDocument/2006/relationships/slideLayout" Target="../slideLayouts/slideLayout2.xml"/><Relationship Id="rId11" Type="http://schemas.openxmlformats.org/officeDocument/2006/relationships/notesSlide" Target="../notesSlides/notesSlide16.xml"/>
</Relationships>
</file>

<file path=ppt/slides/_rels/slide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9" Type="http://schemas.openxmlformats.org/officeDocument/2006/relationships/image" Target="../media/image21.png"/><Relationship Id="rId10" Type="http://schemas.openxmlformats.org/officeDocument/2006/relationships/image" Target="../media/image22.png"/><Relationship Id="rId11" Type="http://schemas.openxmlformats.org/officeDocument/2006/relationships/image" Target="../media/image23.tif"/><Relationship Id="rId12" Type="http://schemas.openxmlformats.org/officeDocument/2006/relationships/image" Target="../media/image24.png"/><Relationship Id="rId13" Type="http://schemas.openxmlformats.org/officeDocument/2006/relationships/image" Target="../media/image25.tif"/><Relationship Id="rId14" Type="http://schemas.openxmlformats.org/officeDocument/2006/relationships/image" Target="../media/image26.png"/><Relationship Id="rId15" Type="http://schemas.openxmlformats.org/officeDocument/2006/relationships/slideLayout" Target="../slideLayouts/slideLayout2.xml"/><Relationship Id="rId16"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tif"/><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image" Target="../media/image34.png"/><Relationship Id="rId9" Type="http://schemas.openxmlformats.org/officeDocument/2006/relationships/image" Target="../media/image35.png"/><Relationship Id="rId10" Type="http://schemas.openxmlformats.org/officeDocument/2006/relationships/image" Target="../media/image36.png"/><Relationship Id="rId11" Type="http://schemas.openxmlformats.org/officeDocument/2006/relationships/image" Target="../media/image37.png"/><Relationship Id="rId12" Type="http://schemas.openxmlformats.org/officeDocument/2006/relationships/image" Target="../media/image38.png"/><Relationship Id="rId13" Type="http://schemas.openxmlformats.org/officeDocument/2006/relationships/image" Target="../media/image39.png"/><Relationship Id="rId14" Type="http://schemas.openxmlformats.org/officeDocument/2006/relationships/image" Target="../media/image40.png"/><Relationship Id="rId15" Type="http://schemas.openxmlformats.org/officeDocument/2006/relationships/image" Target="../media/image41.png"/><Relationship Id="rId16" Type="http://schemas.openxmlformats.org/officeDocument/2006/relationships/image" Target="../media/image42.png"/><Relationship Id="rId17" Type="http://schemas.openxmlformats.org/officeDocument/2006/relationships/image" Target="../media/image43.tif"/><Relationship Id="rId18" Type="http://schemas.openxmlformats.org/officeDocument/2006/relationships/image" Target="../media/image44.png"/><Relationship Id="rId19" Type="http://schemas.openxmlformats.org/officeDocument/2006/relationships/slideLayout" Target="../slideLayouts/slideLayout2.xml"/><Relationship Id="rId20"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image" Target="../media/image48.png"/><Relationship Id="rId5" Type="http://schemas.openxmlformats.org/officeDocument/2006/relationships/image" Target="../media/image49.png"/><Relationship Id="rId6" Type="http://schemas.openxmlformats.org/officeDocument/2006/relationships/image" Target="../media/image50.png"/><Relationship Id="rId7" Type="http://schemas.openxmlformats.org/officeDocument/2006/relationships/image" Target="../media/image51.png"/><Relationship Id="rId8" Type="http://schemas.openxmlformats.org/officeDocument/2006/relationships/image" Target="../media/image52.png"/><Relationship Id="rId9" Type="http://schemas.openxmlformats.org/officeDocument/2006/relationships/image" Target="../media/image53.png"/><Relationship Id="rId10" Type="http://schemas.openxmlformats.org/officeDocument/2006/relationships/image" Target="../media/image54.png"/><Relationship Id="rId11" Type="http://schemas.openxmlformats.org/officeDocument/2006/relationships/image" Target="../media/image55.png"/><Relationship Id="rId12" Type="http://schemas.openxmlformats.org/officeDocument/2006/relationships/image" Target="../media/image56.tif"/><Relationship Id="rId13" Type="http://schemas.openxmlformats.org/officeDocument/2006/relationships/image" Target="../media/image57.png"/><Relationship Id="rId14" Type="http://schemas.openxmlformats.org/officeDocument/2006/relationships/image" Target="../media/image58.png"/><Relationship Id="rId15" Type="http://schemas.openxmlformats.org/officeDocument/2006/relationships/image" Target="../media/image59.png"/><Relationship Id="rId16" Type="http://schemas.openxmlformats.org/officeDocument/2006/relationships/image" Target="../media/image60.tif"/><Relationship Id="rId17" Type="http://schemas.openxmlformats.org/officeDocument/2006/relationships/image" Target="../media/image61.png"/><Relationship Id="rId18" Type="http://schemas.openxmlformats.org/officeDocument/2006/relationships/slideLayout" Target="../slideLayouts/slideLayout2.xml"/><Relationship Id="rId19"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image" Target="../media/image63.png"/><Relationship Id="rId3" Type="http://schemas.openxmlformats.org/officeDocument/2006/relationships/image" Target="../media/image64.tif"/><Relationship Id="rId4" Type="http://schemas.openxmlformats.org/officeDocument/2006/relationships/image" Target="../media/image65.png"/><Relationship Id="rId5" Type="http://schemas.openxmlformats.org/officeDocument/2006/relationships/image" Target="../media/image66.png"/><Relationship Id="rId6" Type="http://schemas.openxmlformats.org/officeDocument/2006/relationships/image" Target="../media/image67.png"/><Relationship Id="rId7" Type="http://schemas.openxmlformats.org/officeDocument/2006/relationships/image" Target="../media/image68.png"/><Relationship Id="rId8" Type="http://schemas.openxmlformats.org/officeDocument/2006/relationships/image" Target="../media/image69.png"/><Relationship Id="rId9" Type="http://schemas.openxmlformats.org/officeDocument/2006/relationships/image" Target="../media/image70.png"/><Relationship Id="rId10" Type="http://schemas.openxmlformats.org/officeDocument/2006/relationships/image" Target="../media/image71.png"/><Relationship Id="rId11" Type="http://schemas.openxmlformats.org/officeDocument/2006/relationships/image" Target="../media/image72.png"/><Relationship Id="rId12" Type="http://schemas.openxmlformats.org/officeDocument/2006/relationships/image" Target="../media/image73.png"/><Relationship Id="rId13" Type="http://schemas.openxmlformats.org/officeDocument/2006/relationships/image" Target="../media/image74.png"/><Relationship Id="rId14" Type="http://schemas.openxmlformats.org/officeDocument/2006/relationships/image" Target="../media/image75.tif"/><Relationship Id="rId15" Type="http://schemas.openxmlformats.org/officeDocument/2006/relationships/image" Target="../media/image76.png"/><Relationship Id="rId16" Type="http://schemas.openxmlformats.org/officeDocument/2006/relationships/slideLayout" Target="../slideLayouts/slideLayout2.xml"/><Relationship Id="rId17"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77.png"/><Relationship Id="rId2" Type="http://schemas.openxmlformats.org/officeDocument/2006/relationships/image" Target="../media/image78.png"/><Relationship Id="rId3" Type="http://schemas.openxmlformats.org/officeDocument/2006/relationships/image" Target="../media/image79.tif"/><Relationship Id="rId4" Type="http://schemas.openxmlformats.org/officeDocument/2006/relationships/image" Target="../media/image80.png"/><Relationship Id="rId5" Type="http://schemas.openxmlformats.org/officeDocument/2006/relationships/image" Target="../media/image81.png"/><Relationship Id="rId6" Type="http://schemas.openxmlformats.org/officeDocument/2006/relationships/image" Target="../media/image82.png"/><Relationship Id="rId7" Type="http://schemas.openxmlformats.org/officeDocument/2006/relationships/image" Target="../media/image83.png"/><Relationship Id="rId8" Type="http://schemas.openxmlformats.org/officeDocument/2006/relationships/image" Target="../media/image84.png"/><Relationship Id="rId9" Type="http://schemas.openxmlformats.org/officeDocument/2006/relationships/image" Target="../media/image85.png"/><Relationship Id="rId10" Type="http://schemas.openxmlformats.org/officeDocument/2006/relationships/image" Target="../media/image86.png"/><Relationship Id="rId11" Type="http://schemas.openxmlformats.org/officeDocument/2006/relationships/image" Target="../media/image87.png"/><Relationship Id="rId12" Type="http://schemas.openxmlformats.org/officeDocument/2006/relationships/image" Target="../media/image88.png"/><Relationship Id="rId13" Type="http://schemas.openxmlformats.org/officeDocument/2006/relationships/image" Target="../media/image89.png"/><Relationship Id="rId14" Type="http://schemas.openxmlformats.org/officeDocument/2006/relationships/image" Target="../media/image90.tif"/><Relationship Id="rId15" Type="http://schemas.openxmlformats.org/officeDocument/2006/relationships/image" Target="../media/image91.png"/><Relationship Id="rId16" Type="http://schemas.openxmlformats.org/officeDocument/2006/relationships/slideLayout" Target="../slideLayouts/slideLayout2.xml"/><Relationship Id="rId17"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92.png"/><Relationship Id="rId2" Type="http://schemas.openxmlformats.org/officeDocument/2006/relationships/image" Target="../media/image93.png"/><Relationship Id="rId3" Type="http://schemas.openxmlformats.org/officeDocument/2006/relationships/image" Target="../media/image94.tif"/><Relationship Id="rId4" Type="http://schemas.openxmlformats.org/officeDocument/2006/relationships/image" Target="../media/image95.png"/><Relationship Id="rId5" Type="http://schemas.openxmlformats.org/officeDocument/2006/relationships/image" Target="../media/image96.png"/><Relationship Id="rId6" Type="http://schemas.openxmlformats.org/officeDocument/2006/relationships/image" Target="../media/image97.png"/><Relationship Id="rId7" Type="http://schemas.openxmlformats.org/officeDocument/2006/relationships/image" Target="../media/image98.png"/><Relationship Id="rId8" Type="http://schemas.openxmlformats.org/officeDocument/2006/relationships/image" Target="../media/image99.png"/><Relationship Id="rId9" Type="http://schemas.openxmlformats.org/officeDocument/2006/relationships/image" Target="../media/image100.png"/><Relationship Id="rId10" Type="http://schemas.openxmlformats.org/officeDocument/2006/relationships/image" Target="../media/image101.png"/><Relationship Id="rId11" Type="http://schemas.openxmlformats.org/officeDocument/2006/relationships/image" Target="../media/image102.png"/><Relationship Id="rId12" Type="http://schemas.openxmlformats.org/officeDocument/2006/relationships/image" Target="../media/image103.png"/><Relationship Id="rId13" Type="http://schemas.openxmlformats.org/officeDocument/2006/relationships/image" Target="../media/image104.png"/><Relationship Id="rId14" Type="http://schemas.openxmlformats.org/officeDocument/2006/relationships/image" Target="../media/image105.tif"/><Relationship Id="rId15" Type="http://schemas.openxmlformats.org/officeDocument/2006/relationships/image" Target="../media/image106.png"/><Relationship Id="rId16" Type="http://schemas.openxmlformats.org/officeDocument/2006/relationships/slideLayout" Target="../slideLayouts/slideLayout2.xml"/><Relationship Id="rId17"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07.png"/><Relationship Id="rId2" Type="http://schemas.openxmlformats.org/officeDocument/2006/relationships/image" Target="../media/image108.png"/><Relationship Id="rId3" Type="http://schemas.openxmlformats.org/officeDocument/2006/relationships/image" Target="../media/image109.tif"/><Relationship Id="rId4" Type="http://schemas.openxmlformats.org/officeDocument/2006/relationships/image" Target="../media/image110.jpeg"/><Relationship Id="rId5" Type="http://schemas.openxmlformats.org/officeDocument/2006/relationships/image" Target="../media/image111.png"/><Relationship Id="rId6" Type="http://schemas.openxmlformats.org/officeDocument/2006/relationships/image" Target="../media/image112.png"/><Relationship Id="rId7" Type="http://schemas.openxmlformats.org/officeDocument/2006/relationships/image" Target="../media/image113.png"/><Relationship Id="rId8" Type="http://schemas.openxmlformats.org/officeDocument/2006/relationships/image" Target="../media/image114.png"/><Relationship Id="rId9" Type="http://schemas.openxmlformats.org/officeDocument/2006/relationships/image" Target="../media/image115.png"/><Relationship Id="rId10" Type="http://schemas.openxmlformats.org/officeDocument/2006/relationships/image" Target="../media/image116.png"/><Relationship Id="rId11" Type="http://schemas.openxmlformats.org/officeDocument/2006/relationships/image" Target="../media/image117.png"/><Relationship Id="rId12" Type="http://schemas.openxmlformats.org/officeDocument/2006/relationships/image" Target="../media/image118.png"/><Relationship Id="rId13" Type="http://schemas.openxmlformats.org/officeDocument/2006/relationships/image" Target="../media/image119.png"/><Relationship Id="rId14" Type="http://schemas.openxmlformats.org/officeDocument/2006/relationships/image" Target="../media/image120.tif"/><Relationship Id="rId15" Type="http://schemas.openxmlformats.org/officeDocument/2006/relationships/image" Target="../media/image121.png"/><Relationship Id="rId16" Type="http://schemas.openxmlformats.org/officeDocument/2006/relationships/slideLayout" Target="../slideLayouts/slideLayout2.xml"/><Relationship Id="rId17"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22.png"/><Relationship Id="rId2" Type="http://schemas.openxmlformats.org/officeDocument/2006/relationships/image" Target="../media/image123.png"/><Relationship Id="rId3" Type="http://schemas.openxmlformats.org/officeDocument/2006/relationships/image" Target="../media/image124.tif"/><Relationship Id="rId4" Type="http://schemas.openxmlformats.org/officeDocument/2006/relationships/image" Target="../media/image125.png"/><Relationship Id="rId5" Type="http://schemas.openxmlformats.org/officeDocument/2006/relationships/image" Target="../media/image126.png"/><Relationship Id="rId6" Type="http://schemas.openxmlformats.org/officeDocument/2006/relationships/image" Target="../media/image127.png"/><Relationship Id="rId7" Type="http://schemas.openxmlformats.org/officeDocument/2006/relationships/image" Target="../media/image128.png"/><Relationship Id="rId8" Type="http://schemas.openxmlformats.org/officeDocument/2006/relationships/image" Target="../media/image129.png"/><Relationship Id="rId9" Type="http://schemas.openxmlformats.org/officeDocument/2006/relationships/image" Target="../media/image130.png"/><Relationship Id="rId10" Type="http://schemas.openxmlformats.org/officeDocument/2006/relationships/image" Target="../media/image131.png"/><Relationship Id="rId11" Type="http://schemas.openxmlformats.org/officeDocument/2006/relationships/image" Target="../media/image132.png"/><Relationship Id="rId12" Type="http://schemas.openxmlformats.org/officeDocument/2006/relationships/image" Target="../media/image133.png"/><Relationship Id="rId13" Type="http://schemas.openxmlformats.org/officeDocument/2006/relationships/image" Target="../media/image134.tif"/><Relationship Id="rId14" Type="http://schemas.openxmlformats.org/officeDocument/2006/relationships/image" Target="../media/image135.png"/><Relationship Id="rId15" Type="http://schemas.openxmlformats.org/officeDocument/2006/relationships/slideLayout" Target="../slideLayouts/slideLayout2.xml"/><Relationship Id="rId16"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2975040" y="2597400"/>
            <a:ext cx="8835120" cy="1222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E</a:t>
            </a:r>
            <a:endParaRPr b="0" lang="en-GB" sz="1650" spc="-1" strike="noStrike">
              <a:latin typeface="Arial"/>
            </a:endParaRPr>
          </a:p>
        </p:txBody>
      </p:sp>
      <p:sp>
        <p:nvSpPr>
          <p:cNvPr id="48" name="CustomShape 2"/>
          <p:cNvSpPr/>
          <p:nvPr/>
        </p:nvSpPr>
        <p:spPr>
          <a:xfrm>
            <a:off x="977040" y="687132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49" name="CustomShape 3"/>
          <p:cNvSpPr/>
          <p:nvPr/>
        </p:nvSpPr>
        <p:spPr>
          <a:xfrm>
            <a:off x="5400" y="687132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50" name="CustomShape 4"/>
          <p:cNvSpPr/>
          <p:nvPr/>
        </p:nvSpPr>
        <p:spPr>
          <a:xfrm>
            <a:off x="977040" y="688500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51" name="CustomShape 5"/>
          <p:cNvSpPr/>
          <p:nvPr/>
        </p:nvSpPr>
        <p:spPr>
          <a:xfrm>
            <a:off x="5400" y="688500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grpSp>
        <p:nvGrpSpPr>
          <p:cNvPr id="52" name="Group 6"/>
          <p:cNvGrpSpPr/>
          <p:nvPr/>
        </p:nvGrpSpPr>
        <p:grpSpPr>
          <a:xfrm>
            <a:off x="-6120" y="7540200"/>
            <a:ext cx="13102920" cy="692280"/>
            <a:chOff x="-6120" y="7540200"/>
            <a:chExt cx="13102920" cy="692280"/>
          </a:xfrm>
        </p:grpSpPr>
        <p:sp>
          <p:nvSpPr>
            <p:cNvPr id="53" name="CustomShape 7"/>
            <p:cNvSpPr/>
            <p:nvPr/>
          </p:nvSpPr>
          <p:spPr>
            <a:xfrm>
              <a:off x="-6120" y="7540200"/>
              <a:ext cx="13102920" cy="692280"/>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p:style>
        </p:sp>
        <p:sp>
          <p:nvSpPr>
            <p:cNvPr id="54" name="CustomShape 8"/>
            <p:cNvSpPr/>
            <p:nvPr/>
          </p:nvSpPr>
          <p:spPr>
            <a:xfrm>
              <a:off x="3665880" y="7597080"/>
              <a:ext cx="6632640" cy="27288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200" spc="-1" strike="noStrike">
                  <a:solidFill>
                    <a:srgbClr val="fdfcfc"/>
                  </a:solidFill>
                  <a:latin typeface="Calibri"/>
                </a:rPr>
                <a:t>About Us   |  Terms of Use |  GMP Standards  | Privacy Policy</a:t>
              </a:r>
              <a:endParaRPr b="0" lang="en-GB" sz="1200" spc="-1" strike="noStrike">
                <a:latin typeface="Arial"/>
              </a:endParaRPr>
            </a:p>
          </p:txBody>
        </p:sp>
        <p:grpSp>
          <p:nvGrpSpPr>
            <p:cNvPr id="55" name="Group 9"/>
            <p:cNvGrpSpPr/>
            <p:nvPr/>
          </p:nvGrpSpPr>
          <p:grpSpPr>
            <a:xfrm>
              <a:off x="4681440" y="7848360"/>
              <a:ext cx="6046920" cy="272880"/>
              <a:chOff x="4681440" y="7848360"/>
              <a:chExt cx="6046920" cy="272880"/>
            </a:xfrm>
          </p:grpSpPr>
          <p:sp>
            <p:nvSpPr>
              <p:cNvPr id="56" name="CustomShape 10"/>
              <p:cNvSpPr/>
              <p:nvPr/>
            </p:nvSpPr>
            <p:spPr>
              <a:xfrm>
                <a:off x="4681440" y="7848360"/>
                <a:ext cx="604692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fdfcfc"/>
                    </a:solidFill>
                    <a:latin typeface="Calibri"/>
                  </a:rPr>
                  <a:t>Copyright     2019 </a:t>
                </a:r>
                <a:r>
                  <a:rPr b="0" lang="en-GB" sz="1200" spc="-1" strike="noStrike">
                    <a:solidFill>
                      <a:srgbClr val="ffffff"/>
                    </a:solidFill>
                    <a:latin typeface="Calibri"/>
                  </a:rPr>
                  <a:t>Shantha Biotechnics Private Limited </a:t>
                </a:r>
                <a:r>
                  <a:rPr b="0" lang="en-GB" sz="1200" spc="-1" strike="noStrike">
                    <a:solidFill>
                      <a:srgbClr val="fdfcfc"/>
                    </a:solidFill>
                    <a:latin typeface="Calibri"/>
                  </a:rPr>
                  <a:t>– All Rights Reserved</a:t>
                </a:r>
                <a:endParaRPr b="0" lang="en-GB" sz="1200" spc="-1" strike="noStrike">
                  <a:latin typeface="Arial"/>
                </a:endParaRPr>
              </a:p>
            </p:txBody>
          </p:sp>
          <p:pic>
            <p:nvPicPr>
              <p:cNvPr id="57" name="Picture 143" descr=""/>
              <p:cNvPicPr/>
              <p:nvPr/>
            </p:nvPicPr>
            <p:blipFill>
              <a:blip r:embed="rId1"/>
              <a:stretch/>
            </p:blipFill>
            <p:spPr>
              <a:xfrm>
                <a:off x="5395680" y="7938360"/>
                <a:ext cx="121680" cy="120960"/>
              </a:xfrm>
              <a:prstGeom prst="rect">
                <a:avLst/>
              </a:prstGeom>
              <a:ln>
                <a:noFill/>
              </a:ln>
            </p:spPr>
          </p:pic>
        </p:grpSp>
      </p:grpSp>
      <p:sp>
        <p:nvSpPr>
          <p:cNvPr id="58" name="CustomShape 11"/>
          <p:cNvSpPr/>
          <p:nvPr/>
        </p:nvSpPr>
        <p:spPr>
          <a:xfrm>
            <a:off x="-2880" y="1026000"/>
            <a:ext cx="2382840" cy="5901120"/>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p:style>
      </p:sp>
      <p:grpSp>
        <p:nvGrpSpPr>
          <p:cNvPr id="59" name="Group 12"/>
          <p:cNvGrpSpPr/>
          <p:nvPr/>
        </p:nvGrpSpPr>
        <p:grpSpPr>
          <a:xfrm>
            <a:off x="111600" y="2993400"/>
            <a:ext cx="2151720" cy="479880"/>
            <a:chOff x="111600" y="2993400"/>
            <a:chExt cx="2151720" cy="479880"/>
          </a:xfrm>
        </p:grpSpPr>
        <p:pic>
          <p:nvPicPr>
            <p:cNvPr id="60" name="Picture 70" descr=""/>
            <p:cNvPicPr/>
            <p:nvPr/>
          </p:nvPicPr>
          <p:blipFill>
            <a:blip r:embed="rId2">
              <a:lum bright="70000" contrast="-70000"/>
            </a:blip>
            <a:stretch/>
          </p:blipFill>
          <p:spPr>
            <a:xfrm>
              <a:off x="111600" y="3010320"/>
              <a:ext cx="341280" cy="341280"/>
            </a:xfrm>
            <a:prstGeom prst="rect">
              <a:avLst/>
            </a:prstGeom>
            <a:ln>
              <a:noFill/>
            </a:ln>
          </p:spPr>
        </p:pic>
        <p:sp>
          <p:nvSpPr>
            <p:cNvPr id="61" name="CustomShape 13"/>
            <p:cNvSpPr/>
            <p:nvPr/>
          </p:nvSpPr>
          <p:spPr>
            <a:xfrm>
              <a:off x="503280" y="2993400"/>
              <a:ext cx="1760040" cy="4798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Employee Add/Delete</a:t>
              </a:r>
              <a:endParaRPr b="0" lang="en-GB" sz="1280" spc="-1" strike="noStrike">
                <a:latin typeface="Arial"/>
              </a:endParaRPr>
            </a:p>
          </p:txBody>
        </p:sp>
      </p:grpSp>
      <p:sp>
        <p:nvSpPr>
          <p:cNvPr id="62" name="CustomShape 14"/>
          <p:cNvSpPr/>
          <p:nvPr/>
        </p:nvSpPr>
        <p:spPr>
          <a:xfrm>
            <a:off x="551160" y="1498680"/>
            <a:ext cx="161928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Database Upload</a:t>
            </a:r>
            <a:endParaRPr b="0" lang="en-GB" sz="1280" spc="-1" strike="noStrike">
              <a:latin typeface="Arial"/>
            </a:endParaRPr>
          </a:p>
        </p:txBody>
      </p:sp>
      <p:pic>
        <p:nvPicPr>
          <p:cNvPr id="63" name="Picture 85" descr=""/>
          <p:cNvPicPr/>
          <p:nvPr/>
        </p:nvPicPr>
        <p:blipFill>
          <a:blip r:embed="rId3"/>
          <a:stretch/>
        </p:blipFill>
        <p:spPr>
          <a:xfrm>
            <a:off x="180360" y="1495440"/>
            <a:ext cx="308520" cy="308520"/>
          </a:xfrm>
          <a:prstGeom prst="rect">
            <a:avLst/>
          </a:prstGeom>
          <a:ln>
            <a:noFill/>
          </a:ln>
        </p:spPr>
      </p:pic>
      <p:sp>
        <p:nvSpPr>
          <p:cNvPr id="64" name="CustomShape 15"/>
          <p:cNvSpPr/>
          <p:nvPr/>
        </p:nvSpPr>
        <p:spPr>
          <a:xfrm>
            <a:off x="505440" y="2481120"/>
            <a:ext cx="176004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Search Employee</a:t>
            </a:r>
            <a:endParaRPr b="0" lang="en-GB" sz="1280" spc="-1" strike="noStrike">
              <a:latin typeface="Arial"/>
            </a:endParaRPr>
          </a:p>
        </p:txBody>
      </p:sp>
      <p:grpSp>
        <p:nvGrpSpPr>
          <p:cNvPr id="65" name="Group 16"/>
          <p:cNvGrpSpPr/>
          <p:nvPr/>
        </p:nvGrpSpPr>
        <p:grpSpPr>
          <a:xfrm>
            <a:off x="147240" y="1961280"/>
            <a:ext cx="2189160" cy="502560"/>
            <a:chOff x="147240" y="1961280"/>
            <a:chExt cx="2189160" cy="502560"/>
          </a:xfrm>
        </p:grpSpPr>
        <p:pic>
          <p:nvPicPr>
            <p:cNvPr id="66" name="Picture 95" descr=""/>
            <p:cNvPicPr/>
            <p:nvPr/>
          </p:nvPicPr>
          <p:blipFill>
            <a:blip r:embed="rId4">
              <a:lum bright="70000" contrast="-70000"/>
            </a:blip>
            <a:stretch/>
          </p:blipFill>
          <p:spPr>
            <a:xfrm>
              <a:off x="147240" y="1961280"/>
              <a:ext cx="351720" cy="342000"/>
            </a:xfrm>
            <a:prstGeom prst="rect">
              <a:avLst/>
            </a:prstGeom>
            <a:ln>
              <a:noFill/>
            </a:ln>
          </p:spPr>
        </p:pic>
        <p:sp>
          <p:nvSpPr>
            <p:cNvPr id="67" name="CustomShape 17"/>
            <p:cNvSpPr/>
            <p:nvPr/>
          </p:nvSpPr>
          <p:spPr>
            <a:xfrm>
              <a:off x="527040" y="1983960"/>
              <a:ext cx="1809360" cy="4798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Employee Attendance</a:t>
              </a:r>
              <a:endParaRPr b="0" lang="en-GB" sz="1280" spc="-1" strike="noStrike">
                <a:latin typeface="Arial"/>
              </a:endParaRPr>
            </a:p>
          </p:txBody>
        </p:sp>
      </p:grpSp>
      <p:pic>
        <p:nvPicPr>
          <p:cNvPr id="68" name="Picture 97" descr=""/>
          <p:cNvPicPr/>
          <p:nvPr/>
        </p:nvPicPr>
        <p:blipFill>
          <a:blip r:embed="rId5"/>
          <a:stretch/>
        </p:blipFill>
        <p:spPr>
          <a:xfrm>
            <a:off x="178200" y="2482560"/>
            <a:ext cx="324720" cy="324720"/>
          </a:xfrm>
          <a:prstGeom prst="rect">
            <a:avLst/>
          </a:prstGeom>
          <a:ln>
            <a:noFill/>
          </a:ln>
        </p:spPr>
      </p:pic>
      <p:sp>
        <p:nvSpPr>
          <p:cNvPr id="69" name="CustomShape 18"/>
          <p:cNvSpPr/>
          <p:nvPr/>
        </p:nvSpPr>
        <p:spPr>
          <a:xfrm>
            <a:off x="536040" y="348876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Test Results</a:t>
            </a:r>
            <a:endParaRPr b="0" lang="en-GB" sz="1280" spc="-1" strike="noStrike">
              <a:latin typeface="Arial"/>
            </a:endParaRPr>
          </a:p>
        </p:txBody>
      </p:sp>
      <p:grpSp>
        <p:nvGrpSpPr>
          <p:cNvPr id="70" name="Group 19"/>
          <p:cNvGrpSpPr/>
          <p:nvPr/>
        </p:nvGrpSpPr>
        <p:grpSpPr>
          <a:xfrm>
            <a:off x="133920" y="4025520"/>
            <a:ext cx="2215080" cy="353880"/>
            <a:chOff x="133920" y="4025520"/>
            <a:chExt cx="2215080" cy="353880"/>
          </a:xfrm>
        </p:grpSpPr>
        <p:pic>
          <p:nvPicPr>
            <p:cNvPr id="71" name="Picture 103" descr=""/>
            <p:cNvPicPr/>
            <p:nvPr/>
          </p:nvPicPr>
          <p:blipFill>
            <a:blip r:embed="rId6">
              <a:lum bright="70000" contrast="-70000"/>
            </a:blip>
            <a:stretch/>
          </p:blipFill>
          <p:spPr>
            <a:xfrm>
              <a:off x="133920" y="4037400"/>
              <a:ext cx="351720" cy="342000"/>
            </a:xfrm>
            <a:prstGeom prst="rect">
              <a:avLst/>
            </a:prstGeom>
            <a:ln>
              <a:noFill/>
            </a:ln>
          </p:spPr>
        </p:pic>
        <p:sp>
          <p:nvSpPr>
            <p:cNvPr id="72" name="CustomShape 20"/>
            <p:cNvSpPr/>
            <p:nvPr/>
          </p:nvSpPr>
          <p:spPr>
            <a:xfrm>
              <a:off x="539640" y="402552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Report Generation</a:t>
              </a:r>
              <a:endParaRPr b="0" lang="en-GB" sz="1280" spc="-1" strike="noStrike">
                <a:latin typeface="Arial"/>
              </a:endParaRPr>
            </a:p>
          </p:txBody>
        </p:sp>
      </p:grpSp>
      <p:sp>
        <p:nvSpPr>
          <p:cNvPr id="73" name="CustomShape 21"/>
          <p:cNvSpPr/>
          <p:nvPr/>
        </p:nvSpPr>
        <p:spPr>
          <a:xfrm>
            <a:off x="537120" y="450180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FAQ’s</a:t>
            </a:r>
            <a:endParaRPr b="0" lang="en-GB" sz="1280" spc="-1" strike="noStrike">
              <a:latin typeface="Arial"/>
            </a:endParaRPr>
          </a:p>
        </p:txBody>
      </p:sp>
      <p:sp>
        <p:nvSpPr>
          <p:cNvPr id="74" name="CustomShape 22"/>
          <p:cNvSpPr/>
          <p:nvPr/>
        </p:nvSpPr>
        <p:spPr>
          <a:xfrm>
            <a:off x="2759040" y="1071360"/>
            <a:ext cx="9833040" cy="5824800"/>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p:style>
      </p:sp>
      <p:sp>
        <p:nvSpPr>
          <p:cNvPr id="75" name="CustomShape 23"/>
          <p:cNvSpPr/>
          <p:nvPr/>
        </p:nvSpPr>
        <p:spPr>
          <a:xfrm>
            <a:off x="2975040" y="2238120"/>
            <a:ext cx="8835120" cy="2636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E</a:t>
            </a:r>
            <a:endParaRPr b="0" lang="en-GB" sz="1650" spc="-1" strike="noStrike">
              <a:latin typeface="Arial"/>
            </a:endParaRPr>
          </a:p>
        </p:txBody>
      </p:sp>
      <p:sp>
        <p:nvSpPr>
          <p:cNvPr id="76" name="CustomShape 24"/>
          <p:cNvSpPr/>
          <p:nvPr/>
        </p:nvSpPr>
        <p:spPr>
          <a:xfrm>
            <a:off x="5029200" y="3820320"/>
            <a:ext cx="4671720" cy="503640"/>
          </a:xfrm>
          <a:prstGeom prst="roundRect">
            <a:avLst>
              <a:gd name="adj" fmla="val 16667"/>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Upload</a:t>
            </a:r>
            <a:endParaRPr b="0" lang="en-GB" sz="1650" spc="-1" strike="noStrike">
              <a:latin typeface="Arial"/>
            </a:endParaRPr>
          </a:p>
        </p:txBody>
      </p:sp>
      <p:sp>
        <p:nvSpPr>
          <p:cNvPr id="77" name="CustomShape 25"/>
          <p:cNvSpPr/>
          <p:nvPr/>
        </p:nvSpPr>
        <p:spPr>
          <a:xfrm>
            <a:off x="501120" y="501552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Latest Updates</a:t>
            </a:r>
            <a:endParaRPr b="0" lang="en-GB" sz="1280" spc="-1" strike="noStrike">
              <a:latin typeface="Arial"/>
            </a:endParaRPr>
          </a:p>
        </p:txBody>
      </p:sp>
      <p:pic>
        <p:nvPicPr>
          <p:cNvPr id="78" name="Picture 6" descr=""/>
          <p:cNvPicPr/>
          <p:nvPr/>
        </p:nvPicPr>
        <p:blipFill>
          <a:blip r:embed="rId7"/>
          <a:stretch/>
        </p:blipFill>
        <p:spPr>
          <a:xfrm>
            <a:off x="129240" y="5004360"/>
            <a:ext cx="350280" cy="321480"/>
          </a:xfrm>
          <a:prstGeom prst="rect">
            <a:avLst/>
          </a:prstGeom>
          <a:ln>
            <a:noFill/>
          </a:ln>
        </p:spPr>
      </p:pic>
      <p:pic>
        <p:nvPicPr>
          <p:cNvPr id="79" name="Picture 7" descr=""/>
          <p:cNvPicPr/>
          <p:nvPr/>
        </p:nvPicPr>
        <p:blipFill>
          <a:blip r:embed="rId8"/>
          <a:stretch/>
        </p:blipFill>
        <p:spPr>
          <a:xfrm>
            <a:off x="176400" y="4456800"/>
            <a:ext cx="250560" cy="417960"/>
          </a:xfrm>
          <a:prstGeom prst="rect">
            <a:avLst/>
          </a:prstGeom>
          <a:ln>
            <a:noFill/>
          </a:ln>
        </p:spPr>
      </p:pic>
      <p:pic>
        <p:nvPicPr>
          <p:cNvPr id="80" name="Picture 9" descr=""/>
          <p:cNvPicPr/>
          <p:nvPr/>
        </p:nvPicPr>
        <p:blipFill>
          <a:blip r:embed="rId9"/>
          <a:stretch/>
        </p:blipFill>
        <p:spPr>
          <a:xfrm>
            <a:off x="126360" y="3524760"/>
            <a:ext cx="384840" cy="318600"/>
          </a:xfrm>
          <a:prstGeom prst="rect">
            <a:avLst/>
          </a:prstGeom>
          <a:ln>
            <a:noFill/>
          </a:ln>
        </p:spPr>
      </p:pic>
      <p:sp>
        <p:nvSpPr>
          <p:cNvPr id="81" name="CustomShape 26"/>
          <p:cNvSpPr/>
          <p:nvPr/>
        </p:nvSpPr>
        <p:spPr>
          <a:xfrm>
            <a:off x="5029200" y="3056040"/>
            <a:ext cx="4671720" cy="558360"/>
          </a:xfrm>
          <a:prstGeom prst="roundRect">
            <a:avLst>
              <a:gd name="adj" fmla="val 16667"/>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Select File</a:t>
            </a:r>
            <a:endParaRPr b="0" lang="en-GB" sz="1650" spc="-1" strike="noStrike">
              <a:latin typeface="Arial"/>
            </a:endParaRPr>
          </a:p>
        </p:txBody>
      </p:sp>
      <p:sp>
        <p:nvSpPr>
          <p:cNvPr id="82" name="CustomShape 27"/>
          <p:cNvSpPr/>
          <p:nvPr/>
        </p:nvSpPr>
        <p:spPr>
          <a:xfrm>
            <a:off x="2975040" y="1200600"/>
            <a:ext cx="8013960" cy="425520"/>
          </a:xfrm>
          <a:prstGeom prst="rect">
            <a:avLst/>
          </a:prstGeom>
          <a:noFill/>
          <a:ln>
            <a:noFill/>
          </a:ln>
        </p:spPr>
        <p:style>
          <a:lnRef idx="0"/>
          <a:fillRef idx="0"/>
          <a:effectRef idx="0"/>
          <a:fontRef idx="minor"/>
        </p:style>
        <p:txBody>
          <a:bodyPr lIns="90000" rIns="90000" tIns="45000" bIns="45000"/>
          <a:p>
            <a:pPr algn="ctr">
              <a:lnSpc>
                <a:spcPct val="100000"/>
              </a:lnSpc>
            </a:pPr>
            <a:r>
              <a:rPr b="1" lang="en-GB" sz="2200" spc="-1" strike="noStrike">
                <a:solidFill>
                  <a:srgbClr val="767171"/>
                </a:solidFill>
                <a:latin typeface="Calibri"/>
              </a:rPr>
              <a:t>Employee Attendance</a:t>
            </a:r>
            <a:endParaRPr b="0" lang="en-GB" sz="2200" spc="-1" strike="noStrike">
              <a:latin typeface="Arial"/>
            </a:endParaRPr>
          </a:p>
        </p:txBody>
      </p:sp>
      <p:sp>
        <p:nvSpPr>
          <p:cNvPr id="83" name="CustomShape 28"/>
          <p:cNvSpPr/>
          <p:nvPr/>
        </p:nvSpPr>
        <p:spPr>
          <a:xfrm>
            <a:off x="3191400" y="2342880"/>
            <a:ext cx="2368440" cy="699480"/>
          </a:xfrm>
          <a:prstGeom prst="rect">
            <a:avLst/>
          </a:prstGeom>
          <a:noFill/>
          <a:ln>
            <a:noFill/>
          </a:ln>
        </p:spPr>
        <p:style>
          <a:lnRef idx="0"/>
          <a:fillRef idx="0"/>
          <a:effectRef idx="0"/>
          <a:fontRef idx="minor"/>
        </p:style>
        <p:txBody>
          <a:bodyPr lIns="90000" rIns="90000" tIns="45000" bIns="45000"/>
          <a:p>
            <a:pPr algn="ctr">
              <a:lnSpc>
                <a:spcPct val="100000"/>
              </a:lnSpc>
            </a:pPr>
            <a:r>
              <a:rPr b="1" lang="en-GB" sz="2000" spc="-1" strike="noStrike">
                <a:solidFill>
                  <a:srgbClr val="767171"/>
                </a:solidFill>
                <a:latin typeface="Calibri"/>
              </a:rPr>
              <a:t>Attendance Upload</a:t>
            </a:r>
            <a:endParaRPr b="0" lang="en-GB" sz="2000" spc="-1" strike="noStrike">
              <a:latin typeface="Arial"/>
            </a:endParaRPr>
          </a:p>
        </p:txBody>
      </p:sp>
      <p:grpSp>
        <p:nvGrpSpPr>
          <p:cNvPr id="84" name="Group 29"/>
          <p:cNvGrpSpPr/>
          <p:nvPr/>
        </p:nvGrpSpPr>
        <p:grpSpPr>
          <a:xfrm>
            <a:off x="11563560" y="599400"/>
            <a:ext cx="1052280" cy="257040"/>
            <a:chOff x="11563560" y="599400"/>
            <a:chExt cx="1052280" cy="257040"/>
          </a:xfrm>
        </p:grpSpPr>
        <p:sp>
          <p:nvSpPr>
            <p:cNvPr id="85" name="CustomShape 30"/>
            <p:cNvSpPr/>
            <p:nvPr/>
          </p:nvSpPr>
          <p:spPr>
            <a:xfrm>
              <a:off x="11756520" y="599400"/>
              <a:ext cx="859320" cy="257040"/>
            </a:xfrm>
            <a:prstGeom prst="rect">
              <a:avLst/>
            </a:prstGeom>
            <a:noFill/>
            <a:ln>
              <a:noFill/>
            </a:ln>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Calibri"/>
                </a:rPr>
                <a:t>Logout</a:t>
              </a:r>
              <a:endParaRPr b="0" lang="en-GB" sz="1100" spc="-1" strike="noStrike">
                <a:latin typeface="Arial"/>
              </a:endParaRPr>
            </a:p>
          </p:txBody>
        </p:sp>
        <p:pic>
          <p:nvPicPr>
            <p:cNvPr id="86" name="Picture 146" descr=""/>
            <p:cNvPicPr/>
            <p:nvPr/>
          </p:nvPicPr>
          <p:blipFill>
            <a:blip r:embed="rId10"/>
            <a:stretch/>
          </p:blipFill>
          <p:spPr>
            <a:xfrm>
              <a:off x="11563560" y="626760"/>
              <a:ext cx="192960" cy="192960"/>
            </a:xfrm>
            <a:prstGeom prst="rect">
              <a:avLst/>
            </a:prstGeom>
            <a:ln>
              <a:noFill/>
            </a:ln>
          </p:spPr>
        </p:pic>
      </p:grpSp>
      <p:pic>
        <p:nvPicPr>
          <p:cNvPr id="87" name="Picture 5" descr=""/>
          <p:cNvPicPr/>
          <p:nvPr/>
        </p:nvPicPr>
        <p:blipFill>
          <a:blip r:embed="rId11"/>
          <a:srcRect l="0" t="12396" r="1550" b="17536"/>
          <a:stretch/>
        </p:blipFill>
        <p:spPr>
          <a:xfrm>
            <a:off x="5626080" y="117720"/>
            <a:ext cx="2089440" cy="743400"/>
          </a:xfrm>
          <a:prstGeom prst="rect">
            <a:avLst/>
          </a:prstGeom>
          <a:ln>
            <a:noFill/>
          </a:ln>
        </p:spPr>
      </p:pic>
      <p:sp>
        <p:nvSpPr>
          <p:cNvPr id="88" name="CustomShape 31"/>
          <p:cNvSpPr/>
          <p:nvPr/>
        </p:nvSpPr>
        <p:spPr>
          <a:xfrm>
            <a:off x="11437560" y="323280"/>
            <a:ext cx="117792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Calibri"/>
              </a:rPr>
              <a:t>Hi, JRC Murthy</a:t>
            </a:r>
            <a:endParaRPr b="0" lang="en-GB" sz="1100" spc="-1" strike="noStrike">
              <a:latin typeface="Arial"/>
            </a:endParaRPr>
          </a:p>
        </p:txBody>
      </p:sp>
      <p:pic>
        <p:nvPicPr>
          <p:cNvPr id="89" name="Picture 2" descr=""/>
          <p:cNvPicPr/>
          <p:nvPr/>
        </p:nvPicPr>
        <p:blipFill>
          <a:blip r:embed="rId12"/>
          <a:stretch/>
        </p:blipFill>
        <p:spPr>
          <a:xfrm>
            <a:off x="133920" y="172080"/>
            <a:ext cx="2492280" cy="72648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CustomShape 1"/>
          <p:cNvSpPr/>
          <p:nvPr/>
        </p:nvSpPr>
        <p:spPr>
          <a:xfrm>
            <a:off x="977040" y="687132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501" name="CustomShape 2"/>
          <p:cNvSpPr/>
          <p:nvPr/>
        </p:nvSpPr>
        <p:spPr>
          <a:xfrm>
            <a:off x="5400" y="687132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502" name="CustomShape 3"/>
          <p:cNvSpPr/>
          <p:nvPr/>
        </p:nvSpPr>
        <p:spPr>
          <a:xfrm>
            <a:off x="977040" y="688500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503" name="CustomShape 4"/>
          <p:cNvSpPr/>
          <p:nvPr/>
        </p:nvSpPr>
        <p:spPr>
          <a:xfrm>
            <a:off x="5400" y="688500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grpSp>
        <p:nvGrpSpPr>
          <p:cNvPr id="504" name="Group 5"/>
          <p:cNvGrpSpPr/>
          <p:nvPr/>
        </p:nvGrpSpPr>
        <p:grpSpPr>
          <a:xfrm>
            <a:off x="-6120" y="7540200"/>
            <a:ext cx="13102920" cy="692280"/>
            <a:chOff x="-6120" y="7540200"/>
            <a:chExt cx="13102920" cy="692280"/>
          </a:xfrm>
        </p:grpSpPr>
        <p:sp>
          <p:nvSpPr>
            <p:cNvPr id="505" name="CustomShape 6"/>
            <p:cNvSpPr/>
            <p:nvPr/>
          </p:nvSpPr>
          <p:spPr>
            <a:xfrm>
              <a:off x="-6120" y="7540200"/>
              <a:ext cx="13102920" cy="692280"/>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p:style>
        </p:sp>
        <p:sp>
          <p:nvSpPr>
            <p:cNvPr id="506" name="CustomShape 7"/>
            <p:cNvSpPr/>
            <p:nvPr/>
          </p:nvSpPr>
          <p:spPr>
            <a:xfrm>
              <a:off x="3665880" y="7597080"/>
              <a:ext cx="6632640" cy="27288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200" spc="-1" strike="noStrike">
                  <a:solidFill>
                    <a:srgbClr val="fdfcfc"/>
                  </a:solidFill>
                  <a:latin typeface="Calibri"/>
                </a:rPr>
                <a:t>About Us   |  Terms of Use |  GMP Standards  | Privacy Policy</a:t>
              </a:r>
              <a:endParaRPr b="0" lang="en-GB" sz="1200" spc="-1" strike="noStrike">
                <a:latin typeface="Arial"/>
              </a:endParaRPr>
            </a:p>
          </p:txBody>
        </p:sp>
        <p:grpSp>
          <p:nvGrpSpPr>
            <p:cNvPr id="507" name="Group 8"/>
            <p:cNvGrpSpPr/>
            <p:nvPr/>
          </p:nvGrpSpPr>
          <p:grpSpPr>
            <a:xfrm>
              <a:off x="4681440" y="7848360"/>
              <a:ext cx="6046920" cy="272880"/>
              <a:chOff x="4681440" y="7848360"/>
              <a:chExt cx="6046920" cy="272880"/>
            </a:xfrm>
          </p:grpSpPr>
          <p:sp>
            <p:nvSpPr>
              <p:cNvPr id="508" name="CustomShape 9"/>
              <p:cNvSpPr/>
              <p:nvPr/>
            </p:nvSpPr>
            <p:spPr>
              <a:xfrm>
                <a:off x="4681440" y="7848360"/>
                <a:ext cx="604692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fdfcfc"/>
                    </a:solidFill>
                    <a:latin typeface="Calibri"/>
                  </a:rPr>
                  <a:t>Copyright     2019 </a:t>
                </a:r>
                <a:r>
                  <a:rPr b="0" lang="en-GB" sz="1200" spc="-1" strike="noStrike">
                    <a:solidFill>
                      <a:srgbClr val="ffffff"/>
                    </a:solidFill>
                    <a:latin typeface="Calibri"/>
                  </a:rPr>
                  <a:t>Shantha Biotechnics Private Limited </a:t>
                </a:r>
                <a:r>
                  <a:rPr b="0" lang="en-GB" sz="1200" spc="-1" strike="noStrike">
                    <a:solidFill>
                      <a:srgbClr val="fdfcfc"/>
                    </a:solidFill>
                    <a:latin typeface="Calibri"/>
                  </a:rPr>
                  <a:t>– All Rights Reserved</a:t>
                </a:r>
                <a:endParaRPr b="0" lang="en-GB" sz="1200" spc="-1" strike="noStrike">
                  <a:latin typeface="Arial"/>
                </a:endParaRPr>
              </a:p>
            </p:txBody>
          </p:sp>
          <p:pic>
            <p:nvPicPr>
              <p:cNvPr id="509" name="Picture 143" descr=""/>
              <p:cNvPicPr/>
              <p:nvPr/>
            </p:nvPicPr>
            <p:blipFill>
              <a:blip r:embed="rId1"/>
              <a:stretch/>
            </p:blipFill>
            <p:spPr>
              <a:xfrm>
                <a:off x="5395680" y="7938360"/>
                <a:ext cx="121680" cy="120960"/>
              </a:xfrm>
              <a:prstGeom prst="rect">
                <a:avLst/>
              </a:prstGeom>
              <a:ln>
                <a:noFill/>
              </a:ln>
            </p:spPr>
          </p:pic>
        </p:grpSp>
      </p:grpSp>
      <p:grpSp>
        <p:nvGrpSpPr>
          <p:cNvPr id="510" name="Group 10"/>
          <p:cNvGrpSpPr/>
          <p:nvPr/>
        </p:nvGrpSpPr>
        <p:grpSpPr>
          <a:xfrm>
            <a:off x="11563560" y="599400"/>
            <a:ext cx="1052280" cy="257040"/>
            <a:chOff x="11563560" y="599400"/>
            <a:chExt cx="1052280" cy="257040"/>
          </a:xfrm>
        </p:grpSpPr>
        <p:sp>
          <p:nvSpPr>
            <p:cNvPr id="511" name="CustomShape 11"/>
            <p:cNvSpPr/>
            <p:nvPr/>
          </p:nvSpPr>
          <p:spPr>
            <a:xfrm>
              <a:off x="11756520" y="599400"/>
              <a:ext cx="859320" cy="257040"/>
            </a:xfrm>
            <a:prstGeom prst="rect">
              <a:avLst/>
            </a:prstGeom>
            <a:noFill/>
            <a:ln>
              <a:noFill/>
            </a:ln>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Calibri"/>
                </a:rPr>
                <a:t>Logout</a:t>
              </a:r>
              <a:endParaRPr b="0" lang="en-GB" sz="1100" spc="-1" strike="noStrike">
                <a:latin typeface="Arial"/>
              </a:endParaRPr>
            </a:p>
          </p:txBody>
        </p:sp>
        <p:pic>
          <p:nvPicPr>
            <p:cNvPr id="512" name="Picture 146" descr=""/>
            <p:cNvPicPr/>
            <p:nvPr/>
          </p:nvPicPr>
          <p:blipFill>
            <a:blip r:embed="rId2"/>
            <a:stretch/>
          </p:blipFill>
          <p:spPr>
            <a:xfrm>
              <a:off x="11563560" y="626760"/>
              <a:ext cx="192960" cy="192960"/>
            </a:xfrm>
            <a:prstGeom prst="rect">
              <a:avLst/>
            </a:prstGeom>
            <a:ln>
              <a:noFill/>
            </a:ln>
          </p:spPr>
        </p:pic>
      </p:grpSp>
      <p:sp>
        <p:nvSpPr>
          <p:cNvPr id="513" name="CustomShape 12"/>
          <p:cNvSpPr/>
          <p:nvPr/>
        </p:nvSpPr>
        <p:spPr>
          <a:xfrm>
            <a:off x="-2880" y="1026000"/>
            <a:ext cx="2382840" cy="5901120"/>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p:style>
      </p:sp>
      <p:grpSp>
        <p:nvGrpSpPr>
          <p:cNvPr id="514" name="Group 13"/>
          <p:cNvGrpSpPr/>
          <p:nvPr/>
        </p:nvGrpSpPr>
        <p:grpSpPr>
          <a:xfrm>
            <a:off x="99360" y="2984400"/>
            <a:ext cx="2151720" cy="479880"/>
            <a:chOff x="99360" y="2984400"/>
            <a:chExt cx="2151720" cy="479880"/>
          </a:xfrm>
        </p:grpSpPr>
        <p:pic>
          <p:nvPicPr>
            <p:cNvPr id="515" name="Picture 70" descr=""/>
            <p:cNvPicPr/>
            <p:nvPr/>
          </p:nvPicPr>
          <p:blipFill>
            <a:blip r:embed="rId3">
              <a:lum bright="70000" contrast="-70000"/>
            </a:blip>
            <a:stretch/>
          </p:blipFill>
          <p:spPr>
            <a:xfrm>
              <a:off x="99360" y="3001320"/>
              <a:ext cx="341280" cy="341280"/>
            </a:xfrm>
            <a:prstGeom prst="rect">
              <a:avLst/>
            </a:prstGeom>
            <a:ln>
              <a:noFill/>
            </a:ln>
          </p:spPr>
        </p:pic>
        <p:sp>
          <p:nvSpPr>
            <p:cNvPr id="516" name="CustomShape 14"/>
            <p:cNvSpPr/>
            <p:nvPr/>
          </p:nvSpPr>
          <p:spPr>
            <a:xfrm>
              <a:off x="491040" y="2984400"/>
              <a:ext cx="1760040" cy="4798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Employee Add/Delete</a:t>
              </a:r>
              <a:endParaRPr b="0" lang="en-GB" sz="1280" spc="-1" strike="noStrike">
                <a:latin typeface="Arial"/>
              </a:endParaRPr>
            </a:p>
          </p:txBody>
        </p:sp>
      </p:grpSp>
      <p:sp>
        <p:nvSpPr>
          <p:cNvPr id="517" name="CustomShape 15"/>
          <p:cNvSpPr/>
          <p:nvPr/>
        </p:nvSpPr>
        <p:spPr>
          <a:xfrm>
            <a:off x="568440" y="1449000"/>
            <a:ext cx="161928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Database Upload</a:t>
            </a:r>
            <a:endParaRPr b="0" lang="en-GB" sz="1280" spc="-1" strike="noStrike">
              <a:latin typeface="Arial"/>
            </a:endParaRPr>
          </a:p>
        </p:txBody>
      </p:sp>
      <p:pic>
        <p:nvPicPr>
          <p:cNvPr id="518" name="Picture 85" descr=""/>
          <p:cNvPicPr/>
          <p:nvPr/>
        </p:nvPicPr>
        <p:blipFill>
          <a:blip r:embed="rId4"/>
          <a:stretch/>
        </p:blipFill>
        <p:spPr>
          <a:xfrm>
            <a:off x="198360" y="1425600"/>
            <a:ext cx="308520" cy="308520"/>
          </a:xfrm>
          <a:prstGeom prst="rect">
            <a:avLst/>
          </a:prstGeom>
          <a:ln>
            <a:noFill/>
          </a:ln>
        </p:spPr>
      </p:pic>
      <p:sp>
        <p:nvSpPr>
          <p:cNvPr id="519" name="CustomShape 16"/>
          <p:cNvSpPr/>
          <p:nvPr/>
        </p:nvSpPr>
        <p:spPr>
          <a:xfrm>
            <a:off x="505440" y="2481120"/>
            <a:ext cx="176004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Search Employee</a:t>
            </a:r>
            <a:endParaRPr b="0" lang="en-GB" sz="1280" spc="-1" strike="noStrike">
              <a:latin typeface="Arial"/>
            </a:endParaRPr>
          </a:p>
        </p:txBody>
      </p:sp>
      <p:grpSp>
        <p:nvGrpSpPr>
          <p:cNvPr id="520" name="Group 17"/>
          <p:cNvGrpSpPr/>
          <p:nvPr/>
        </p:nvGrpSpPr>
        <p:grpSpPr>
          <a:xfrm>
            <a:off x="147240" y="1961280"/>
            <a:ext cx="2189160" cy="502560"/>
            <a:chOff x="147240" y="1961280"/>
            <a:chExt cx="2189160" cy="502560"/>
          </a:xfrm>
        </p:grpSpPr>
        <p:pic>
          <p:nvPicPr>
            <p:cNvPr id="521" name="Picture 95" descr=""/>
            <p:cNvPicPr/>
            <p:nvPr/>
          </p:nvPicPr>
          <p:blipFill>
            <a:blip r:embed="rId5">
              <a:lum bright="70000" contrast="-70000"/>
            </a:blip>
            <a:stretch/>
          </p:blipFill>
          <p:spPr>
            <a:xfrm>
              <a:off x="147240" y="1961280"/>
              <a:ext cx="351720" cy="342000"/>
            </a:xfrm>
            <a:prstGeom prst="rect">
              <a:avLst/>
            </a:prstGeom>
            <a:ln>
              <a:noFill/>
            </a:ln>
          </p:spPr>
        </p:pic>
        <p:sp>
          <p:nvSpPr>
            <p:cNvPr id="522" name="CustomShape 18"/>
            <p:cNvSpPr/>
            <p:nvPr/>
          </p:nvSpPr>
          <p:spPr>
            <a:xfrm>
              <a:off x="527040" y="1983960"/>
              <a:ext cx="1809360" cy="4798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Employee Attendance</a:t>
              </a:r>
              <a:endParaRPr b="0" lang="en-GB" sz="1280" spc="-1" strike="noStrike">
                <a:latin typeface="Arial"/>
              </a:endParaRPr>
            </a:p>
          </p:txBody>
        </p:sp>
      </p:grpSp>
      <p:pic>
        <p:nvPicPr>
          <p:cNvPr id="523" name="Picture 97" descr=""/>
          <p:cNvPicPr/>
          <p:nvPr/>
        </p:nvPicPr>
        <p:blipFill>
          <a:blip r:embed="rId6"/>
          <a:stretch/>
        </p:blipFill>
        <p:spPr>
          <a:xfrm>
            <a:off x="151920" y="2464920"/>
            <a:ext cx="324720" cy="324720"/>
          </a:xfrm>
          <a:prstGeom prst="rect">
            <a:avLst/>
          </a:prstGeom>
          <a:ln>
            <a:noFill/>
          </a:ln>
        </p:spPr>
      </p:pic>
      <p:grpSp>
        <p:nvGrpSpPr>
          <p:cNvPr id="524" name="Group 19"/>
          <p:cNvGrpSpPr/>
          <p:nvPr/>
        </p:nvGrpSpPr>
        <p:grpSpPr>
          <a:xfrm>
            <a:off x="162720" y="3602520"/>
            <a:ext cx="2215080" cy="361440"/>
            <a:chOff x="162720" y="3602520"/>
            <a:chExt cx="2215080" cy="361440"/>
          </a:xfrm>
        </p:grpSpPr>
        <p:pic>
          <p:nvPicPr>
            <p:cNvPr id="525" name="Picture 100" descr=""/>
            <p:cNvPicPr/>
            <p:nvPr/>
          </p:nvPicPr>
          <p:blipFill>
            <a:blip r:embed="rId7">
              <a:lum bright="70000" contrast="-70000"/>
            </a:blip>
            <a:stretch/>
          </p:blipFill>
          <p:spPr>
            <a:xfrm>
              <a:off x="162720" y="3621960"/>
              <a:ext cx="351720" cy="342000"/>
            </a:xfrm>
            <a:prstGeom prst="rect">
              <a:avLst/>
            </a:prstGeom>
            <a:ln>
              <a:noFill/>
            </a:ln>
          </p:spPr>
        </p:pic>
        <p:sp>
          <p:nvSpPr>
            <p:cNvPr id="526" name="CustomShape 20"/>
            <p:cNvSpPr/>
            <p:nvPr/>
          </p:nvSpPr>
          <p:spPr>
            <a:xfrm>
              <a:off x="568440" y="360252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Test Results</a:t>
              </a:r>
              <a:endParaRPr b="0" lang="en-GB" sz="1280" spc="-1" strike="noStrike">
                <a:latin typeface="Arial"/>
              </a:endParaRPr>
            </a:p>
          </p:txBody>
        </p:sp>
      </p:grpSp>
      <p:grpSp>
        <p:nvGrpSpPr>
          <p:cNvPr id="527" name="Group 21"/>
          <p:cNvGrpSpPr/>
          <p:nvPr/>
        </p:nvGrpSpPr>
        <p:grpSpPr>
          <a:xfrm>
            <a:off x="170280" y="4154760"/>
            <a:ext cx="2179800" cy="342000"/>
            <a:chOff x="170280" y="4154760"/>
            <a:chExt cx="2179800" cy="342000"/>
          </a:xfrm>
        </p:grpSpPr>
        <p:pic>
          <p:nvPicPr>
            <p:cNvPr id="528" name="Picture 103" descr=""/>
            <p:cNvPicPr/>
            <p:nvPr/>
          </p:nvPicPr>
          <p:blipFill>
            <a:blip r:embed="rId8">
              <a:lum bright="70000" contrast="-70000"/>
            </a:blip>
            <a:stretch/>
          </p:blipFill>
          <p:spPr>
            <a:xfrm>
              <a:off x="170280" y="4154760"/>
              <a:ext cx="351720" cy="342000"/>
            </a:xfrm>
            <a:prstGeom prst="rect">
              <a:avLst/>
            </a:prstGeom>
            <a:ln>
              <a:noFill/>
            </a:ln>
          </p:spPr>
        </p:pic>
        <p:sp>
          <p:nvSpPr>
            <p:cNvPr id="529" name="CustomShape 22"/>
            <p:cNvSpPr/>
            <p:nvPr/>
          </p:nvSpPr>
          <p:spPr>
            <a:xfrm>
              <a:off x="540720" y="415476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Report Generation</a:t>
              </a:r>
              <a:endParaRPr b="0" lang="en-GB" sz="1280" spc="-1" strike="noStrike">
                <a:latin typeface="Arial"/>
              </a:endParaRPr>
            </a:p>
          </p:txBody>
        </p:sp>
      </p:grpSp>
      <p:grpSp>
        <p:nvGrpSpPr>
          <p:cNvPr id="530" name="Group 23"/>
          <p:cNvGrpSpPr/>
          <p:nvPr/>
        </p:nvGrpSpPr>
        <p:grpSpPr>
          <a:xfrm>
            <a:off x="163080" y="4638600"/>
            <a:ext cx="2214720" cy="350280"/>
            <a:chOff x="163080" y="4638600"/>
            <a:chExt cx="2214720" cy="350280"/>
          </a:xfrm>
        </p:grpSpPr>
        <p:pic>
          <p:nvPicPr>
            <p:cNvPr id="531" name="Picture 106" descr=""/>
            <p:cNvPicPr/>
            <p:nvPr/>
          </p:nvPicPr>
          <p:blipFill>
            <a:blip r:embed="rId9">
              <a:lum bright="70000" contrast="-70000"/>
            </a:blip>
            <a:stretch/>
          </p:blipFill>
          <p:spPr>
            <a:xfrm>
              <a:off x="163080" y="4646880"/>
              <a:ext cx="351720" cy="342000"/>
            </a:xfrm>
            <a:prstGeom prst="rect">
              <a:avLst/>
            </a:prstGeom>
            <a:ln>
              <a:noFill/>
            </a:ln>
          </p:spPr>
        </p:pic>
        <p:sp>
          <p:nvSpPr>
            <p:cNvPr id="532" name="CustomShape 24"/>
            <p:cNvSpPr/>
            <p:nvPr/>
          </p:nvSpPr>
          <p:spPr>
            <a:xfrm>
              <a:off x="568440" y="463860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FAQ’s</a:t>
              </a:r>
              <a:endParaRPr b="0" lang="en-GB" sz="1280" spc="-1" strike="noStrike">
                <a:latin typeface="Arial"/>
              </a:endParaRPr>
            </a:p>
          </p:txBody>
        </p:sp>
      </p:grpSp>
      <p:pic>
        <p:nvPicPr>
          <p:cNvPr id="533" name="Picture 5" descr=""/>
          <p:cNvPicPr/>
          <p:nvPr/>
        </p:nvPicPr>
        <p:blipFill>
          <a:blip r:embed="rId10"/>
          <a:srcRect l="0" t="12396" r="1550" b="17536"/>
          <a:stretch/>
        </p:blipFill>
        <p:spPr>
          <a:xfrm>
            <a:off x="5626080" y="117720"/>
            <a:ext cx="2089440" cy="743400"/>
          </a:xfrm>
          <a:prstGeom prst="rect">
            <a:avLst/>
          </a:prstGeom>
          <a:ln>
            <a:noFill/>
          </a:ln>
        </p:spPr>
      </p:pic>
      <p:sp>
        <p:nvSpPr>
          <p:cNvPr id="534" name="CustomShape 25"/>
          <p:cNvSpPr/>
          <p:nvPr/>
        </p:nvSpPr>
        <p:spPr>
          <a:xfrm>
            <a:off x="11437560" y="323280"/>
            <a:ext cx="117792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Calibri"/>
              </a:rPr>
              <a:t>Hi, JRC Murthy</a:t>
            </a:r>
            <a:endParaRPr b="0" lang="en-GB" sz="1100" spc="-1" strike="noStrike">
              <a:latin typeface="Arial"/>
            </a:endParaRPr>
          </a:p>
        </p:txBody>
      </p:sp>
      <p:pic>
        <p:nvPicPr>
          <p:cNvPr id="535" name="Picture 37" descr=""/>
          <p:cNvPicPr/>
          <p:nvPr/>
        </p:nvPicPr>
        <p:blipFill>
          <a:blip r:embed="rId11">
            <a:lum bright="70000" contrast="-70000"/>
          </a:blip>
          <a:stretch/>
        </p:blipFill>
        <p:spPr>
          <a:xfrm>
            <a:off x="155520" y="5245920"/>
            <a:ext cx="351720" cy="342000"/>
          </a:xfrm>
          <a:prstGeom prst="rect">
            <a:avLst/>
          </a:prstGeom>
          <a:ln>
            <a:noFill/>
          </a:ln>
        </p:spPr>
      </p:pic>
      <p:sp>
        <p:nvSpPr>
          <p:cNvPr id="536" name="CustomShape 26"/>
          <p:cNvSpPr/>
          <p:nvPr/>
        </p:nvSpPr>
        <p:spPr>
          <a:xfrm>
            <a:off x="556200" y="529416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Latest Updates</a:t>
            </a:r>
            <a:endParaRPr b="0" lang="en-GB" sz="1280" spc="-1" strike="noStrike">
              <a:latin typeface="Arial"/>
            </a:endParaRPr>
          </a:p>
        </p:txBody>
      </p:sp>
      <p:sp>
        <p:nvSpPr>
          <p:cNvPr id="537" name="CustomShape 27"/>
          <p:cNvSpPr/>
          <p:nvPr/>
        </p:nvSpPr>
        <p:spPr>
          <a:xfrm>
            <a:off x="-2880" y="1026000"/>
            <a:ext cx="2382840" cy="5901120"/>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p:style>
      </p:sp>
      <p:grpSp>
        <p:nvGrpSpPr>
          <p:cNvPr id="538" name="Group 28"/>
          <p:cNvGrpSpPr/>
          <p:nvPr/>
        </p:nvGrpSpPr>
        <p:grpSpPr>
          <a:xfrm>
            <a:off x="111600" y="2993400"/>
            <a:ext cx="2151720" cy="479880"/>
            <a:chOff x="111600" y="2993400"/>
            <a:chExt cx="2151720" cy="479880"/>
          </a:xfrm>
        </p:grpSpPr>
        <p:pic>
          <p:nvPicPr>
            <p:cNvPr id="539" name="Picture 42" descr=""/>
            <p:cNvPicPr/>
            <p:nvPr/>
          </p:nvPicPr>
          <p:blipFill>
            <a:blip r:embed="rId12">
              <a:lum bright="70000" contrast="-70000"/>
            </a:blip>
            <a:stretch/>
          </p:blipFill>
          <p:spPr>
            <a:xfrm>
              <a:off x="111600" y="3010320"/>
              <a:ext cx="341280" cy="341280"/>
            </a:xfrm>
            <a:prstGeom prst="rect">
              <a:avLst/>
            </a:prstGeom>
            <a:ln>
              <a:noFill/>
            </a:ln>
          </p:spPr>
        </p:pic>
        <p:sp>
          <p:nvSpPr>
            <p:cNvPr id="540" name="CustomShape 29"/>
            <p:cNvSpPr/>
            <p:nvPr/>
          </p:nvSpPr>
          <p:spPr>
            <a:xfrm>
              <a:off x="503280" y="2993400"/>
              <a:ext cx="1760040" cy="4798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Employee Add/Delete</a:t>
              </a:r>
              <a:endParaRPr b="0" lang="en-GB" sz="1280" spc="-1" strike="noStrike">
                <a:latin typeface="Arial"/>
              </a:endParaRPr>
            </a:p>
          </p:txBody>
        </p:sp>
      </p:grpSp>
      <p:sp>
        <p:nvSpPr>
          <p:cNvPr id="541" name="CustomShape 30"/>
          <p:cNvSpPr/>
          <p:nvPr/>
        </p:nvSpPr>
        <p:spPr>
          <a:xfrm>
            <a:off x="551160" y="1498680"/>
            <a:ext cx="161928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Database Upload</a:t>
            </a:r>
            <a:endParaRPr b="0" lang="en-GB" sz="1280" spc="-1" strike="noStrike">
              <a:latin typeface="Arial"/>
            </a:endParaRPr>
          </a:p>
        </p:txBody>
      </p:sp>
      <p:pic>
        <p:nvPicPr>
          <p:cNvPr id="542" name="Picture 45" descr=""/>
          <p:cNvPicPr/>
          <p:nvPr/>
        </p:nvPicPr>
        <p:blipFill>
          <a:blip r:embed="rId13"/>
          <a:stretch/>
        </p:blipFill>
        <p:spPr>
          <a:xfrm>
            <a:off x="180360" y="1495440"/>
            <a:ext cx="308520" cy="308520"/>
          </a:xfrm>
          <a:prstGeom prst="rect">
            <a:avLst/>
          </a:prstGeom>
          <a:ln>
            <a:noFill/>
          </a:ln>
        </p:spPr>
      </p:pic>
      <p:sp>
        <p:nvSpPr>
          <p:cNvPr id="543" name="CustomShape 31"/>
          <p:cNvSpPr/>
          <p:nvPr/>
        </p:nvSpPr>
        <p:spPr>
          <a:xfrm>
            <a:off x="505440" y="2481120"/>
            <a:ext cx="176004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Search Employee</a:t>
            </a:r>
            <a:endParaRPr b="0" lang="en-GB" sz="1280" spc="-1" strike="noStrike">
              <a:latin typeface="Arial"/>
            </a:endParaRPr>
          </a:p>
        </p:txBody>
      </p:sp>
      <p:grpSp>
        <p:nvGrpSpPr>
          <p:cNvPr id="544" name="Group 32"/>
          <p:cNvGrpSpPr/>
          <p:nvPr/>
        </p:nvGrpSpPr>
        <p:grpSpPr>
          <a:xfrm>
            <a:off x="147240" y="1961280"/>
            <a:ext cx="2189160" cy="502560"/>
            <a:chOff x="147240" y="1961280"/>
            <a:chExt cx="2189160" cy="502560"/>
          </a:xfrm>
        </p:grpSpPr>
        <p:pic>
          <p:nvPicPr>
            <p:cNvPr id="545" name="Picture 48" descr=""/>
            <p:cNvPicPr/>
            <p:nvPr/>
          </p:nvPicPr>
          <p:blipFill>
            <a:blip r:embed="rId14">
              <a:lum bright="70000" contrast="-70000"/>
            </a:blip>
            <a:stretch/>
          </p:blipFill>
          <p:spPr>
            <a:xfrm>
              <a:off x="147240" y="1961280"/>
              <a:ext cx="351720" cy="342000"/>
            </a:xfrm>
            <a:prstGeom prst="rect">
              <a:avLst/>
            </a:prstGeom>
            <a:ln>
              <a:noFill/>
            </a:ln>
          </p:spPr>
        </p:pic>
        <p:sp>
          <p:nvSpPr>
            <p:cNvPr id="546" name="CustomShape 33"/>
            <p:cNvSpPr/>
            <p:nvPr/>
          </p:nvSpPr>
          <p:spPr>
            <a:xfrm>
              <a:off x="527040" y="1983960"/>
              <a:ext cx="1809360" cy="4798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Employee Attendance</a:t>
              </a:r>
              <a:endParaRPr b="0" lang="en-GB" sz="1280" spc="-1" strike="noStrike">
                <a:latin typeface="Arial"/>
              </a:endParaRPr>
            </a:p>
          </p:txBody>
        </p:sp>
      </p:grpSp>
      <p:pic>
        <p:nvPicPr>
          <p:cNvPr id="547" name="Picture 50" descr=""/>
          <p:cNvPicPr/>
          <p:nvPr/>
        </p:nvPicPr>
        <p:blipFill>
          <a:blip r:embed="rId15"/>
          <a:stretch/>
        </p:blipFill>
        <p:spPr>
          <a:xfrm>
            <a:off x="178200" y="2482560"/>
            <a:ext cx="324720" cy="324720"/>
          </a:xfrm>
          <a:prstGeom prst="rect">
            <a:avLst/>
          </a:prstGeom>
          <a:ln>
            <a:noFill/>
          </a:ln>
        </p:spPr>
      </p:pic>
      <p:sp>
        <p:nvSpPr>
          <p:cNvPr id="548" name="CustomShape 34"/>
          <p:cNvSpPr/>
          <p:nvPr/>
        </p:nvSpPr>
        <p:spPr>
          <a:xfrm>
            <a:off x="536040" y="348876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Test Results</a:t>
            </a:r>
            <a:endParaRPr b="0" lang="en-GB" sz="1280" spc="-1" strike="noStrike">
              <a:latin typeface="Arial"/>
            </a:endParaRPr>
          </a:p>
        </p:txBody>
      </p:sp>
      <p:grpSp>
        <p:nvGrpSpPr>
          <p:cNvPr id="549" name="Group 35"/>
          <p:cNvGrpSpPr/>
          <p:nvPr/>
        </p:nvGrpSpPr>
        <p:grpSpPr>
          <a:xfrm>
            <a:off x="133920" y="4025520"/>
            <a:ext cx="2215080" cy="353880"/>
            <a:chOff x="133920" y="4025520"/>
            <a:chExt cx="2215080" cy="353880"/>
          </a:xfrm>
        </p:grpSpPr>
        <p:pic>
          <p:nvPicPr>
            <p:cNvPr id="550" name="Picture 53" descr=""/>
            <p:cNvPicPr/>
            <p:nvPr/>
          </p:nvPicPr>
          <p:blipFill>
            <a:blip r:embed="rId16">
              <a:lum bright="70000" contrast="-70000"/>
            </a:blip>
            <a:stretch/>
          </p:blipFill>
          <p:spPr>
            <a:xfrm>
              <a:off x="133920" y="4037400"/>
              <a:ext cx="351720" cy="342000"/>
            </a:xfrm>
            <a:prstGeom prst="rect">
              <a:avLst/>
            </a:prstGeom>
            <a:ln>
              <a:noFill/>
            </a:ln>
          </p:spPr>
        </p:pic>
        <p:sp>
          <p:nvSpPr>
            <p:cNvPr id="551" name="CustomShape 36"/>
            <p:cNvSpPr/>
            <p:nvPr/>
          </p:nvSpPr>
          <p:spPr>
            <a:xfrm>
              <a:off x="539640" y="402552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Report Generation</a:t>
              </a:r>
              <a:endParaRPr b="0" lang="en-GB" sz="1280" spc="-1" strike="noStrike">
                <a:latin typeface="Arial"/>
              </a:endParaRPr>
            </a:p>
          </p:txBody>
        </p:sp>
      </p:grpSp>
      <p:sp>
        <p:nvSpPr>
          <p:cNvPr id="552" name="CustomShape 37"/>
          <p:cNvSpPr/>
          <p:nvPr/>
        </p:nvSpPr>
        <p:spPr>
          <a:xfrm>
            <a:off x="537120" y="450180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FAQ’s</a:t>
            </a:r>
            <a:endParaRPr b="0" lang="en-GB" sz="1280" spc="-1" strike="noStrike">
              <a:latin typeface="Arial"/>
            </a:endParaRPr>
          </a:p>
        </p:txBody>
      </p:sp>
      <p:sp>
        <p:nvSpPr>
          <p:cNvPr id="553" name="CustomShape 38"/>
          <p:cNvSpPr/>
          <p:nvPr/>
        </p:nvSpPr>
        <p:spPr>
          <a:xfrm>
            <a:off x="501120" y="501552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Latest Updates</a:t>
            </a:r>
            <a:endParaRPr b="0" lang="en-GB" sz="1280" spc="-1" strike="noStrike">
              <a:latin typeface="Arial"/>
            </a:endParaRPr>
          </a:p>
        </p:txBody>
      </p:sp>
      <p:pic>
        <p:nvPicPr>
          <p:cNvPr id="554" name="Picture 58" descr=""/>
          <p:cNvPicPr/>
          <p:nvPr/>
        </p:nvPicPr>
        <p:blipFill>
          <a:blip r:embed="rId17"/>
          <a:stretch/>
        </p:blipFill>
        <p:spPr>
          <a:xfrm>
            <a:off x="129240" y="5004360"/>
            <a:ext cx="350280" cy="321480"/>
          </a:xfrm>
          <a:prstGeom prst="rect">
            <a:avLst/>
          </a:prstGeom>
          <a:ln>
            <a:noFill/>
          </a:ln>
        </p:spPr>
      </p:pic>
      <p:pic>
        <p:nvPicPr>
          <p:cNvPr id="555" name="Picture 59" descr=""/>
          <p:cNvPicPr/>
          <p:nvPr/>
        </p:nvPicPr>
        <p:blipFill>
          <a:blip r:embed="rId18"/>
          <a:stretch/>
        </p:blipFill>
        <p:spPr>
          <a:xfrm>
            <a:off x="176400" y="4456800"/>
            <a:ext cx="250560" cy="417960"/>
          </a:xfrm>
          <a:prstGeom prst="rect">
            <a:avLst/>
          </a:prstGeom>
          <a:ln>
            <a:noFill/>
          </a:ln>
        </p:spPr>
      </p:pic>
      <p:pic>
        <p:nvPicPr>
          <p:cNvPr id="556" name="Picture 60" descr=""/>
          <p:cNvPicPr/>
          <p:nvPr/>
        </p:nvPicPr>
        <p:blipFill>
          <a:blip r:embed="rId19"/>
          <a:stretch/>
        </p:blipFill>
        <p:spPr>
          <a:xfrm>
            <a:off x="126360" y="3524760"/>
            <a:ext cx="384840" cy="318600"/>
          </a:xfrm>
          <a:prstGeom prst="rect">
            <a:avLst/>
          </a:prstGeom>
          <a:ln>
            <a:noFill/>
          </a:ln>
        </p:spPr>
      </p:pic>
      <p:grpSp>
        <p:nvGrpSpPr>
          <p:cNvPr id="557" name="Group 39"/>
          <p:cNvGrpSpPr/>
          <p:nvPr/>
        </p:nvGrpSpPr>
        <p:grpSpPr>
          <a:xfrm>
            <a:off x="11563560" y="599400"/>
            <a:ext cx="1052280" cy="257040"/>
            <a:chOff x="11563560" y="599400"/>
            <a:chExt cx="1052280" cy="257040"/>
          </a:xfrm>
        </p:grpSpPr>
        <p:sp>
          <p:nvSpPr>
            <p:cNvPr id="558" name="CustomShape 40"/>
            <p:cNvSpPr/>
            <p:nvPr/>
          </p:nvSpPr>
          <p:spPr>
            <a:xfrm>
              <a:off x="11756520" y="599400"/>
              <a:ext cx="859320" cy="257040"/>
            </a:xfrm>
            <a:prstGeom prst="rect">
              <a:avLst/>
            </a:prstGeom>
            <a:noFill/>
            <a:ln>
              <a:noFill/>
            </a:ln>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Calibri"/>
                </a:rPr>
                <a:t>Logout</a:t>
              </a:r>
              <a:endParaRPr b="0" lang="en-GB" sz="1100" spc="-1" strike="noStrike">
                <a:latin typeface="Arial"/>
              </a:endParaRPr>
            </a:p>
          </p:txBody>
        </p:sp>
        <p:pic>
          <p:nvPicPr>
            <p:cNvPr id="559" name="Picture 73" descr=""/>
            <p:cNvPicPr/>
            <p:nvPr/>
          </p:nvPicPr>
          <p:blipFill>
            <a:blip r:embed="rId20"/>
            <a:stretch/>
          </p:blipFill>
          <p:spPr>
            <a:xfrm>
              <a:off x="11563560" y="626760"/>
              <a:ext cx="192960" cy="192960"/>
            </a:xfrm>
            <a:prstGeom prst="rect">
              <a:avLst/>
            </a:prstGeom>
            <a:ln>
              <a:noFill/>
            </a:ln>
          </p:spPr>
        </p:pic>
      </p:grpSp>
      <p:pic>
        <p:nvPicPr>
          <p:cNvPr id="560" name="Picture 74" descr=""/>
          <p:cNvPicPr/>
          <p:nvPr/>
        </p:nvPicPr>
        <p:blipFill>
          <a:blip r:embed="rId21"/>
          <a:srcRect l="0" t="12396" r="1550" b="17536"/>
          <a:stretch/>
        </p:blipFill>
        <p:spPr>
          <a:xfrm>
            <a:off x="5626080" y="117720"/>
            <a:ext cx="2089440" cy="743400"/>
          </a:xfrm>
          <a:prstGeom prst="rect">
            <a:avLst/>
          </a:prstGeom>
          <a:ln>
            <a:noFill/>
          </a:ln>
        </p:spPr>
      </p:pic>
      <p:sp>
        <p:nvSpPr>
          <p:cNvPr id="561" name="CustomShape 41"/>
          <p:cNvSpPr/>
          <p:nvPr/>
        </p:nvSpPr>
        <p:spPr>
          <a:xfrm>
            <a:off x="11437560" y="323280"/>
            <a:ext cx="117792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Calibri"/>
              </a:rPr>
              <a:t>Hi, JRC Murthy</a:t>
            </a:r>
            <a:endParaRPr b="0" lang="en-GB" sz="1100" spc="-1" strike="noStrike">
              <a:latin typeface="Arial"/>
            </a:endParaRPr>
          </a:p>
        </p:txBody>
      </p:sp>
      <p:pic>
        <p:nvPicPr>
          <p:cNvPr id="562" name="Picture 78" descr=""/>
          <p:cNvPicPr/>
          <p:nvPr/>
        </p:nvPicPr>
        <p:blipFill>
          <a:blip r:embed="rId22"/>
          <a:stretch/>
        </p:blipFill>
        <p:spPr>
          <a:xfrm>
            <a:off x="133920" y="172080"/>
            <a:ext cx="2492280" cy="72648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3" name="CustomShape 1"/>
          <p:cNvSpPr/>
          <p:nvPr/>
        </p:nvSpPr>
        <p:spPr>
          <a:xfrm>
            <a:off x="977040" y="687132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564" name="CustomShape 2"/>
          <p:cNvSpPr/>
          <p:nvPr/>
        </p:nvSpPr>
        <p:spPr>
          <a:xfrm>
            <a:off x="5400" y="687132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565" name="CustomShape 3"/>
          <p:cNvSpPr/>
          <p:nvPr/>
        </p:nvSpPr>
        <p:spPr>
          <a:xfrm>
            <a:off x="977040" y="688500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566" name="CustomShape 4"/>
          <p:cNvSpPr/>
          <p:nvPr/>
        </p:nvSpPr>
        <p:spPr>
          <a:xfrm>
            <a:off x="5400" y="688500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grpSp>
        <p:nvGrpSpPr>
          <p:cNvPr id="567" name="Group 5"/>
          <p:cNvGrpSpPr/>
          <p:nvPr/>
        </p:nvGrpSpPr>
        <p:grpSpPr>
          <a:xfrm>
            <a:off x="-6120" y="7540200"/>
            <a:ext cx="13102920" cy="692280"/>
            <a:chOff x="-6120" y="7540200"/>
            <a:chExt cx="13102920" cy="692280"/>
          </a:xfrm>
        </p:grpSpPr>
        <p:sp>
          <p:nvSpPr>
            <p:cNvPr id="568" name="CustomShape 6"/>
            <p:cNvSpPr/>
            <p:nvPr/>
          </p:nvSpPr>
          <p:spPr>
            <a:xfrm>
              <a:off x="-6120" y="7540200"/>
              <a:ext cx="13102920" cy="692280"/>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p:style>
        </p:sp>
        <p:sp>
          <p:nvSpPr>
            <p:cNvPr id="569" name="CustomShape 7"/>
            <p:cNvSpPr/>
            <p:nvPr/>
          </p:nvSpPr>
          <p:spPr>
            <a:xfrm>
              <a:off x="3665880" y="7597080"/>
              <a:ext cx="6632640" cy="272880"/>
            </a:xfrm>
            <a:prstGeom prst="rect">
              <a:avLst/>
            </a:prstGeom>
            <a:solidFill>
              <a:srgbClr val="00a8aa"/>
            </a:solidFill>
            <a:ln>
              <a:noFill/>
            </a:ln>
          </p:spPr>
          <p:style>
            <a:lnRef idx="0"/>
            <a:fillRef idx="0"/>
            <a:effectRef idx="0"/>
            <a:fontRef idx="minor"/>
          </p:style>
          <p:txBody>
            <a:bodyPr lIns="90000" rIns="90000" tIns="45000" bIns="45000"/>
            <a:p>
              <a:pPr algn="ctr">
                <a:lnSpc>
                  <a:spcPct val="100000"/>
                </a:lnSpc>
              </a:pPr>
              <a:r>
                <a:rPr b="0" lang="en-GB" sz="1200" spc="-1" strike="noStrike">
                  <a:solidFill>
                    <a:srgbClr val="ffffff"/>
                  </a:solidFill>
                  <a:latin typeface="Calibri"/>
                </a:rPr>
                <a:t>About Us   |  Terms of Use |  GMP Standards  | Privacy Policy</a:t>
              </a:r>
              <a:endParaRPr b="0" lang="en-GB" sz="1200" spc="-1" strike="noStrike">
                <a:latin typeface="Arial"/>
              </a:endParaRPr>
            </a:p>
          </p:txBody>
        </p:sp>
        <p:grpSp>
          <p:nvGrpSpPr>
            <p:cNvPr id="570" name="Group 8"/>
            <p:cNvGrpSpPr/>
            <p:nvPr/>
          </p:nvGrpSpPr>
          <p:grpSpPr>
            <a:xfrm>
              <a:off x="4681440" y="7848360"/>
              <a:ext cx="6046920" cy="272880"/>
              <a:chOff x="4681440" y="7848360"/>
              <a:chExt cx="6046920" cy="272880"/>
            </a:xfrm>
          </p:grpSpPr>
          <p:sp>
            <p:nvSpPr>
              <p:cNvPr id="571" name="CustomShape 9"/>
              <p:cNvSpPr/>
              <p:nvPr/>
            </p:nvSpPr>
            <p:spPr>
              <a:xfrm>
                <a:off x="4681440" y="7848360"/>
                <a:ext cx="604692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ffffff"/>
                    </a:solidFill>
                    <a:latin typeface="Calibri"/>
                  </a:rPr>
                  <a:t>Copyright     2019 Shantha Biotechnics Private Limited – All Rights Reserved</a:t>
                </a:r>
                <a:endParaRPr b="0" lang="en-GB" sz="1200" spc="-1" strike="noStrike">
                  <a:latin typeface="Arial"/>
                </a:endParaRPr>
              </a:p>
            </p:txBody>
          </p:sp>
          <p:pic>
            <p:nvPicPr>
              <p:cNvPr id="572" name="Picture 143" descr=""/>
              <p:cNvPicPr/>
              <p:nvPr/>
            </p:nvPicPr>
            <p:blipFill>
              <a:blip r:embed="rId1"/>
              <a:stretch/>
            </p:blipFill>
            <p:spPr>
              <a:xfrm>
                <a:off x="5395680" y="7938360"/>
                <a:ext cx="121680" cy="120960"/>
              </a:xfrm>
              <a:prstGeom prst="rect">
                <a:avLst/>
              </a:prstGeom>
              <a:ln>
                <a:solidFill>
                  <a:srgbClr val="11d8da"/>
                </a:solidFill>
              </a:ln>
            </p:spPr>
          </p:pic>
        </p:grpSp>
      </p:grpSp>
      <p:grpSp>
        <p:nvGrpSpPr>
          <p:cNvPr id="573" name="Group 10"/>
          <p:cNvGrpSpPr/>
          <p:nvPr/>
        </p:nvGrpSpPr>
        <p:grpSpPr>
          <a:xfrm>
            <a:off x="11563560" y="599400"/>
            <a:ext cx="1052280" cy="257040"/>
            <a:chOff x="11563560" y="599400"/>
            <a:chExt cx="1052280" cy="257040"/>
          </a:xfrm>
        </p:grpSpPr>
        <p:sp>
          <p:nvSpPr>
            <p:cNvPr id="574" name="CustomShape 11"/>
            <p:cNvSpPr/>
            <p:nvPr/>
          </p:nvSpPr>
          <p:spPr>
            <a:xfrm>
              <a:off x="11756520" y="599400"/>
              <a:ext cx="859320" cy="257040"/>
            </a:xfrm>
            <a:prstGeom prst="rect">
              <a:avLst/>
            </a:prstGeom>
            <a:noFill/>
            <a:ln>
              <a:noFill/>
            </a:ln>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Calibri"/>
                </a:rPr>
                <a:t>Logout</a:t>
              </a:r>
              <a:endParaRPr b="0" lang="en-GB" sz="1100" spc="-1" strike="noStrike">
                <a:latin typeface="Arial"/>
              </a:endParaRPr>
            </a:p>
          </p:txBody>
        </p:sp>
        <p:pic>
          <p:nvPicPr>
            <p:cNvPr id="575" name="Picture 146" descr=""/>
            <p:cNvPicPr/>
            <p:nvPr/>
          </p:nvPicPr>
          <p:blipFill>
            <a:blip r:embed="rId2"/>
            <a:stretch/>
          </p:blipFill>
          <p:spPr>
            <a:xfrm>
              <a:off x="11563560" y="626760"/>
              <a:ext cx="192960" cy="192960"/>
            </a:xfrm>
            <a:prstGeom prst="rect">
              <a:avLst/>
            </a:prstGeom>
            <a:ln>
              <a:noFill/>
            </a:ln>
          </p:spPr>
        </p:pic>
      </p:grpSp>
      <p:sp>
        <p:nvSpPr>
          <p:cNvPr id="576" name="CustomShape 12"/>
          <p:cNvSpPr/>
          <p:nvPr/>
        </p:nvSpPr>
        <p:spPr>
          <a:xfrm>
            <a:off x="-2880" y="1026000"/>
            <a:ext cx="2382840" cy="5901120"/>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p:style>
      </p:sp>
      <p:sp>
        <p:nvSpPr>
          <p:cNvPr id="577" name="CustomShape 13"/>
          <p:cNvSpPr/>
          <p:nvPr/>
        </p:nvSpPr>
        <p:spPr>
          <a:xfrm>
            <a:off x="532080" y="1520640"/>
            <a:ext cx="161928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ffffff"/>
                </a:solidFill>
                <a:latin typeface="Calibri"/>
              </a:rPr>
              <a:t>Employee</a:t>
            </a:r>
            <a:endParaRPr b="0" lang="en-GB" sz="1200" spc="-1" strike="noStrike">
              <a:latin typeface="Arial"/>
            </a:endParaRPr>
          </a:p>
        </p:txBody>
      </p:sp>
      <p:sp>
        <p:nvSpPr>
          <p:cNvPr id="578" name="CustomShape 14"/>
          <p:cNvSpPr/>
          <p:nvPr/>
        </p:nvSpPr>
        <p:spPr>
          <a:xfrm>
            <a:off x="505440" y="2581200"/>
            <a:ext cx="1760040" cy="4546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ffffff"/>
                </a:solidFill>
                <a:latin typeface="Calibri"/>
              </a:rPr>
              <a:t>Course Management</a:t>
            </a:r>
            <a:endParaRPr b="0" lang="en-GB" sz="1200" spc="-1" strike="noStrike">
              <a:latin typeface="Arial"/>
            </a:endParaRPr>
          </a:p>
        </p:txBody>
      </p:sp>
      <p:sp>
        <p:nvSpPr>
          <p:cNvPr id="579" name="CustomShape 15"/>
          <p:cNvSpPr/>
          <p:nvPr/>
        </p:nvSpPr>
        <p:spPr>
          <a:xfrm>
            <a:off x="527040" y="2055240"/>
            <a:ext cx="180936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ffffff"/>
                </a:solidFill>
                <a:latin typeface="Calibri"/>
              </a:rPr>
              <a:t>Trainer Account</a:t>
            </a:r>
            <a:endParaRPr b="0" lang="en-GB" sz="1200" spc="-1" strike="noStrike">
              <a:latin typeface="Arial"/>
            </a:endParaRPr>
          </a:p>
        </p:txBody>
      </p:sp>
      <p:pic>
        <p:nvPicPr>
          <p:cNvPr id="580" name="Picture 5" descr=""/>
          <p:cNvPicPr/>
          <p:nvPr/>
        </p:nvPicPr>
        <p:blipFill>
          <a:blip r:embed="rId3"/>
          <a:srcRect l="0" t="12396" r="1550" b="17536"/>
          <a:stretch/>
        </p:blipFill>
        <p:spPr>
          <a:xfrm>
            <a:off x="5626080" y="117720"/>
            <a:ext cx="2089440" cy="743400"/>
          </a:xfrm>
          <a:prstGeom prst="rect">
            <a:avLst/>
          </a:prstGeom>
          <a:ln>
            <a:noFill/>
          </a:ln>
        </p:spPr>
      </p:pic>
      <p:sp>
        <p:nvSpPr>
          <p:cNvPr id="581" name="CustomShape 16"/>
          <p:cNvSpPr/>
          <p:nvPr/>
        </p:nvSpPr>
        <p:spPr>
          <a:xfrm>
            <a:off x="11437560" y="323280"/>
            <a:ext cx="117792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Calibri"/>
              </a:rPr>
              <a:t>Hi, JRC Murthy</a:t>
            </a:r>
            <a:endParaRPr b="0" lang="en-GB" sz="1100" spc="-1" strike="noStrike">
              <a:latin typeface="Arial"/>
            </a:endParaRPr>
          </a:p>
        </p:txBody>
      </p:sp>
      <p:pic>
        <p:nvPicPr>
          <p:cNvPr id="582" name="Picture 1" descr=""/>
          <p:cNvPicPr/>
          <p:nvPr/>
        </p:nvPicPr>
        <p:blipFill>
          <a:blip r:embed="rId4"/>
          <a:stretch/>
        </p:blipFill>
        <p:spPr>
          <a:xfrm>
            <a:off x="161280" y="1501920"/>
            <a:ext cx="329400" cy="323640"/>
          </a:xfrm>
          <a:prstGeom prst="rect">
            <a:avLst/>
          </a:prstGeom>
          <a:ln>
            <a:noFill/>
          </a:ln>
        </p:spPr>
      </p:pic>
      <p:pic>
        <p:nvPicPr>
          <p:cNvPr id="583" name="Picture 3" descr=""/>
          <p:cNvPicPr/>
          <p:nvPr/>
        </p:nvPicPr>
        <p:blipFill>
          <a:blip r:embed="rId5"/>
          <a:stretch/>
        </p:blipFill>
        <p:spPr>
          <a:xfrm>
            <a:off x="147240" y="2588040"/>
            <a:ext cx="339480" cy="297000"/>
          </a:xfrm>
          <a:prstGeom prst="rect">
            <a:avLst/>
          </a:prstGeom>
          <a:ln>
            <a:noFill/>
          </a:ln>
        </p:spPr>
      </p:pic>
      <p:pic>
        <p:nvPicPr>
          <p:cNvPr id="584" name="Picture 4" descr=""/>
          <p:cNvPicPr/>
          <p:nvPr/>
        </p:nvPicPr>
        <p:blipFill>
          <a:blip r:embed="rId6"/>
          <a:stretch/>
        </p:blipFill>
        <p:spPr>
          <a:xfrm>
            <a:off x="147240" y="2042640"/>
            <a:ext cx="329400" cy="329400"/>
          </a:xfrm>
          <a:prstGeom prst="rect">
            <a:avLst/>
          </a:prstGeom>
          <a:ln>
            <a:noFill/>
          </a:ln>
        </p:spPr>
      </p:pic>
      <p:sp>
        <p:nvSpPr>
          <p:cNvPr id="585" name="CustomShape 17"/>
          <p:cNvSpPr/>
          <p:nvPr/>
        </p:nvSpPr>
        <p:spPr>
          <a:xfrm>
            <a:off x="392400" y="1158120"/>
            <a:ext cx="160452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ffffff"/>
                </a:solidFill>
                <a:latin typeface="Calibri"/>
              </a:rPr>
              <a:t>Management Tools</a:t>
            </a:r>
            <a:endParaRPr b="0" lang="en-GB" sz="1200" spc="-1" strike="noStrike">
              <a:latin typeface="Arial"/>
            </a:endParaRPr>
          </a:p>
        </p:txBody>
      </p:sp>
      <p:sp>
        <p:nvSpPr>
          <p:cNvPr id="586" name="CustomShape 18"/>
          <p:cNvSpPr/>
          <p:nvPr/>
        </p:nvSpPr>
        <p:spPr>
          <a:xfrm>
            <a:off x="2774160" y="1059840"/>
            <a:ext cx="9833040" cy="5824800"/>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p:style>
      </p:sp>
      <p:grpSp>
        <p:nvGrpSpPr>
          <p:cNvPr id="587" name="Group 19"/>
          <p:cNvGrpSpPr/>
          <p:nvPr/>
        </p:nvGrpSpPr>
        <p:grpSpPr>
          <a:xfrm>
            <a:off x="11563560" y="599400"/>
            <a:ext cx="1052280" cy="257040"/>
            <a:chOff x="11563560" y="599400"/>
            <a:chExt cx="1052280" cy="257040"/>
          </a:xfrm>
        </p:grpSpPr>
        <p:sp>
          <p:nvSpPr>
            <p:cNvPr id="588" name="CustomShape 20"/>
            <p:cNvSpPr/>
            <p:nvPr/>
          </p:nvSpPr>
          <p:spPr>
            <a:xfrm>
              <a:off x="11756520" y="599400"/>
              <a:ext cx="859320" cy="257040"/>
            </a:xfrm>
            <a:prstGeom prst="rect">
              <a:avLst/>
            </a:prstGeom>
            <a:noFill/>
            <a:ln>
              <a:noFill/>
            </a:ln>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Calibri"/>
                </a:rPr>
                <a:t>Logout</a:t>
              </a:r>
              <a:endParaRPr b="0" lang="en-GB" sz="1100" spc="-1" strike="noStrike">
                <a:latin typeface="Arial"/>
              </a:endParaRPr>
            </a:p>
          </p:txBody>
        </p:sp>
        <p:pic>
          <p:nvPicPr>
            <p:cNvPr id="589" name="Picture 28" descr=""/>
            <p:cNvPicPr/>
            <p:nvPr/>
          </p:nvPicPr>
          <p:blipFill>
            <a:blip r:embed="rId7"/>
            <a:stretch/>
          </p:blipFill>
          <p:spPr>
            <a:xfrm>
              <a:off x="11563560" y="626760"/>
              <a:ext cx="192960" cy="192960"/>
            </a:xfrm>
            <a:prstGeom prst="rect">
              <a:avLst/>
            </a:prstGeom>
            <a:ln>
              <a:noFill/>
            </a:ln>
          </p:spPr>
        </p:pic>
      </p:grpSp>
      <p:pic>
        <p:nvPicPr>
          <p:cNvPr id="590" name="Picture 29" descr=""/>
          <p:cNvPicPr/>
          <p:nvPr/>
        </p:nvPicPr>
        <p:blipFill>
          <a:blip r:embed="rId8"/>
          <a:srcRect l="0" t="12396" r="1550" b="17536"/>
          <a:stretch/>
        </p:blipFill>
        <p:spPr>
          <a:xfrm>
            <a:off x="5626080" y="117720"/>
            <a:ext cx="2089440" cy="743400"/>
          </a:xfrm>
          <a:prstGeom prst="rect">
            <a:avLst/>
          </a:prstGeom>
          <a:ln>
            <a:noFill/>
          </a:ln>
        </p:spPr>
      </p:pic>
      <p:sp>
        <p:nvSpPr>
          <p:cNvPr id="591" name="CustomShape 21"/>
          <p:cNvSpPr/>
          <p:nvPr/>
        </p:nvSpPr>
        <p:spPr>
          <a:xfrm>
            <a:off x="11437560" y="323280"/>
            <a:ext cx="117792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Calibri"/>
              </a:rPr>
              <a:t>Hi, JRC Murthy</a:t>
            </a:r>
            <a:endParaRPr b="0" lang="en-GB" sz="1100" spc="-1" strike="noStrike">
              <a:latin typeface="Arial"/>
            </a:endParaRPr>
          </a:p>
        </p:txBody>
      </p:sp>
      <p:pic>
        <p:nvPicPr>
          <p:cNvPr id="592" name="Picture 31" descr=""/>
          <p:cNvPicPr/>
          <p:nvPr/>
        </p:nvPicPr>
        <p:blipFill>
          <a:blip r:embed="rId9"/>
          <a:stretch/>
        </p:blipFill>
        <p:spPr>
          <a:xfrm>
            <a:off x="133920" y="172080"/>
            <a:ext cx="2492280" cy="72648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3" name="CustomShape 1"/>
          <p:cNvSpPr/>
          <p:nvPr/>
        </p:nvSpPr>
        <p:spPr>
          <a:xfrm>
            <a:off x="977040" y="687132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594" name="CustomShape 2"/>
          <p:cNvSpPr/>
          <p:nvPr/>
        </p:nvSpPr>
        <p:spPr>
          <a:xfrm>
            <a:off x="5400" y="687132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595" name="CustomShape 3"/>
          <p:cNvSpPr/>
          <p:nvPr/>
        </p:nvSpPr>
        <p:spPr>
          <a:xfrm>
            <a:off x="977040" y="688500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596" name="CustomShape 4"/>
          <p:cNvSpPr/>
          <p:nvPr/>
        </p:nvSpPr>
        <p:spPr>
          <a:xfrm>
            <a:off x="5400" y="688500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grpSp>
        <p:nvGrpSpPr>
          <p:cNvPr id="597" name="Group 5"/>
          <p:cNvGrpSpPr/>
          <p:nvPr/>
        </p:nvGrpSpPr>
        <p:grpSpPr>
          <a:xfrm>
            <a:off x="-6120" y="7540200"/>
            <a:ext cx="13102920" cy="692280"/>
            <a:chOff x="-6120" y="7540200"/>
            <a:chExt cx="13102920" cy="692280"/>
          </a:xfrm>
        </p:grpSpPr>
        <p:sp>
          <p:nvSpPr>
            <p:cNvPr id="598" name="CustomShape 6"/>
            <p:cNvSpPr/>
            <p:nvPr/>
          </p:nvSpPr>
          <p:spPr>
            <a:xfrm>
              <a:off x="-6120" y="7540200"/>
              <a:ext cx="13102920" cy="692280"/>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p:style>
        </p:sp>
        <p:sp>
          <p:nvSpPr>
            <p:cNvPr id="599" name="CustomShape 7"/>
            <p:cNvSpPr/>
            <p:nvPr/>
          </p:nvSpPr>
          <p:spPr>
            <a:xfrm>
              <a:off x="3665880" y="7597080"/>
              <a:ext cx="6632640" cy="272880"/>
            </a:xfrm>
            <a:prstGeom prst="rect">
              <a:avLst/>
            </a:prstGeom>
            <a:solidFill>
              <a:srgbClr val="00a8aa"/>
            </a:solidFill>
            <a:ln>
              <a:noFill/>
            </a:ln>
          </p:spPr>
          <p:style>
            <a:lnRef idx="0"/>
            <a:fillRef idx="0"/>
            <a:effectRef idx="0"/>
            <a:fontRef idx="minor"/>
          </p:style>
          <p:txBody>
            <a:bodyPr lIns="90000" rIns="90000" tIns="45000" bIns="45000"/>
            <a:p>
              <a:pPr algn="ctr">
                <a:lnSpc>
                  <a:spcPct val="100000"/>
                </a:lnSpc>
              </a:pPr>
              <a:r>
                <a:rPr b="0" lang="en-GB" sz="1200" spc="-1" strike="noStrike">
                  <a:solidFill>
                    <a:srgbClr val="ffffff"/>
                  </a:solidFill>
                  <a:latin typeface="Calibri"/>
                </a:rPr>
                <a:t>About Us   |  Terms of Use |  GMP Standards  | Privacy Policy</a:t>
              </a:r>
              <a:endParaRPr b="0" lang="en-GB" sz="1200" spc="-1" strike="noStrike">
                <a:latin typeface="Arial"/>
              </a:endParaRPr>
            </a:p>
          </p:txBody>
        </p:sp>
        <p:grpSp>
          <p:nvGrpSpPr>
            <p:cNvPr id="600" name="Group 8"/>
            <p:cNvGrpSpPr/>
            <p:nvPr/>
          </p:nvGrpSpPr>
          <p:grpSpPr>
            <a:xfrm>
              <a:off x="4681440" y="7848360"/>
              <a:ext cx="6046920" cy="272880"/>
              <a:chOff x="4681440" y="7848360"/>
              <a:chExt cx="6046920" cy="272880"/>
            </a:xfrm>
          </p:grpSpPr>
          <p:sp>
            <p:nvSpPr>
              <p:cNvPr id="601" name="CustomShape 9"/>
              <p:cNvSpPr/>
              <p:nvPr/>
            </p:nvSpPr>
            <p:spPr>
              <a:xfrm>
                <a:off x="4681440" y="7848360"/>
                <a:ext cx="604692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ffffff"/>
                    </a:solidFill>
                    <a:latin typeface="Calibri"/>
                  </a:rPr>
                  <a:t>Copyright     2019 Shantha Biotechnics Private Limited – All Rights Reserved</a:t>
                </a:r>
                <a:endParaRPr b="0" lang="en-GB" sz="1200" spc="-1" strike="noStrike">
                  <a:latin typeface="Arial"/>
                </a:endParaRPr>
              </a:p>
            </p:txBody>
          </p:sp>
          <p:pic>
            <p:nvPicPr>
              <p:cNvPr id="602" name="Picture 143" descr=""/>
              <p:cNvPicPr/>
              <p:nvPr/>
            </p:nvPicPr>
            <p:blipFill>
              <a:blip r:embed="rId1"/>
              <a:stretch/>
            </p:blipFill>
            <p:spPr>
              <a:xfrm>
                <a:off x="5395680" y="7938360"/>
                <a:ext cx="121680" cy="120960"/>
              </a:xfrm>
              <a:prstGeom prst="rect">
                <a:avLst/>
              </a:prstGeom>
              <a:ln>
                <a:solidFill>
                  <a:srgbClr val="11d8da"/>
                </a:solidFill>
              </a:ln>
            </p:spPr>
          </p:pic>
        </p:grpSp>
      </p:grpSp>
      <p:grpSp>
        <p:nvGrpSpPr>
          <p:cNvPr id="603" name="Group 10"/>
          <p:cNvGrpSpPr/>
          <p:nvPr/>
        </p:nvGrpSpPr>
        <p:grpSpPr>
          <a:xfrm>
            <a:off x="11563560" y="599400"/>
            <a:ext cx="1052280" cy="257040"/>
            <a:chOff x="11563560" y="599400"/>
            <a:chExt cx="1052280" cy="257040"/>
          </a:xfrm>
        </p:grpSpPr>
        <p:sp>
          <p:nvSpPr>
            <p:cNvPr id="604" name="CustomShape 11"/>
            <p:cNvSpPr/>
            <p:nvPr/>
          </p:nvSpPr>
          <p:spPr>
            <a:xfrm>
              <a:off x="11756520" y="599400"/>
              <a:ext cx="859320" cy="257040"/>
            </a:xfrm>
            <a:prstGeom prst="rect">
              <a:avLst/>
            </a:prstGeom>
            <a:noFill/>
            <a:ln>
              <a:noFill/>
            </a:ln>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Calibri"/>
                </a:rPr>
                <a:t>Logout</a:t>
              </a:r>
              <a:endParaRPr b="0" lang="en-GB" sz="1100" spc="-1" strike="noStrike">
                <a:latin typeface="Arial"/>
              </a:endParaRPr>
            </a:p>
          </p:txBody>
        </p:sp>
        <p:pic>
          <p:nvPicPr>
            <p:cNvPr id="605" name="Picture 146" descr=""/>
            <p:cNvPicPr/>
            <p:nvPr/>
          </p:nvPicPr>
          <p:blipFill>
            <a:blip r:embed="rId2"/>
            <a:stretch/>
          </p:blipFill>
          <p:spPr>
            <a:xfrm>
              <a:off x="11563560" y="626760"/>
              <a:ext cx="192960" cy="192960"/>
            </a:xfrm>
            <a:prstGeom prst="rect">
              <a:avLst/>
            </a:prstGeom>
            <a:ln>
              <a:noFill/>
            </a:ln>
          </p:spPr>
        </p:pic>
      </p:grpSp>
      <p:sp>
        <p:nvSpPr>
          <p:cNvPr id="606" name="CustomShape 12"/>
          <p:cNvSpPr/>
          <p:nvPr/>
        </p:nvSpPr>
        <p:spPr>
          <a:xfrm>
            <a:off x="-2880" y="1026000"/>
            <a:ext cx="2382840" cy="5901120"/>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p:style>
      </p:sp>
      <p:sp>
        <p:nvSpPr>
          <p:cNvPr id="607" name="CustomShape 13"/>
          <p:cNvSpPr/>
          <p:nvPr/>
        </p:nvSpPr>
        <p:spPr>
          <a:xfrm>
            <a:off x="532080" y="1520640"/>
            <a:ext cx="161928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ffffff"/>
                </a:solidFill>
                <a:latin typeface="Calibri"/>
              </a:rPr>
              <a:t>Employee</a:t>
            </a:r>
            <a:endParaRPr b="0" lang="en-GB" sz="1200" spc="-1" strike="noStrike">
              <a:latin typeface="Arial"/>
            </a:endParaRPr>
          </a:p>
        </p:txBody>
      </p:sp>
      <p:sp>
        <p:nvSpPr>
          <p:cNvPr id="608" name="CustomShape 14"/>
          <p:cNvSpPr/>
          <p:nvPr/>
        </p:nvSpPr>
        <p:spPr>
          <a:xfrm>
            <a:off x="505440" y="2581200"/>
            <a:ext cx="1760040" cy="4546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ffffff"/>
                </a:solidFill>
                <a:latin typeface="Calibri"/>
              </a:rPr>
              <a:t>Course Management</a:t>
            </a:r>
            <a:endParaRPr b="0" lang="en-GB" sz="1200" spc="-1" strike="noStrike">
              <a:latin typeface="Arial"/>
            </a:endParaRPr>
          </a:p>
        </p:txBody>
      </p:sp>
      <p:sp>
        <p:nvSpPr>
          <p:cNvPr id="609" name="CustomShape 15"/>
          <p:cNvSpPr/>
          <p:nvPr/>
        </p:nvSpPr>
        <p:spPr>
          <a:xfrm>
            <a:off x="527040" y="2055240"/>
            <a:ext cx="180936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ffffff"/>
                </a:solidFill>
                <a:latin typeface="Calibri"/>
              </a:rPr>
              <a:t>Trainer Account</a:t>
            </a:r>
            <a:endParaRPr b="0" lang="en-GB" sz="1200" spc="-1" strike="noStrike">
              <a:latin typeface="Arial"/>
            </a:endParaRPr>
          </a:p>
        </p:txBody>
      </p:sp>
      <p:pic>
        <p:nvPicPr>
          <p:cNvPr id="610" name="Picture 5" descr=""/>
          <p:cNvPicPr/>
          <p:nvPr/>
        </p:nvPicPr>
        <p:blipFill>
          <a:blip r:embed="rId3"/>
          <a:srcRect l="0" t="12396" r="1550" b="17536"/>
          <a:stretch/>
        </p:blipFill>
        <p:spPr>
          <a:xfrm>
            <a:off x="5626080" y="117720"/>
            <a:ext cx="2089440" cy="743400"/>
          </a:xfrm>
          <a:prstGeom prst="rect">
            <a:avLst/>
          </a:prstGeom>
          <a:ln>
            <a:noFill/>
          </a:ln>
        </p:spPr>
      </p:pic>
      <p:sp>
        <p:nvSpPr>
          <p:cNvPr id="611" name="CustomShape 16"/>
          <p:cNvSpPr/>
          <p:nvPr/>
        </p:nvSpPr>
        <p:spPr>
          <a:xfrm>
            <a:off x="11437560" y="323280"/>
            <a:ext cx="117792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Calibri"/>
              </a:rPr>
              <a:t>Hi, JRC Murthy</a:t>
            </a:r>
            <a:endParaRPr b="0" lang="en-GB" sz="1100" spc="-1" strike="noStrike">
              <a:latin typeface="Arial"/>
            </a:endParaRPr>
          </a:p>
        </p:txBody>
      </p:sp>
      <p:pic>
        <p:nvPicPr>
          <p:cNvPr id="612" name="Picture 1" descr=""/>
          <p:cNvPicPr/>
          <p:nvPr/>
        </p:nvPicPr>
        <p:blipFill>
          <a:blip r:embed="rId4"/>
          <a:stretch/>
        </p:blipFill>
        <p:spPr>
          <a:xfrm>
            <a:off x="161280" y="1501920"/>
            <a:ext cx="329400" cy="323640"/>
          </a:xfrm>
          <a:prstGeom prst="rect">
            <a:avLst/>
          </a:prstGeom>
          <a:ln>
            <a:noFill/>
          </a:ln>
        </p:spPr>
      </p:pic>
      <p:pic>
        <p:nvPicPr>
          <p:cNvPr id="613" name="Picture 3" descr=""/>
          <p:cNvPicPr/>
          <p:nvPr/>
        </p:nvPicPr>
        <p:blipFill>
          <a:blip r:embed="rId5"/>
          <a:stretch/>
        </p:blipFill>
        <p:spPr>
          <a:xfrm>
            <a:off x="147240" y="2588040"/>
            <a:ext cx="339480" cy="297000"/>
          </a:xfrm>
          <a:prstGeom prst="rect">
            <a:avLst/>
          </a:prstGeom>
          <a:ln>
            <a:noFill/>
          </a:ln>
        </p:spPr>
      </p:pic>
      <p:pic>
        <p:nvPicPr>
          <p:cNvPr id="614" name="Picture 4" descr=""/>
          <p:cNvPicPr/>
          <p:nvPr/>
        </p:nvPicPr>
        <p:blipFill>
          <a:blip r:embed="rId6"/>
          <a:stretch/>
        </p:blipFill>
        <p:spPr>
          <a:xfrm>
            <a:off x="147240" y="2042640"/>
            <a:ext cx="329400" cy="329400"/>
          </a:xfrm>
          <a:prstGeom prst="rect">
            <a:avLst/>
          </a:prstGeom>
          <a:ln>
            <a:noFill/>
          </a:ln>
        </p:spPr>
      </p:pic>
      <p:sp>
        <p:nvSpPr>
          <p:cNvPr id="615" name="CustomShape 17"/>
          <p:cNvSpPr/>
          <p:nvPr/>
        </p:nvSpPr>
        <p:spPr>
          <a:xfrm>
            <a:off x="392400" y="1158120"/>
            <a:ext cx="160452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ffffff"/>
                </a:solidFill>
                <a:latin typeface="Calibri"/>
              </a:rPr>
              <a:t>Management Tools</a:t>
            </a:r>
            <a:endParaRPr b="0" lang="en-GB" sz="1200" spc="-1" strike="noStrike">
              <a:latin typeface="Arial"/>
            </a:endParaRPr>
          </a:p>
        </p:txBody>
      </p:sp>
      <p:sp>
        <p:nvSpPr>
          <p:cNvPr id="616" name="CustomShape 18"/>
          <p:cNvSpPr/>
          <p:nvPr/>
        </p:nvSpPr>
        <p:spPr>
          <a:xfrm>
            <a:off x="2774160" y="1059840"/>
            <a:ext cx="9833040" cy="5824800"/>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p:style>
      </p:sp>
      <p:sp>
        <p:nvSpPr>
          <p:cNvPr id="617" name="CustomShape 19"/>
          <p:cNvSpPr/>
          <p:nvPr/>
        </p:nvSpPr>
        <p:spPr>
          <a:xfrm>
            <a:off x="2616480" y="1269000"/>
            <a:ext cx="2650680" cy="699480"/>
          </a:xfrm>
          <a:prstGeom prst="rect">
            <a:avLst/>
          </a:prstGeom>
          <a:noFill/>
          <a:ln>
            <a:noFill/>
          </a:ln>
        </p:spPr>
        <p:style>
          <a:lnRef idx="0"/>
          <a:fillRef idx="0"/>
          <a:effectRef idx="0"/>
          <a:fontRef idx="minor"/>
        </p:style>
        <p:txBody>
          <a:bodyPr lIns="90000" rIns="90000" tIns="45000" bIns="45000"/>
          <a:p>
            <a:pPr algn="ctr">
              <a:lnSpc>
                <a:spcPct val="100000"/>
              </a:lnSpc>
            </a:pPr>
            <a:r>
              <a:rPr b="1" lang="en-GB" sz="2000" spc="-1" strike="noStrike">
                <a:solidFill>
                  <a:srgbClr val="767171"/>
                </a:solidFill>
                <a:latin typeface="Calibri"/>
              </a:rPr>
              <a:t>Employee Addition</a:t>
            </a:r>
            <a:endParaRPr b="0" lang="en-GB" sz="2000" spc="-1" strike="noStrike">
              <a:latin typeface="Arial"/>
            </a:endParaRPr>
          </a:p>
        </p:txBody>
      </p:sp>
      <p:sp>
        <p:nvSpPr>
          <p:cNvPr id="618" name="CustomShape 20"/>
          <p:cNvSpPr/>
          <p:nvPr/>
        </p:nvSpPr>
        <p:spPr>
          <a:xfrm>
            <a:off x="4751280" y="1792440"/>
            <a:ext cx="2121840" cy="37908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619" name="CustomShape 21"/>
          <p:cNvSpPr/>
          <p:nvPr/>
        </p:nvSpPr>
        <p:spPr>
          <a:xfrm>
            <a:off x="3000240" y="1797840"/>
            <a:ext cx="1464840" cy="54612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000000"/>
                </a:solidFill>
                <a:latin typeface="Calibri"/>
              </a:rPr>
              <a:t>Employee Name</a:t>
            </a:r>
            <a:endParaRPr b="0" lang="en-GB" sz="1500" spc="-1" strike="noStrike">
              <a:latin typeface="Arial"/>
            </a:endParaRPr>
          </a:p>
        </p:txBody>
      </p:sp>
      <p:sp>
        <p:nvSpPr>
          <p:cNvPr id="620" name="CustomShape 22"/>
          <p:cNvSpPr/>
          <p:nvPr/>
        </p:nvSpPr>
        <p:spPr>
          <a:xfrm>
            <a:off x="4755240" y="2395440"/>
            <a:ext cx="2117880" cy="35640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621" name="CustomShape 23"/>
          <p:cNvSpPr/>
          <p:nvPr/>
        </p:nvSpPr>
        <p:spPr>
          <a:xfrm>
            <a:off x="3017160" y="2400840"/>
            <a:ext cx="1175040" cy="54612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000000"/>
                </a:solidFill>
                <a:latin typeface="Calibri"/>
              </a:rPr>
              <a:t>Date of Birth</a:t>
            </a:r>
            <a:endParaRPr b="0" lang="en-GB" sz="1500" spc="-1" strike="noStrike">
              <a:latin typeface="Arial"/>
            </a:endParaRPr>
          </a:p>
        </p:txBody>
      </p:sp>
      <p:sp>
        <p:nvSpPr>
          <p:cNvPr id="622" name="CustomShape 24"/>
          <p:cNvSpPr/>
          <p:nvPr/>
        </p:nvSpPr>
        <p:spPr>
          <a:xfrm>
            <a:off x="4755240" y="2971800"/>
            <a:ext cx="2117880" cy="34308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623" name="CustomShape 25"/>
          <p:cNvSpPr/>
          <p:nvPr/>
        </p:nvSpPr>
        <p:spPr>
          <a:xfrm>
            <a:off x="3017160" y="2977200"/>
            <a:ext cx="1175040" cy="31860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000000"/>
                </a:solidFill>
                <a:latin typeface="Calibri"/>
              </a:rPr>
              <a:t>Address</a:t>
            </a:r>
            <a:endParaRPr b="0" lang="en-GB" sz="1500" spc="-1" strike="noStrike">
              <a:latin typeface="Arial"/>
            </a:endParaRPr>
          </a:p>
        </p:txBody>
      </p:sp>
      <p:sp>
        <p:nvSpPr>
          <p:cNvPr id="624" name="CustomShape 26"/>
          <p:cNvSpPr/>
          <p:nvPr/>
        </p:nvSpPr>
        <p:spPr>
          <a:xfrm>
            <a:off x="4751280" y="3563280"/>
            <a:ext cx="2121840" cy="34884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625" name="CustomShape 27"/>
          <p:cNvSpPr/>
          <p:nvPr/>
        </p:nvSpPr>
        <p:spPr>
          <a:xfrm>
            <a:off x="3018240" y="3568680"/>
            <a:ext cx="1098360" cy="54612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000000"/>
                </a:solidFill>
                <a:latin typeface="Calibri"/>
              </a:rPr>
              <a:t>Contact No.</a:t>
            </a:r>
            <a:endParaRPr b="0" lang="en-GB" sz="1500" spc="-1" strike="noStrike">
              <a:latin typeface="Arial"/>
            </a:endParaRPr>
          </a:p>
        </p:txBody>
      </p:sp>
      <p:sp>
        <p:nvSpPr>
          <p:cNvPr id="626" name="CustomShape 28"/>
          <p:cNvSpPr/>
          <p:nvPr/>
        </p:nvSpPr>
        <p:spPr>
          <a:xfrm>
            <a:off x="9654480" y="1792440"/>
            <a:ext cx="2103480" cy="36900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627" name="CustomShape 29"/>
          <p:cNvSpPr/>
          <p:nvPr/>
        </p:nvSpPr>
        <p:spPr>
          <a:xfrm>
            <a:off x="7916760" y="1797840"/>
            <a:ext cx="1436760" cy="31860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000000"/>
                </a:solidFill>
                <a:latin typeface="Calibri"/>
              </a:rPr>
              <a:t>Age</a:t>
            </a:r>
            <a:endParaRPr b="0" lang="en-GB" sz="1500" spc="-1" strike="noStrike">
              <a:latin typeface="Arial"/>
            </a:endParaRPr>
          </a:p>
        </p:txBody>
      </p:sp>
      <p:sp>
        <p:nvSpPr>
          <p:cNvPr id="628" name="CustomShape 30"/>
          <p:cNvSpPr/>
          <p:nvPr/>
        </p:nvSpPr>
        <p:spPr>
          <a:xfrm>
            <a:off x="9662400" y="2401200"/>
            <a:ext cx="2096640" cy="34308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629" name="CustomShape 31"/>
          <p:cNvSpPr/>
          <p:nvPr/>
        </p:nvSpPr>
        <p:spPr>
          <a:xfrm>
            <a:off x="7924320" y="2406600"/>
            <a:ext cx="1157400" cy="31860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000000"/>
                </a:solidFill>
                <a:latin typeface="Calibri"/>
              </a:rPr>
              <a:t>Gender</a:t>
            </a:r>
            <a:endParaRPr b="0" lang="en-GB" sz="1500" spc="-1" strike="noStrike">
              <a:latin typeface="Arial"/>
            </a:endParaRPr>
          </a:p>
        </p:txBody>
      </p:sp>
      <p:sp>
        <p:nvSpPr>
          <p:cNvPr id="630" name="CustomShape 32"/>
          <p:cNvSpPr/>
          <p:nvPr/>
        </p:nvSpPr>
        <p:spPr>
          <a:xfrm>
            <a:off x="9653040" y="2978640"/>
            <a:ext cx="2104920" cy="32508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631" name="CustomShape 33"/>
          <p:cNvSpPr/>
          <p:nvPr/>
        </p:nvSpPr>
        <p:spPr>
          <a:xfrm>
            <a:off x="7914960" y="2984040"/>
            <a:ext cx="1104840" cy="54612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000000"/>
                </a:solidFill>
                <a:latin typeface="Calibri"/>
              </a:rPr>
              <a:t>Designation</a:t>
            </a:r>
            <a:endParaRPr b="0" lang="en-GB" sz="1500" spc="-1" strike="noStrike">
              <a:latin typeface="Arial"/>
            </a:endParaRPr>
          </a:p>
        </p:txBody>
      </p:sp>
      <p:sp>
        <p:nvSpPr>
          <p:cNvPr id="632" name="CustomShape 34"/>
          <p:cNvSpPr/>
          <p:nvPr/>
        </p:nvSpPr>
        <p:spPr>
          <a:xfrm>
            <a:off x="9642960" y="3558600"/>
            <a:ext cx="2113560" cy="34524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GB" sz="1500" spc="-1" strike="noStrike">
                <a:solidFill>
                  <a:srgbClr val="767171"/>
                </a:solidFill>
                <a:latin typeface="Calibri"/>
              </a:rPr>
              <a:t>//dropdown</a:t>
            </a:r>
            <a:endParaRPr b="0" lang="en-GB" sz="1500" spc="-1" strike="noStrike">
              <a:latin typeface="Arial"/>
            </a:endParaRPr>
          </a:p>
        </p:txBody>
      </p:sp>
      <p:sp>
        <p:nvSpPr>
          <p:cNvPr id="633" name="CustomShape 35"/>
          <p:cNvSpPr/>
          <p:nvPr/>
        </p:nvSpPr>
        <p:spPr>
          <a:xfrm>
            <a:off x="7888320" y="3564000"/>
            <a:ext cx="1134000" cy="54612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000000"/>
                </a:solidFill>
                <a:latin typeface="Calibri"/>
              </a:rPr>
              <a:t>Department</a:t>
            </a:r>
            <a:endParaRPr b="0" lang="en-GB" sz="1500" spc="-1" strike="noStrike">
              <a:latin typeface="Arial"/>
            </a:endParaRPr>
          </a:p>
        </p:txBody>
      </p:sp>
      <p:sp>
        <p:nvSpPr>
          <p:cNvPr id="634" name="CustomShape 36"/>
          <p:cNvSpPr/>
          <p:nvPr/>
        </p:nvSpPr>
        <p:spPr>
          <a:xfrm>
            <a:off x="6545160" y="4737600"/>
            <a:ext cx="1807560" cy="413280"/>
          </a:xfrm>
          <a:prstGeom prst="roundRect">
            <a:avLst>
              <a:gd name="adj" fmla="val 16667"/>
            </a:avLst>
          </a:prstGeom>
          <a:solidFill>
            <a:srgbClr val="00a8aa"/>
          </a:solidFill>
          <a:ln>
            <a:solidFill>
              <a:srgbClr val="00a8aa"/>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Submit</a:t>
            </a:r>
            <a:endParaRPr b="0" lang="en-GB" sz="1650" spc="-1" strike="noStrike">
              <a:latin typeface="Arial"/>
            </a:endParaRPr>
          </a:p>
        </p:txBody>
      </p:sp>
      <p:sp>
        <p:nvSpPr>
          <p:cNvPr id="635" name="CustomShape 37"/>
          <p:cNvSpPr/>
          <p:nvPr/>
        </p:nvSpPr>
        <p:spPr>
          <a:xfrm>
            <a:off x="4767120" y="4062240"/>
            <a:ext cx="2106000" cy="36972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636" name="CustomShape 38"/>
          <p:cNvSpPr/>
          <p:nvPr/>
        </p:nvSpPr>
        <p:spPr>
          <a:xfrm>
            <a:off x="3018960" y="4083120"/>
            <a:ext cx="1338840" cy="54612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000000"/>
                </a:solidFill>
                <a:latin typeface="Calibri"/>
              </a:rPr>
              <a:t>Govt. ID Type</a:t>
            </a:r>
            <a:endParaRPr b="0" lang="en-GB" sz="1500" spc="-1" strike="noStrike">
              <a:latin typeface="Arial"/>
            </a:endParaRPr>
          </a:p>
        </p:txBody>
      </p:sp>
      <p:sp>
        <p:nvSpPr>
          <p:cNvPr id="637" name="CustomShape 39"/>
          <p:cNvSpPr/>
          <p:nvPr/>
        </p:nvSpPr>
        <p:spPr>
          <a:xfrm>
            <a:off x="9621360" y="4143600"/>
            <a:ext cx="2134800" cy="32796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638" name="CustomShape 40"/>
          <p:cNvSpPr/>
          <p:nvPr/>
        </p:nvSpPr>
        <p:spPr>
          <a:xfrm>
            <a:off x="7888320" y="4149000"/>
            <a:ext cx="1098360" cy="54612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000000"/>
                </a:solidFill>
                <a:latin typeface="Calibri"/>
              </a:rPr>
              <a:t>Govt. It No.</a:t>
            </a:r>
            <a:endParaRPr b="0" lang="en-GB" sz="1500" spc="-1" strike="noStrike">
              <a:latin typeface="Arial"/>
            </a:endParaRPr>
          </a:p>
        </p:txBody>
      </p:sp>
      <p:sp>
        <p:nvSpPr>
          <p:cNvPr id="639" name="CustomShape 41"/>
          <p:cNvSpPr/>
          <p:nvPr/>
        </p:nvSpPr>
        <p:spPr>
          <a:xfrm>
            <a:off x="5905440" y="5542200"/>
            <a:ext cx="3598920" cy="54612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007600"/>
                </a:solidFill>
                <a:latin typeface="Calibri"/>
              </a:rPr>
              <a:t>Employee ID : MANF00323 generated!</a:t>
            </a:r>
            <a:endParaRPr b="0" lang="en-GB" sz="1500" spc="-1" strike="noStrike">
              <a:latin typeface="Arial"/>
            </a:endParaRPr>
          </a:p>
        </p:txBody>
      </p:sp>
      <p:sp>
        <p:nvSpPr>
          <p:cNvPr id="640" name="CustomShape 42"/>
          <p:cNvSpPr/>
          <p:nvPr/>
        </p:nvSpPr>
        <p:spPr>
          <a:xfrm>
            <a:off x="6545160" y="5255640"/>
            <a:ext cx="3598920" cy="31860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c55a11"/>
                </a:solidFill>
                <a:latin typeface="Calibri"/>
              </a:rPr>
              <a:t>Please fill all the details.</a:t>
            </a:r>
            <a:endParaRPr b="0" lang="en-GB" sz="1500" spc="-1" strike="noStrike">
              <a:latin typeface="Arial"/>
            </a:endParaRPr>
          </a:p>
        </p:txBody>
      </p:sp>
      <p:grpSp>
        <p:nvGrpSpPr>
          <p:cNvPr id="641" name="Group 43"/>
          <p:cNvGrpSpPr/>
          <p:nvPr/>
        </p:nvGrpSpPr>
        <p:grpSpPr>
          <a:xfrm>
            <a:off x="11563560" y="599400"/>
            <a:ext cx="1052280" cy="257040"/>
            <a:chOff x="11563560" y="599400"/>
            <a:chExt cx="1052280" cy="257040"/>
          </a:xfrm>
        </p:grpSpPr>
        <p:sp>
          <p:nvSpPr>
            <p:cNvPr id="642" name="CustomShape 44"/>
            <p:cNvSpPr/>
            <p:nvPr/>
          </p:nvSpPr>
          <p:spPr>
            <a:xfrm>
              <a:off x="11756520" y="599400"/>
              <a:ext cx="859320" cy="257040"/>
            </a:xfrm>
            <a:prstGeom prst="rect">
              <a:avLst/>
            </a:prstGeom>
            <a:noFill/>
            <a:ln>
              <a:noFill/>
            </a:ln>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Calibri"/>
                </a:rPr>
                <a:t>Logout</a:t>
              </a:r>
              <a:endParaRPr b="0" lang="en-GB" sz="1100" spc="-1" strike="noStrike">
                <a:latin typeface="Arial"/>
              </a:endParaRPr>
            </a:p>
          </p:txBody>
        </p:sp>
        <p:pic>
          <p:nvPicPr>
            <p:cNvPr id="643" name="Picture 66" descr=""/>
            <p:cNvPicPr/>
            <p:nvPr/>
          </p:nvPicPr>
          <p:blipFill>
            <a:blip r:embed="rId7"/>
            <a:stretch/>
          </p:blipFill>
          <p:spPr>
            <a:xfrm>
              <a:off x="11563560" y="626760"/>
              <a:ext cx="192960" cy="192960"/>
            </a:xfrm>
            <a:prstGeom prst="rect">
              <a:avLst/>
            </a:prstGeom>
            <a:ln>
              <a:noFill/>
            </a:ln>
          </p:spPr>
        </p:pic>
      </p:grpSp>
      <p:pic>
        <p:nvPicPr>
          <p:cNvPr id="644" name="Picture 68" descr=""/>
          <p:cNvPicPr/>
          <p:nvPr/>
        </p:nvPicPr>
        <p:blipFill>
          <a:blip r:embed="rId8"/>
          <a:srcRect l="0" t="12396" r="1550" b="17536"/>
          <a:stretch/>
        </p:blipFill>
        <p:spPr>
          <a:xfrm>
            <a:off x="5626080" y="117720"/>
            <a:ext cx="2089440" cy="743400"/>
          </a:xfrm>
          <a:prstGeom prst="rect">
            <a:avLst/>
          </a:prstGeom>
          <a:ln>
            <a:noFill/>
          </a:ln>
        </p:spPr>
      </p:pic>
      <p:sp>
        <p:nvSpPr>
          <p:cNvPr id="645" name="CustomShape 45"/>
          <p:cNvSpPr/>
          <p:nvPr/>
        </p:nvSpPr>
        <p:spPr>
          <a:xfrm>
            <a:off x="11437560" y="323280"/>
            <a:ext cx="117792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Calibri"/>
              </a:rPr>
              <a:t>Hi, JRC Murthy</a:t>
            </a:r>
            <a:endParaRPr b="0" lang="en-GB" sz="1100" spc="-1" strike="noStrike">
              <a:latin typeface="Arial"/>
            </a:endParaRPr>
          </a:p>
        </p:txBody>
      </p:sp>
      <p:pic>
        <p:nvPicPr>
          <p:cNvPr id="646" name="Picture 70" descr=""/>
          <p:cNvPicPr/>
          <p:nvPr/>
        </p:nvPicPr>
        <p:blipFill>
          <a:blip r:embed="rId9"/>
          <a:stretch/>
        </p:blipFill>
        <p:spPr>
          <a:xfrm>
            <a:off x="133920" y="172080"/>
            <a:ext cx="2492280" cy="72648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7" name="CustomShape 1"/>
          <p:cNvSpPr/>
          <p:nvPr/>
        </p:nvSpPr>
        <p:spPr>
          <a:xfrm>
            <a:off x="977040" y="687132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648" name="CustomShape 2"/>
          <p:cNvSpPr/>
          <p:nvPr/>
        </p:nvSpPr>
        <p:spPr>
          <a:xfrm>
            <a:off x="5400" y="687132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649" name="CustomShape 3"/>
          <p:cNvSpPr/>
          <p:nvPr/>
        </p:nvSpPr>
        <p:spPr>
          <a:xfrm>
            <a:off x="977040" y="688500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650" name="CustomShape 4"/>
          <p:cNvSpPr/>
          <p:nvPr/>
        </p:nvSpPr>
        <p:spPr>
          <a:xfrm>
            <a:off x="5400" y="688500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grpSp>
        <p:nvGrpSpPr>
          <p:cNvPr id="651" name="Group 5"/>
          <p:cNvGrpSpPr/>
          <p:nvPr/>
        </p:nvGrpSpPr>
        <p:grpSpPr>
          <a:xfrm>
            <a:off x="-6120" y="7540200"/>
            <a:ext cx="13102920" cy="692280"/>
            <a:chOff x="-6120" y="7540200"/>
            <a:chExt cx="13102920" cy="692280"/>
          </a:xfrm>
        </p:grpSpPr>
        <p:sp>
          <p:nvSpPr>
            <p:cNvPr id="652" name="CustomShape 6"/>
            <p:cNvSpPr/>
            <p:nvPr/>
          </p:nvSpPr>
          <p:spPr>
            <a:xfrm>
              <a:off x="-6120" y="7540200"/>
              <a:ext cx="13102920" cy="692280"/>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p:style>
        </p:sp>
        <p:sp>
          <p:nvSpPr>
            <p:cNvPr id="653" name="CustomShape 7"/>
            <p:cNvSpPr/>
            <p:nvPr/>
          </p:nvSpPr>
          <p:spPr>
            <a:xfrm>
              <a:off x="3665880" y="7597080"/>
              <a:ext cx="6632640" cy="272880"/>
            </a:xfrm>
            <a:prstGeom prst="rect">
              <a:avLst/>
            </a:prstGeom>
            <a:solidFill>
              <a:srgbClr val="00a8aa"/>
            </a:solidFill>
            <a:ln>
              <a:noFill/>
            </a:ln>
          </p:spPr>
          <p:style>
            <a:lnRef idx="0"/>
            <a:fillRef idx="0"/>
            <a:effectRef idx="0"/>
            <a:fontRef idx="minor"/>
          </p:style>
          <p:txBody>
            <a:bodyPr lIns="90000" rIns="90000" tIns="45000" bIns="45000"/>
            <a:p>
              <a:pPr algn="ctr">
                <a:lnSpc>
                  <a:spcPct val="100000"/>
                </a:lnSpc>
              </a:pPr>
              <a:r>
                <a:rPr b="0" lang="en-GB" sz="1200" spc="-1" strike="noStrike">
                  <a:solidFill>
                    <a:srgbClr val="ffffff"/>
                  </a:solidFill>
                  <a:latin typeface="Calibri"/>
                </a:rPr>
                <a:t>About Us   |  Terms of Use |  GMP Standards  | Privacy Policy</a:t>
              </a:r>
              <a:endParaRPr b="0" lang="en-GB" sz="1200" spc="-1" strike="noStrike">
                <a:latin typeface="Arial"/>
              </a:endParaRPr>
            </a:p>
          </p:txBody>
        </p:sp>
        <p:grpSp>
          <p:nvGrpSpPr>
            <p:cNvPr id="654" name="Group 8"/>
            <p:cNvGrpSpPr/>
            <p:nvPr/>
          </p:nvGrpSpPr>
          <p:grpSpPr>
            <a:xfrm>
              <a:off x="4681440" y="7848360"/>
              <a:ext cx="6046920" cy="272880"/>
              <a:chOff x="4681440" y="7848360"/>
              <a:chExt cx="6046920" cy="272880"/>
            </a:xfrm>
          </p:grpSpPr>
          <p:sp>
            <p:nvSpPr>
              <p:cNvPr id="655" name="CustomShape 9"/>
              <p:cNvSpPr/>
              <p:nvPr/>
            </p:nvSpPr>
            <p:spPr>
              <a:xfrm>
                <a:off x="4681440" y="7848360"/>
                <a:ext cx="604692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ffffff"/>
                    </a:solidFill>
                    <a:latin typeface="Calibri"/>
                  </a:rPr>
                  <a:t>Copyright     2019 Shantha Biotechnics Private Limited – All Rights Reserved</a:t>
                </a:r>
                <a:endParaRPr b="0" lang="en-GB" sz="1200" spc="-1" strike="noStrike">
                  <a:latin typeface="Arial"/>
                </a:endParaRPr>
              </a:p>
            </p:txBody>
          </p:sp>
          <p:pic>
            <p:nvPicPr>
              <p:cNvPr id="656" name="Picture 143" descr=""/>
              <p:cNvPicPr/>
              <p:nvPr/>
            </p:nvPicPr>
            <p:blipFill>
              <a:blip r:embed="rId1"/>
              <a:stretch/>
            </p:blipFill>
            <p:spPr>
              <a:xfrm>
                <a:off x="5395680" y="7938360"/>
                <a:ext cx="121680" cy="120960"/>
              </a:xfrm>
              <a:prstGeom prst="rect">
                <a:avLst/>
              </a:prstGeom>
              <a:ln>
                <a:solidFill>
                  <a:srgbClr val="11d8da"/>
                </a:solidFill>
              </a:ln>
            </p:spPr>
          </p:pic>
        </p:grpSp>
      </p:grpSp>
      <p:grpSp>
        <p:nvGrpSpPr>
          <p:cNvPr id="657" name="Group 10"/>
          <p:cNvGrpSpPr/>
          <p:nvPr/>
        </p:nvGrpSpPr>
        <p:grpSpPr>
          <a:xfrm>
            <a:off x="11563560" y="599400"/>
            <a:ext cx="1052280" cy="257040"/>
            <a:chOff x="11563560" y="599400"/>
            <a:chExt cx="1052280" cy="257040"/>
          </a:xfrm>
        </p:grpSpPr>
        <p:sp>
          <p:nvSpPr>
            <p:cNvPr id="658" name="CustomShape 11"/>
            <p:cNvSpPr/>
            <p:nvPr/>
          </p:nvSpPr>
          <p:spPr>
            <a:xfrm>
              <a:off x="11756520" y="599400"/>
              <a:ext cx="859320" cy="257040"/>
            </a:xfrm>
            <a:prstGeom prst="rect">
              <a:avLst/>
            </a:prstGeom>
            <a:noFill/>
            <a:ln>
              <a:noFill/>
            </a:ln>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Calibri"/>
                </a:rPr>
                <a:t>Logout</a:t>
              </a:r>
              <a:endParaRPr b="0" lang="en-GB" sz="1100" spc="-1" strike="noStrike">
                <a:latin typeface="Arial"/>
              </a:endParaRPr>
            </a:p>
          </p:txBody>
        </p:sp>
        <p:pic>
          <p:nvPicPr>
            <p:cNvPr id="659" name="Picture 146" descr=""/>
            <p:cNvPicPr/>
            <p:nvPr/>
          </p:nvPicPr>
          <p:blipFill>
            <a:blip r:embed="rId2"/>
            <a:stretch/>
          </p:blipFill>
          <p:spPr>
            <a:xfrm>
              <a:off x="11563560" y="626760"/>
              <a:ext cx="192960" cy="192960"/>
            </a:xfrm>
            <a:prstGeom prst="rect">
              <a:avLst/>
            </a:prstGeom>
            <a:ln>
              <a:noFill/>
            </a:ln>
          </p:spPr>
        </p:pic>
      </p:grpSp>
      <p:sp>
        <p:nvSpPr>
          <p:cNvPr id="660" name="CustomShape 12"/>
          <p:cNvSpPr/>
          <p:nvPr/>
        </p:nvSpPr>
        <p:spPr>
          <a:xfrm>
            <a:off x="-2880" y="1026000"/>
            <a:ext cx="2382840" cy="5901120"/>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p:style>
      </p:sp>
      <p:sp>
        <p:nvSpPr>
          <p:cNvPr id="661" name="CustomShape 13"/>
          <p:cNvSpPr/>
          <p:nvPr/>
        </p:nvSpPr>
        <p:spPr>
          <a:xfrm>
            <a:off x="532080" y="1520640"/>
            <a:ext cx="161928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ffffff"/>
                </a:solidFill>
                <a:latin typeface="Calibri"/>
              </a:rPr>
              <a:t>Employee</a:t>
            </a:r>
            <a:endParaRPr b="0" lang="en-GB" sz="1200" spc="-1" strike="noStrike">
              <a:latin typeface="Arial"/>
            </a:endParaRPr>
          </a:p>
        </p:txBody>
      </p:sp>
      <p:sp>
        <p:nvSpPr>
          <p:cNvPr id="662" name="CustomShape 14"/>
          <p:cNvSpPr/>
          <p:nvPr/>
        </p:nvSpPr>
        <p:spPr>
          <a:xfrm>
            <a:off x="505440" y="2581200"/>
            <a:ext cx="1760040" cy="4546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ffffff"/>
                </a:solidFill>
                <a:latin typeface="Calibri"/>
              </a:rPr>
              <a:t>Course Management</a:t>
            </a:r>
            <a:endParaRPr b="0" lang="en-GB" sz="1200" spc="-1" strike="noStrike">
              <a:latin typeface="Arial"/>
            </a:endParaRPr>
          </a:p>
        </p:txBody>
      </p:sp>
      <p:sp>
        <p:nvSpPr>
          <p:cNvPr id="663" name="CustomShape 15"/>
          <p:cNvSpPr/>
          <p:nvPr/>
        </p:nvSpPr>
        <p:spPr>
          <a:xfrm>
            <a:off x="527040" y="2055240"/>
            <a:ext cx="180936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ffffff"/>
                </a:solidFill>
                <a:latin typeface="Calibri"/>
              </a:rPr>
              <a:t>Trainer Account</a:t>
            </a:r>
            <a:endParaRPr b="0" lang="en-GB" sz="1200" spc="-1" strike="noStrike">
              <a:latin typeface="Arial"/>
            </a:endParaRPr>
          </a:p>
        </p:txBody>
      </p:sp>
      <p:pic>
        <p:nvPicPr>
          <p:cNvPr id="664" name="Picture 5" descr=""/>
          <p:cNvPicPr/>
          <p:nvPr/>
        </p:nvPicPr>
        <p:blipFill>
          <a:blip r:embed="rId3"/>
          <a:srcRect l="0" t="12396" r="1550" b="17536"/>
          <a:stretch/>
        </p:blipFill>
        <p:spPr>
          <a:xfrm>
            <a:off x="5626080" y="117720"/>
            <a:ext cx="2089440" cy="743400"/>
          </a:xfrm>
          <a:prstGeom prst="rect">
            <a:avLst/>
          </a:prstGeom>
          <a:ln>
            <a:noFill/>
          </a:ln>
        </p:spPr>
      </p:pic>
      <p:sp>
        <p:nvSpPr>
          <p:cNvPr id="665" name="CustomShape 16"/>
          <p:cNvSpPr/>
          <p:nvPr/>
        </p:nvSpPr>
        <p:spPr>
          <a:xfrm>
            <a:off x="11437560" y="323280"/>
            <a:ext cx="117792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Calibri"/>
              </a:rPr>
              <a:t>Hi, JRC Murthy</a:t>
            </a:r>
            <a:endParaRPr b="0" lang="en-GB" sz="1100" spc="-1" strike="noStrike">
              <a:latin typeface="Arial"/>
            </a:endParaRPr>
          </a:p>
        </p:txBody>
      </p:sp>
      <p:pic>
        <p:nvPicPr>
          <p:cNvPr id="666" name="Picture 1" descr=""/>
          <p:cNvPicPr/>
          <p:nvPr/>
        </p:nvPicPr>
        <p:blipFill>
          <a:blip r:embed="rId4"/>
          <a:stretch/>
        </p:blipFill>
        <p:spPr>
          <a:xfrm>
            <a:off x="161280" y="1501920"/>
            <a:ext cx="329400" cy="323640"/>
          </a:xfrm>
          <a:prstGeom prst="rect">
            <a:avLst/>
          </a:prstGeom>
          <a:ln>
            <a:noFill/>
          </a:ln>
        </p:spPr>
      </p:pic>
      <p:pic>
        <p:nvPicPr>
          <p:cNvPr id="667" name="Picture 3" descr=""/>
          <p:cNvPicPr/>
          <p:nvPr/>
        </p:nvPicPr>
        <p:blipFill>
          <a:blip r:embed="rId5"/>
          <a:stretch/>
        </p:blipFill>
        <p:spPr>
          <a:xfrm>
            <a:off x="147240" y="2588040"/>
            <a:ext cx="339480" cy="297000"/>
          </a:xfrm>
          <a:prstGeom prst="rect">
            <a:avLst/>
          </a:prstGeom>
          <a:ln>
            <a:noFill/>
          </a:ln>
        </p:spPr>
      </p:pic>
      <p:pic>
        <p:nvPicPr>
          <p:cNvPr id="668" name="Picture 4" descr=""/>
          <p:cNvPicPr/>
          <p:nvPr/>
        </p:nvPicPr>
        <p:blipFill>
          <a:blip r:embed="rId6"/>
          <a:stretch/>
        </p:blipFill>
        <p:spPr>
          <a:xfrm>
            <a:off x="147240" y="2042640"/>
            <a:ext cx="329400" cy="329400"/>
          </a:xfrm>
          <a:prstGeom prst="rect">
            <a:avLst/>
          </a:prstGeom>
          <a:ln>
            <a:noFill/>
          </a:ln>
        </p:spPr>
      </p:pic>
      <p:sp>
        <p:nvSpPr>
          <p:cNvPr id="669" name="CustomShape 17"/>
          <p:cNvSpPr/>
          <p:nvPr/>
        </p:nvSpPr>
        <p:spPr>
          <a:xfrm>
            <a:off x="392400" y="1158120"/>
            <a:ext cx="160452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ffffff"/>
                </a:solidFill>
                <a:latin typeface="Calibri"/>
              </a:rPr>
              <a:t>Management Tools</a:t>
            </a:r>
            <a:endParaRPr b="0" lang="en-GB" sz="1200" spc="-1" strike="noStrike">
              <a:latin typeface="Arial"/>
            </a:endParaRPr>
          </a:p>
        </p:txBody>
      </p:sp>
      <p:sp>
        <p:nvSpPr>
          <p:cNvPr id="670" name="CustomShape 18"/>
          <p:cNvSpPr/>
          <p:nvPr/>
        </p:nvSpPr>
        <p:spPr>
          <a:xfrm>
            <a:off x="2774160" y="1059840"/>
            <a:ext cx="9833040" cy="5824800"/>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p:style>
      </p:sp>
      <p:sp>
        <p:nvSpPr>
          <p:cNvPr id="671" name="CustomShape 19"/>
          <p:cNvSpPr/>
          <p:nvPr/>
        </p:nvSpPr>
        <p:spPr>
          <a:xfrm>
            <a:off x="3012840" y="1269000"/>
            <a:ext cx="4253400" cy="39528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767171"/>
                </a:solidFill>
                <a:latin typeface="Calibri"/>
              </a:rPr>
              <a:t>Employee Update</a:t>
            </a:r>
            <a:endParaRPr b="0" lang="en-GB" sz="2000" spc="-1" strike="noStrike">
              <a:latin typeface="Arial"/>
            </a:endParaRPr>
          </a:p>
        </p:txBody>
      </p:sp>
      <p:sp>
        <p:nvSpPr>
          <p:cNvPr id="672" name="CustomShape 20"/>
          <p:cNvSpPr/>
          <p:nvPr/>
        </p:nvSpPr>
        <p:spPr>
          <a:xfrm>
            <a:off x="4748400" y="2448720"/>
            <a:ext cx="2121840" cy="37908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673" name="CustomShape 21"/>
          <p:cNvSpPr/>
          <p:nvPr/>
        </p:nvSpPr>
        <p:spPr>
          <a:xfrm>
            <a:off x="2997360" y="2454120"/>
            <a:ext cx="1464840" cy="54612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000000"/>
                </a:solidFill>
                <a:latin typeface="Calibri"/>
              </a:rPr>
              <a:t>Employee Name</a:t>
            </a:r>
            <a:endParaRPr b="0" lang="en-GB" sz="1500" spc="-1" strike="noStrike">
              <a:latin typeface="Arial"/>
            </a:endParaRPr>
          </a:p>
        </p:txBody>
      </p:sp>
      <p:sp>
        <p:nvSpPr>
          <p:cNvPr id="674" name="CustomShape 22"/>
          <p:cNvSpPr/>
          <p:nvPr/>
        </p:nvSpPr>
        <p:spPr>
          <a:xfrm>
            <a:off x="4752360" y="3052080"/>
            <a:ext cx="2117880" cy="35640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675" name="CustomShape 23"/>
          <p:cNvSpPr/>
          <p:nvPr/>
        </p:nvSpPr>
        <p:spPr>
          <a:xfrm>
            <a:off x="3014280" y="3057480"/>
            <a:ext cx="1175040" cy="54612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000000"/>
                </a:solidFill>
                <a:latin typeface="Calibri"/>
              </a:rPr>
              <a:t>Date of Birth</a:t>
            </a:r>
            <a:endParaRPr b="0" lang="en-GB" sz="1500" spc="-1" strike="noStrike">
              <a:latin typeface="Arial"/>
            </a:endParaRPr>
          </a:p>
        </p:txBody>
      </p:sp>
      <p:sp>
        <p:nvSpPr>
          <p:cNvPr id="676" name="CustomShape 24"/>
          <p:cNvSpPr/>
          <p:nvPr/>
        </p:nvSpPr>
        <p:spPr>
          <a:xfrm>
            <a:off x="4752360" y="3628440"/>
            <a:ext cx="2117880" cy="34308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677" name="CustomShape 25"/>
          <p:cNvSpPr/>
          <p:nvPr/>
        </p:nvSpPr>
        <p:spPr>
          <a:xfrm>
            <a:off x="3014280" y="3633840"/>
            <a:ext cx="1175040" cy="31860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000000"/>
                </a:solidFill>
                <a:latin typeface="Calibri"/>
              </a:rPr>
              <a:t>Address</a:t>
            </a:r>
            <a:endParaRPr b="0" lang="en-GB" sz="1500" spc="-1" strike="noStrike">
              <a:latin typeface="Arial"/>
            </a:endParaRPr>
          </a:p>
        </p:txBody>
      </p:sp>
      <p:sp>
        <p:nvSpPr>
          <p:cNvPr id="678" name="CustomShape 26"/>
          <p:cNvSpPr/>
          <p:nvPr/>
        </p:nvSpPr>
        <p:spPr>
          <a:xfrm>
            <a:off x="4748400" y="4219920"/>
            <a:ext cx="2121840" cy="34884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679" name="CustomShape 27"/>
          <p:cNvSpPr/>
          <p:nvPr/>
        </p:nvSpPr>
        <p:spPr>
          <a:xfrm>
            <a:off x="3015360" y="4225320"/>
            <a:ext cx="1098360" cy="54612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000000"/>
                </a:solidFill>
                <a:latin typeface="Calibri"/>
              </a:rPr>
              <a:t>Contact No.</a:t>
            </a:r>
            <a:endParaRPr b="0" lang="en-GB" sz="1500" spc="-1" strike="noStrike">
              <a:latin typeface="Arial"/>
            </a:endParaRPr>
          </a:p>
        </p:txBody>
      </p:sp>
      <p:sp>
        <p:nvSpPr>
          <p:cNvPr id="680" name="CustomShape 28"/>
          <p:cNvSpPr/>
          <p:nvPr/>
        </p:nvSpPr>
        <p:spPr>
          <a:xfrm>
            <a:off x="9651600" y="2448720"/>
            <a:ext cx="2103480" cy="36900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681" name="CustomShape 29"/>
          <p:cNvSpPr/>
          <p:nvPr/>
        </p:nvSpPr>
        <p:spPr>
          <a:xfrm>
            <a:off x="7913520" y="2454120"/>
            <a:ext cx="1436760" cy="31860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000000"/>
                </a:solidFill>
                <a:latin typeface="Calibri"/>
              </a:rPr>
              <a:t>Age</a:t>
            </a:r>
            <a:endParaRPr b="0" lang="en-GB" sz="1500" spc="-1" strike="noStrike">
              <a:latin typeface="Arial"/>
            </a:endParaRPr>
          </a:p>
        </p:txBody>
      </p:sp>
      <p:sp>
        <p:nvSpPr>
          <p:cNvPr id="682" name="CustomShape 30"/>
          <p:cNvSpPr/>
          <p:nvPr/>
        </p:nvSpPr>
        <p:spPr>
          <a:xfrm>
            <a:off x="9659520" y="3057840"/>
            <a:ext cx="2096640" cy="34308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683" name="CustomShape 31"/>
          <p:cNvSpPr/>
          <p:nvPr/>
        </p:nvSpPr>
        <p:spPr>
          <a:xfrm>
            <a:off x="7921440" y="3062880"/>
            <a:ext cx="1157400" cy="31860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000000"/>
                </a:solidFill>
                <a:latin typeface="Calibri"/>
              </a:rPr>
              <a:t>Gender</a:t>
            </a:r>
            <a:endParaRPr b="0" lang="en-GB" sz="1500" spc="-1" strike="noStrike">
              <a:latin typeface="Arial"/>
            </a:endParaRPr>
          </a:p>
        </p:txBody>
      </p:sp>
      <p:sp>
        <p:nvSpPr>
          <p:cNvPr id="684" name="CustomShape 32"/>
          <p:cNvSpPr/>
          <p:nvPr/>
        </p:nvSpPr>
        <p:spPr>
          <a:xfrm>
            <a:off x="9650160" y="3634920"/>
            <a:ext cx="2104920" cy="32508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685" name="CustomShape 33"/>
          <p:cNvSpPr/>
          <p:nvPr/>
        </p:nvSpPr>
        <p:spPr>
          <a:xfrm>
            <a:off x="7912080" y="3640320"/>
            <a:ext cx="1104840" cy="54612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000000"/>
                </a:solidFill>
                <a:latin typeface="Calibri"/>
              </a:rPr>
              <a:t>Designation</a:t>
            </a:r>
            <a:endParaRPr b="0" lang="en-GB" sz="1500" spc="-1" strike="noStrike">
              <a:latin typeface="Arial"/>
            </a:endParaRPr>
          </a:p>
        </p:txBody>
      </p:sp>
      <p:sp>
        <p:nvSpPr>
          <p:cNvPr id="686" name="CustomShape 34"/>
          <p:cNvSpPr/>
          <p:nvPr/>
        </p:nvSpPr>
        <p:spPr>
          <a:xfrm>
            <a:off x="9640080" y="4214880"/>
            <a:ext cx="2113560" cy="34524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GB" sz="1500" spc="-1" strike="noStrike">
                <a:solidFill>
                  <a:srgbClr val="767171"/>
                </a:solidFill>
                <a:latin typeface="Calibri"/>
              </a:rPr>
              <a:t>//dropdown</a:t>
            </a:r>
            <a:endParaRPr b="0" lang="en-GB" sz="1500" spc="-1" strike="noStrike">
              <a:latin typeface="Arial"/>
            </a:endParaRPr>
          </a:p>
        </p:txBody>
      </p:sp>
      <p:sp>
        <p:nvSpPr>
          <p:cNvPr id="687" name="CustomShape 35"/>
          <p:cNvSpPr/>
          <p:nvPr/>
        </p:nvSpPr>
        <p:spPr>
          <a:xfrm>
            <a:off x="7885440" y="4220280"/>
            <a:ext cx="1134000" cy="54612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000000"/>
                </a:solidFill>
                <a:latin typeface="Calibri"/>
              </a:rPr>
              <a:t>Department</a:t>
            </a:r>
            <a:endParaRPr b="0" lang="en-GB" sz="1500" spc="-1" strike="noStrike">
              <a:latin typeface="Arial"/>
            </a:endParaRPr>
          </a:p>
        </p:txBody>
      </p:sp>
      <p:sp>
        <p:nvSpPr>
          <p:cNvPr id="688" name="CustomShape 36"/>
          <p:cNvSpPr/>
          <p:nvPr/>
        </p:nvSpPr>
        <p:spPr>
          <a:xfrm>
            <a:off x="6542280" y="5394240"/>
            <a:ext cx="1807560" cy="413280"/>
          </a:xfrm>
          <a:prstGeom prst="roundRect">
            <a:avLst>
              <a:gd name="adj" fmla="val 16667"/>
            </a:avLst>
          </a:prstGeom>
          <a:solidFill>
            <a:srgbClr val="00a8aa"/>
          </a:solidFill>
          <a:ln>
            <a:solidFill>
              <a:srgbClr val="00a8aa"/>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Submit</a:t>
            </a:r>
            <a:endParaRPr b="0" lang="en-GB" sz="1650" spc="-1" strike="noStrike">
              <a:latin typeface="Arial"/>
            </a:endParaRPr>
          </a:p>
        </p:txBody>
      </p:sp>
      <p:sp>
        <p:nvSpPr>
          <p:cNvPr id="689" name="CustomShape 37"/>
          <p:cNvSpPr/>
          <p:nvPr/>
        </p:nvSpPr>
        <p:spPr>
          <a:xfrm>
            <a:off x="4764240" y="4718880"/>
            <a:ext cx="2106000" cy="36972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690" name="CustomShape 38"/>
          <p:cNvSpPr/>
          <p:nvPr/>
        </p:nvSpPr>
        <p:spPr>
          <a:xfrm>
            <a:off x="3016080" y="4739400"/>
            <a:ext cx="1338840" cy="54612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000000"/>
                </a:solidFill>
                <a:latin typeface="Calibri"/>
              </a:rPr>
              <a:t>Govt. ID Type</a:t>
            </a:r>
            <a:endParaRPr b="0" lang="en-GB" sz="1500" spc="-1" strike="noStrike">
              <a:latin typeface="Arial"/>
            </a:endParaRPr>
          </a:p>
        </p:txBody>
      </p:sp>
      <p:sp>
        <p:nvSpPr>
          <p:cNvPr id="691" name="CustomShape 39"/>
          <p:cNvSpPr/>
          <p:nvPr/>
        </p:nvSpPr>
        <p:spPr>
          <a:xfrm>
            <a:off x="9618480" y="4800240"/>
            <a:ext cx="2134800" cy="32796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692" name="CustomShape 40"/>
          <p:cNvSpPr/>
          <p:nvPr/>
        </p:nvSpPr>
        <p:spPr>
          <a:xfrm>
            <a:off x="7885440" y="4805280"/>
            <a:ext cx="1098360" cy="54612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000000"/>
                </a:solidFill>
                <a:latin typeface="Calibri"/>
              </a:rPr>
              <a:t>Govt. It No.</a:t>
            </a:r>
            <a:endParaRPr b="0" lang="en-GB" sz="1500" spc="-1" strike="noStrike">
              <a:latin typeface="Arial"/>
            </a:endParaRPr>
          </a:p>
        </p:txBody>
      </p:sp>
      <p:sp>
        <p:nvSpPr>
          <p:cNvPr id="693" name="CustomShape 41"/>
          <p:cNvSpPr/>
          <p:nvPr/>
        </p:nvSpPr>
        <p:spPr>
          <a:xfrm>
            <a:off x="6420600" y="6243840"/>
            <a:ext cx="3598920" cy="31860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007600"/>
                </a:solidFill>
                <a:latin typeface="Calibri"/>
              </a:rPr>
              <a:t>Employee details updated</a:t>
            </a:r>
            <a:endParaRPr b="0" lang="en-GB" sz="1500" spc="-1" strike="noStrike">
              <a:latin typeface="Arial"/>
            </a:endParaRPr>
          </a:p>
        </p:txBody>
      </p:sp>
      <p:sp>
        <p:nvSpPr>
          <p:cNvPr id="694" name="CustomShape 42"/>
          <p:cNvSpPr/>
          <p:nvPr/>
        </p:nvSpPr>
        <p:spPr>
          <a:xfrm>
            <a:off x="6542280" y="5912280"/>
            <a:ext cx="3598920" cy="31860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c55a11"/>
                </a:solidFill>
                <a:latin typeface="Calibri"/>
              </a:rPr>
              <a:t>Please fill all the details.</a:t>
            </a:r>
            <a:endParaRPr b="0" lang="en-GB" sz="1500" spc="-1" strike="noStrike">
              <a:latin typeface="Arial"/>
            </a:endParaRPr>
          </a:p>
        </p:txBody>
      </p:sp>
      <p:sp>
        <p:nvSpPr>
          <p:cNvPr id="695" name="CustomShape 43"/>
          <p:cNvSpPr/>
          <p:nvPr/>
        </p:nvSpPr>
        <p:spPr>
          <a:xfrm>
            <a:off x="6970680" y="1702080"/>
            <a:ext cx="2103480" cy="369000"/>
          </a:xfrm>
          <a:prstGeom prst="roundRect">
            <a:avLst>
              <a:gd name="adj"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p:style>
      </p:sp>
      <p:sp>
        <p:nvSpPr>
          <p:cNvPr id="696" name="CustomShape 44"/>
          <p:cNvSpPr/>
          <p:nvPr/>
        </p:nvSpPr>
        <p:spPr>
          <a:xfrm>
            <a:off x="5330520" y="1723680"/>
            <a:ext cx="1436760" cy="608040"/>
          </a:xfrm>
          <a:prstGeom prst="rect">
            <a:avLst/>
          </a:prstGeom>
          <a:noFill/>
          <a:ln>
            <a:noFill/>
          </a:ln>
        </p:spPr>
        <p:style>
          <a:lnRef idx="0"/>
          <a:fillRef idx="0"/>
          <a:effectRef idx="0"/>
          <a:fontRef idx="minor"/>
        </p:style>
        <p:txBody>
          <a:bodyPr lIns="90000" rIns="90000" tIns="45000" bIns="45000"/>
          <a:p>
            <a:pPr>
              <a:lnSpc>
                <a:spcPct val="100000"/>
              </a:lnSpc>
            </a:pPr>
            <a:r>
              <a:rPr b="0" lang="en-GB" sz="1700" spc="-1" strike="noStrike">
                <a:solidFill>
                  <a:srgbClr val="000000"/>
                </a:solidFill>
                <a:latin typeface="Calibri"/>
              </a:rPr>
              <a:t>Employee ID</a:t>
            </a:r>
            <a:endParaRPr b="0" lang="en-GB" sz="1700" spc="-1" strike="noStrike">
              <a:latin typeface="Arial"/>
            </a:endParaRPr>
          </a:p>
        </p:txBody>
      </p:sp>
      <p:grpSp>
        <p:nvGrpSpPr>
          <p:cNvPr id="697" name="Group 45"/>
          <p:cNvGrpSpPr/>
          <p:nvPr/>
        </p:nvGrpSpPr>
        <p:grpSpPr>
          <a:xfrm>
            <a:off x="11563560" y="599400"/>
            <a:ext cx="1052280" cy="257040"/>
            <a:chOff x="11563560" y="599400"/>
            <a:chExt cx="1052280" cy="257040"/>
          </a:xfrm>
        </p:grpSpPr>
        <p:sp>
          <p:nvSpPr>
            <p:cNvPr id="698" name="CustomShape 46"/>
            <p:cNvSpPr/>
            <p:nvPr/>
          </p:nvSpPr>
          <p:spPr>
            <a:xfrm>
              <a:off x="11756520" y="599400"/>
              <a:ext cx="859320" cy="257040"/>
            </a:xfrm>
            <a:prstGeom prst="rect">
              <a:avLst/>
            </a:prstGeom>
            <a:noFill/>
            <a:ln>
              <a:noFill/>
            </a:ln>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Calibri"/>
                </a:rPr>
                <a:t>Logout</a:t>
              </a:r>
              <a:endParaRPr b="0" lang="en-GB" sz="1100" spc="-1" strike="noStrike">
                <a:latin typeface="Arial"/>
              </a:endParaRPr>
            </a:p>
          </p:txBody>
        </p:sp>
        <p:pic>
          <p:nvPicPr>
            <p:cNvPr id="699" name="Picture 69" descr=""/>
            <p:cNvPicPr/>
            <p:nvPr/>
          </p:nvPicPr>
          <p:blipFill>
            <a:blip r:embed="rId7"/>
            <a:stretch/>
          </p:blipFill>
          <p:spPr>
            <a:xfrm>
              <a:off x="11563560" y="626760"/>
              <a:ext cx="192960" cy="192960"/>
            </a:xfrm>
            <a:prstGeom prst="rect">
              <a:avLst/>
            </a:prstGeom>
            <a:ln>
              <a:noFill/>
            </a:ln>
          </p:spPr>
        </p:pic>
      </p:grpSp>
      <p:pic>
        <p:nvPicPr>
          <p:cNvPr id="700" name="Picture 70" descr=""/>
          <p:cNvPicPr/>
          <p:nvPr/>
        </p:nvPicPr>
        <p:blipFill>
          <a:blip r:embed="rId8"/>
          <a:srcRect l="0" t="12396" r="1550" b="17536"/>
          <a:stretch/>
        </p:blipFill>
        <p:spPr>
          <a:xfrm>
            <a:off x="5626080" y="117720"/>
            <a:ext cx="2089440" cy="743400"/>
          </a:xfrm>
          <a:prstGeom prst="rect">
            <a:avLst/>
          </a:prstGeom>
          <a:ln>
            <a:noFill/>
          </a:ln>
        </p:spPr>
      </p:pic>
      <p:sp>
        <p:nvSpPr>
          <p:cNvPr id="701" name="CustomShape 47"/>
          <p:cNvSpPr/>
          <p:nvPr/>
        </p:nvSpPr>
        <p:spPr>
          <a:xfrm>
            <a:off x="11437560" y="323280"/>
            <a:ext cx="117792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Calibri"/>
              </a:rPr>
              <a:t>Hi, JRC Murthy</a:t>
            </a:r>
            <a:endParaRPr b="0" lang="en-GB" sz="1100" spc="-1" strike="noStrike">
              <a:latin typeface="Arial"/>
            </a:endParaRPr>
          </a:p>
        </p:txBody>
      </p:sp>
      <p:pic>
        <p:nvPicPr>
          <p:cNvPr id="702" name="Picture 72" descr=""/>
          <p:cNvPicPr/>
          <p:nvPr/>
        </p:nvPicPr>
        <p:blipFill>
          <a:blip r:embed="rId9"/>
          <a:stretch/>
        </p:blipFill>
        <p:spPr>
          <a:xfrm>
            <a:off x="133920" y="172080"/>
            <a:ext cx="2492280" cy="72648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3" name="CustomShape 1"/>
          <p:cNvSpPr/>
          <p:nvPr/>
        </p:nvSpPr>
        <p:spPr>
          <a:xfrm>
            <a:off x="977040" y="687132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704" name="CustomShape 2"/>
          <p:cNvSpPr/>
          <p:nvPr/>
        </p:nvSpPr>
        <p:spPr>
          <a:xfrm>
            <a:off x="5400" y="687132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705" name="CustomShape 3"/>
          <p:cNvSpPr/>
          <p:nvPr/>
        </p:nvSpPr>
        <p:spPr>
          <a:xfrm>
            <a:off x="977040" y="688500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706" name="CustomShape 4"/>
          <p:cNvSpPr/>
          <p:nvPr/>
        </p:nvSpPr>
        <p:spPr>
          <a:xfrm>
            <a:off x="5400" y="688500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grpSp>
        <p:nvGrpSpPr>
          <p:cNvPr id="707" name="Group 5"/>
          <p:cNvGrpSpPr/>
          <p:nvPr/>
        </p:nvGrpSpPr>
        <p:grpSpPr>
          <a:xfrm>
            <a:off x="-6120" y="7540200"/>
            <a:ext cx="13102920" cy="692280"/>
            <a:chOff x="-6120" y="7540200"/>
            <a:chExt cx="13102920" cy="692280"/>
          </a:xfrm>
        </p:grpSpPr>
        <p:sp>
          <p:nvSpPr>
            <p:cNvPr id="708" name="CustomShape 6"/>
            <p:cNvSpPr/>
            <p:nvPr/>
          </p:nvSpPr>
          <p:spPr>
            <a:xfrm>
              <a:off x="-6120" y="7540200"/>
              <a:ext cx="13102920" cy="692280"/>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p:style>
        </p:sp>
        <p:sp>
          <p:nvSpPr>
            <p:cNvPr id="709" name="CustomShape 7"/>
            <p:cNvSpPr/>
            <p:nvPr/>
          </p:nvSpPr>
          <p:spPr>
            <a:xfrm>
              <a:off x="3665880" y="7597080"/>
              <a:ext cx="6632640" cy="272880"/>
            </a:xfrm>
            <a:prstGeom prst="rect">
              <a:avLst/>
            </a:prstGeom>
            <a:solidFill>
              <a:srgbClr val="00a8aa"/>
            </a:solidFill>
            <a:ln>
              <a:noFill/>
            </a:ln>
          </p:spPr>
          <p:style>
            <a:lnRef idx="0"/>
            <a:fillRef idx="0"/>
            <a:effectRef idx="0"/>
            <a:fontRef idx="minor"/>
          </p:style>
          <p:txBody>
            <a:bodyPr lIns="90000" rIns="90000" tIns="45000" bIns="45000"/>
            <a:p>
              <a:pPr algn="ctr">
                <a:lnSpc>
                  <a:spcPct val="100000"/>
                </a:lnSpc>
              </a:pPr>
              <a:r>
                <a:rPr b="0" lang="en-GB" sz="1200" spc="-1" strike="noStrike">
                  <a:solidFill>
                    <a:srgbClr val="ffffff"/>
                  </a:solidFill>
                  <a:latin typeface="Calibri"/>
                </a:rPr>
                <a:t>About Us   |  Terms of Use |  GMP Standards  | Privacy Policy</a:t>
              </a:r>
              <a:endParaRPr b="0" lang="en-GB" sz="1200" spc="-1" strike="noStrike">
                <a:latin typeface="Arial"/>
              </a:endParaRPr>
            </a:p>
          </p:txBody>
        </p:sp>
        <p:grpSp>
          <p:nvGrpSpPr>
            <p:cNvPr id="710" name="Group 8"/>
            <p:cNvGrpSpPr/>
            <p:nvPr/>
          </p:nvGrpSpPr>
          <p:grpSpPr>
            <a:xfrm>
              <a:off x="4681440" y="7848360"/>
              <a:ext cx="6046920" cy="272880"/>
              <a:chOff x="4681440" y="7848360"/>
              <a:chExt cx="6046920" cy="272880"/>
            </a:xfrm>
          </p:grpSpPr>
          <p:sp>
            <p:nvSpPr>
              <p:cNvPr id="711" name="CustomShape 9"/>
              <p:cNvSpPr/>
              <p:nvPr/>
            </p:nvSpPr>
            <p:spPr>
              <a:xfrm>
                <a:off x="4681440" y="7848360"/>
                <a:ext cx="604692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ffffff"/>
                    </a:solidFill>
                    <a:latin typeface="Calibri"/>
                  </a:rPr>
                  <a:t>Copyright     2019 Shantha Biotechnics Private Limited – All Rights Reserved</a:t>
                </a:r>
                <a:endParaRPr b="0" lang="en-GB" sz="1200" spc="-1" strike="noStrike">
                  <a:latin typeface="Arial"/>
                </a:endParaRPr>
              </a:p>
            </p:txBody>
          </p:sp>
          <p:pic>
            <p:nvPicPr>
              <p:cNvPr id="712" name="Picture 143" descr=""/>
              <p:cNvPicPr/>
              <p:nvPr/>
            </p:nvPicPr>
            <p:blipFill>
              <a:blip r:embed="rId1"/>
              <a:stretch/>
            </p:blipFill>
            <p:spPr>
              <a:xfrm>
                <a:off x="5395680" y="7938360"/>
                <a:ext cx="121680" cy="120960"/>
              </a:xfrm>
              <a:prstGeom prst="rect">
                <a:avLst/>
              </a:prstGeom>
              <a:ln>
                <a:solidFill>
                  <a:srgbClr val="11d8da"/>
                </a:solidFill>
              </a:ln>
            </p:spPr>
          </p:pic>
        </p:grpSp>
      </p:grpSp>
      <p:grpSp>
        <p:nvGrpSpPr>
          <p:cNvPr id="713" name="Group 10"/>
          <p:cNvGrpSpPr/>
          <p:nvPr/>
        </p:nvGrpSpPr>
        <p:grpSpPr>
          <a:xfrm>
            <a:off x="11563560" y="599400"/>
            <a:ext cx="1052280" cy="257040"/>
            <a:chOff x="11563560" y="599400"/>
            <a:chExt cx="1052280" cy="257040"/>
          </a:xfrm>
        </p:grpSpPr>
        <p:sp>
          <p:nvSpPr>
            <p:cNvPr id="714" name="CustomShape 11"/>
            <p:cNvSpPr/>
            <p:nvPr/>
          </p:nvSpPr>
          <p:spPr>
            <a:xfrm>
              <a:off x="11756520" y="599400"/>
              <a:ext cx="859320" cy="257040"/>
            </a:xfrm>
            <a:prstGeom prst="rect">
              <a:avLst/>
            </a:prstGeom>
            <a:noFill/>
            <a:ln>
              <a:noFill/>
            </a:ln>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Calibri"/>
                </a:rPr>
                <a:t>Logout</a:t>
              </a:r>
              <a:endParaRPr b="0" lang="en-GB" sz="1100" spc="-1" strike="noStrike">
                <a:latin typeface="Arial"/>
              </a:endParaRPr>
            </a:p>
          </p:txBody>
        </p:sp>
        <p:pic>
          <p:nvPicPr>
            <p:cNvPr id="715" name="Picture 146" descr=""/>
            <p:cNvPicPr/>
            <p:nvPr/>
          </p:nvPicPr>
          <p:blipFill>
            <a:blip r:embed="rId2"/>
            <a:stretch/>
          </p:blipFill>
          <p:spPr>
            <a:xfrm>
              <a:off x="11563560" y="626760"/>
              <a:ext cx="192960" cy="192960"/>
            </a:xfrm>
            <a:prstGeom prst="rect">
              <a:avLst/>
            </a:prstGeom>
            <a:ln>
              <a:noFill/>
            </a:ln>
          </p:spPr>
        </p:pic>
      </p:grpSp>
      <p:sp>
        <p:nvSpPr>
          <p:cNvPr id="716" name="CustomShape 12"/>
          <p:cNvSpPr/>
          <p:nvPr/>
        </p:nvSpPr>
        <p:spPr>
          <a:xfrm>
            <a:off x="-2880" y="1026000"/>
            <a:ext cx="2382840" cy="5901120"/>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p:style>
      </p:sp>
      <p:sp>
        <p:nvSpPr>
          <p:cNvPr id="717" name="CustomShape 13"/>
          <p:cNvSpPr/>
          <p:nvPr/>
        </p:nvSpPr>
        <p:spPr>
          <a:xfrm>
            <a:off x="532080" y="1520640"/>
            <a:ext cx="161928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ffffff"/>
                </a:solidFill>
                <a:latin typeface="Calibri"/>
              </a:rPr>
              <a:t>Employee</a:t>
            </a:r>
            <a:endParaRPr b="0" lang="en-GB" sz="1200" spc="-1" strike="noStrike">
              <a:latin typeface="Arial"/>
            </a:endParaRPr>
          </a:p>
        </p:txBody>
      </p:sp>
      <p:sp>
        <p:nvSpPr>
          <p:cNvPr id="718" name="CustomShape 14"/>
          <p:cNvSpPr/>
          <p:nvPr/>
        </p:nvSpPr>
        <p:spPr>
          <a:xfrm>
            <a:off x="505440" y="2581200"/>
            <a:ext cx="1760040" cy="4546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ffffff"/>
                </a:solidFill>
                <a:latin typeface="Calibri"/>
              </a:rPr>
              <a:t>Course Management</a:t>
            </a:r>
            <a:endParaRPr b="0" lang="en-GB" sz="1200" spc="-1" strike="noStrike">
              <a:latin typeface="Arial"/>
            </a:endParaRPr>
          </a:p>
        </p:txBody>
      </p:sp>
      <p:sp>
        <p:nvSpPr>
          <p:cNvPr id="719" name="CustomShape 15"/>
          <p:cNvSpPr/>
          <p:nvPr/>
        </p:nvSpPr>
        <p:spPr>
          <a:xfrm>
            <a:off x="527040" y="2055240"/>
            <a:ext cx="180936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ffffff"/>
                </a:solidFill>
                <a:latin typeface="Calibri"/>
              </a:rPr>
              <a:t>Trainer Account</a:t>
            </a:r>
            <a:endParaRPr b="0" lang="en-GB" sz="1200" spc="-1" strike="noStrike">
              <a:latin typeface="Arial"/>
            </a:endParaRPr>
          </a:p>
        </p:txBody>
      </p:sp>
      <p:pic>
        <p:nvPicPr>
          <p:cNvPr id="720" name="Picture 5" descr=""/>
          <p:cNvPicPr/>
          <p:nvPr/>
        </p:nvPicPr>
        <p:blipFill>
          <a:blip r:embed="rId3"/>
          <a:srcRect l="0" t="12396" r="1550" b="17536"/>
          <a:stretch/>
        </p:blipFill>
        <p:spPr>
          <a:xfrm>
            <a:off x="5626080" y="117720"/>
            <a:ext cx="2089440" cy="743400"/>
          </a:xfrm>
          <a:prstGeom prst="rect">
            <a:avLst/>
          </a:prstGeom>
          <a:ln>
            <a:noFill/>
          </a:ln>
        </p:spPr>
      </p:pic>
      <p:sp>
        <p:nvSpPr>
          <p:cNvPr id="721" name="CustomShape 16"/>
          <p:cNvSpPr/>
          <p:nvPr/>
        </p:nvSpPr>
        <p:spPr>
          <a:xfrm>
            <a:off x="11437560" y="323280"/>
            <a:ext cx="117792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Calibri"/>
              </a:rPr>
              <a:t>Hi, JRC Murthy</a:t>
            </a:r>
            <a:endParaRPr b="0" lang="en-GB" sz="1100" spc="-1" strike="noStrike">
              <a:latin typeface="Arial"/>
            </a:endParaRPr>
          </a:p>
        </p:txBody>
      </p:sp>
      <p:pic>
        <p:nvPicPr>
          <p:cNvPr id="722" name="Picture 1" descr=""/>
          <p:cNvPicPr/>
          <p:nvPr/>
        </p:nvPicPr>
        <p:blipFill>
          <a:blip r:embed="rId4"/>
          <a:stretch/>
        </p:blipFill>
        <p:spPr>
          <a:xfrm>
            <a:off x="161280" y="1501920"/>
            <a:ext cx="329400" cy="323640"/>
          </a:xfrm>
          <a:prstGeom prst="rect">
            <a:avLst/>
          </a:prstGeom>
          <a:ln>
            <a:noFill/>
          </a:ln>
        </p:spPr>
      </p:pic>
      <p:pic>
        <p:nvPicPr>
          <p:cNvPr id="723" name="Picture 3" descr=""/>
          <p:cNvPicPr/>
          <p:nvPr/>
        </p:nvPicPr>
        <p:blipFill>
          <a:blip r:embed="rId5"/>
          <a:stretch/>
        </p:blipFill>
        <p:spPr>
          <a:xfrm>
            <a:off x="147240" y="2588040"/>
            <a:ext cx="339480" cy="297000"/>
          </a:xfrm>
          <a:prstGeom prst="rect">
            <a:avLst/>
          </a:prstGeom>
          <a:ln>
            <a:noFill/>
          </a:ln>
        </p:spPr>
      </p:pic>
      <p:pic>
        <p:nvPicPr>
          <p:cNvPr id="724" name="Picture 4" descr=""/>
          <p:cNvPicPr/>
          <p:nvPr/>
        </p:nvPicPr>
        <p:blipFill>
          <a:blip r:embed="rId6"/>
          <a:stretch/>
        </p:blipFill>
        <p:spPr>
          <a:xfrm>
            <a:off x="147240" y="2042640"/>
            <a:ext cx="329400" cy="329400"/>
          </a:xfrm>
          <a:prstGeom prst="rect">
            <a:avLst/>
          </a:prstGeom>
          <a:ln>
            <a:noFill/>
          </a:ln>
        </p:spPr>
      </p:pic>
      <p:sp>
        <p:nvSpPr>
          <p:cNvPr id="725" name="CustomShape 17"/>
          <p:cNvSpPr/>
          <p:nvPr/>
        </p:nvSpPr>
        <p:spPr>
          <a:xfrm>
            <a:off x="392400" y="1158120"/>
            <a:ext cx="160452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ffffff"/>
                </a:solidFill>
                <a:latin typeface="Calibri"/>
              </a:rPr>
              <a:t>Management Tools</a:t>
            </a:r>
            <a:endParaRPr b="0" lang="en-GB" sz="1200" spc="-1" strike="noStrike">
              <a:latin typeface="Arial"/>
            </a:endParaRPr>
          </a:p>
        </p:txBody>
      </p:sp>
      <p:sp>
        <p:nvSpPr>
          <p:cNvPr id="726" name="CustomShape 18"/>
          <p:cNvSpPr/>
          <p:nvPr/>
        </p:nvSpPr>
        <p:spPr>
          <a:xfrm>
            <a:off x="2774160" y="1059840"/>
            <a:ext cx="9833040" cy="5824800"/>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p:style>
      </p:sp>
      <p:sp>
        <p:nvSpPr>
          <p:cNvPr id="727" name="CustomShape 19"/>
          <p:cNvSpPr/>
          <p:nvPr/>
        </p:nvSpPr>
        <p:spPr>
          <a:xfrm>
            <a:off x="3012840" y="1269000"/>
            <a:ext cx="4253400" cy="39528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767171"/>
                </a:solidFill>
                <a:latin typeface="Calibri"/>
              </a:rPr>
              <a:t>Employee Delete</a:t>
            </a:r>
            <a:endParaRPr b="0" lang="en-GB" sz="2000" spc="-1" strike="noStrike">
              <a:latin typeface="Arial"/>
            </a:endParaRPr>
          </a:p>
        </p:txBody>
      </p:sp>
      <p:sp>
        <p:nvSpPr>
          <p:cNvPr id="728" name="CustomShape 20"/>
          <p:cNvSpPr/>
          <p:nvPr/>
        </p:nvSpPr>
        <p:spPr>
          <a:xfrm>
            <a:off x="4748400" y="2448720"/>
            <a:ext cx="2121840" cy="37908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729" name="CustomShape 21"/>
          <p:cNvSpPr/>
          <p:nvPr/>
        </p:nvSpPr>
        <p:spPr>
          <a:xfrm>
            <a:off x="2997360" y="2454120"/>
            <a:ext cx="1464840" cy="54612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000000"/>
                </a:solidFill>
                <a:latin typeface="Calibri"/>
              </a:rPr>
              <a:t>Employee Name</a:t>
            </a:r>
            <a:endParaRPr b="0" lang="en-GB" sz="1500" spc="-1" strike="noStrike">
              <a:latin typeface="Arial"/>
            </a:endParaRPr>
          </a:p>
        </p:txBody>
      </p:sp>
      <p:sp>
        <p:nvSpPr>
          <p:cNvPr id="730" name="CustomShape 22"/>
          <p:cNvSpPr/>
          <p:nvPr/>
        </p:nvSpPr>
        <p:spPr>
          <a:xfrm>
            <a:off x="4750920" y="3032640"/>
            <a:ext cx="2104920" cy="32508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731" name="CustomShape 23"/>
          <p:cNvSpPr/>
          <p:nvPr/>
        </p:nvSpPr>
        <p:spPr>
          <a:xfrm>
            <a:off x="3012840" y="3037680"/>
            <a:ext cx="1104840" cy="54612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000000"/>
                </a:solidFill>
                <a:latin typeface="Calibri"/>
              </a:rPr>
              <a:t>Designation</a:t>
            </a:r>
            <a:endParaRPr b="0" lang="en-GB" sz="1500" spc="-1" strike="noStrike">
              <a:latin typeface="Arial"/>
            </a:endParaRPr>
          </a:p>
        </p:txBody>
      </p:sp>
      <p:sp>
        <p:nvSpPr>
          <p:cNvPr id="732" name="CustomShape 24"/>
          <p:cNvSpPr/>
          <p:nvPr/>
        </p:nvSpPr>
        <p:spPr>
          <a:xfrm>
            <a:off x="4756680" y="3513240"/>
            <a:ext cx="2113560" cy="34524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733" name="CustomShape 25"/>
          <p:cNvSpPr/>
          <p:nvPr/>
        </p:nvSpPr>
        <p:spPr>
          <a:xfrm>
            <a:off x="2986200" y="3541680"/>
            <a:ext cx="1134000" cy="54612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000000"/>
                </a:solidFill>
                <a:latin typeface="Calibri"/>
              </a:rPr>
              <a:t>Department</a:t>
            </a:r>
            <a:endParaRPr b="0" lang="en-GB" sz="1500" spc="-1" strike="noStrike">
              <a:latin typeface="Arial"/>
            </a:endParaRPr>
          </a:p>
        </p:txBody>
      </p:sp>
      <p:sp>
        <p:nvSpPr>
          <p:cNvPr id="734" name="CustomShape 26"/>
          <p:cNvSpPr/>
          <p:nvPr/>
        </p:nvSpPr>
        <p:spPr>
          <a:xfrm>
            <a:off x="7685640" y="4564080"/>
            <a:ext cx="1807560" cy="413280"/>
          </a:xfrm>
          <a:prstGeom prst="roundRect">
            <a:avLst>
              <a:gd name="adj" fmla="val 16667"/>
            </a:avLst>
          </a:prstGeom>
          <a:solidFill>
            <a:srgbClr val="ff000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Delete</a:t>
            </a:r>
            <a:endParaRPr b="0" lang="en-GB" sz="1650" spc="-1" strike="noStrike">
              <a:latin typeface="Arial"/>
            </a:endParaRPr>
          </a:p>
        </p:txBody>
      </p:sp>
      <p:sp>
        <p:nvSpPr>
          <p:cNvPr id="735" name="CustomShape 27"/>
          <p:cNvSpPr/>
          <p:nvPr/>
        </p:nvSpPr>
        <p:spPr>
          <a:xfrm>
            <a:off x="7266960" y="5066280"/>
            <a:ext cx="3598920" cy="31860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007600"/>
                </a:solidFill>
                <a:latin typeface="Calibri"/>
              </a:rPr>
              <a:t>Employee </a:t>
            </a:r>
            <a:r>
              <a:rPr b="0" lang="en-GB" sz="1500" spc="-1" strike="noStrike">
                <a:solidFill>
                  <a:srgbClr val="ff0000"/>
                </a:solidFill>
                <a:latin typeface="Calibri"/>
              </a:rPr>
              <a:t>deleted</a:t>
            </a:r>
            <a:r>
              <a:rPr b="0" lang="en-GB" sz="1500" spc="-1" strike="noStrike">
                <a:solidFill>
                  <a:srgbClr val="007600"/>
                </a:solidFill>
                <a:latin typeface="Calibri"/>
              </a:rPr>
              <a:t> from database</a:t>
            </a:r>
            <a:endParaRPr b="0" lang="en-GB" sz="1500" spc="-1" strike="noStrike">
              <a:latin typeface="Arial"/>
            </a:endParaRPr>
          </a:p>
        </p:txBody>
      </p:sp>
      <p:sp>
        <p:nvSpPr>
          <p:cNvPr id="736" name="CustomShape 28"/>
          <p:cNvSpPr/>
          <p:nvPr/>
        </p:nvSpPr>
        <p:spPr>
          <a:xfrm>
            <a:off x="4748400" y="4556160"/>
            <a:ext cx="2089080" cy="356760"/>
          </a:xfrm>
          <a:prstGeom prst="roundRect">
            <a:avLst>
              <a:gd name="adj"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p:style>
      </p:sp>
      <p:sp>
        <p:nvSpPr>
          <p:cNvPr id="737" name="CustomShape 29"/>
          <p:cNvSpPr/>
          <p:nvPr/>
        </p:nvSpPr>
        <p:spPr>
          <a:xfrm>
            <a:off x="2917440" y="4583520"/>
            <a:ext cx="1436760" cy="608040"/>
          </a:xfrm>
          <a:prstGeom prst="rect">
            <a:avLst/>
          </a:prstGeom>
          <a:noFill/>
          <a:ln>
            <a:noFill/>
          </a:ln>
        </p:spPr>
        <p:style>
          <a:lnRef idx="0"/>
          <a:fillRef idx="0"/>
          <a:effectRef idx="0"/>
          <a:fontRef idx="minor"/>
        </p:style>
        <p:txBody>
          <a:bodyPr lIns="90000" rIns="90000" tIns="45000" bIns="45000"/>
          <a:p>
            <a:pPr>
              <a:lnSpc>
                <a:spcPct val="100000"/>
              </a:lnSpc>
            </a:pPr>
            <a:r>
              <a:rPr b="0" lang="en-GB" sz="1700" spc="-1" strike="noStrike">
                <a:solidFill>
                  <a:srgbClr val="000000"/>
                </a:solidFill>
                <a:latin typeface="Calibri"/>
              </a:rPr>
              <a:t>Employee ID</a:t>
            </a:r>
            <a:endParaRPr b="0" lang="en-GB" sz="1700" spc="-1" strike="noStrike">
              <a:latin typeface="Arial"/>
            </a:endParaRPr>
          </a:p>
        </p:txBody>
      </p:sp>
      <p:sp>
        <p:nvSpPr>
          <p:cNvPr id="738" name="CustomShape 30"/>
          <p:cNvSpPr/>
          <p:nvPr/>
        </p:nvSpPr>
        <p:spPr>
          <a:xfrm>
            <a:off x="7685640" y="2866680"/>
            <a:ext cx="1807560" cy="413280"/>
          </a:xfrm>
          <a:prstGeom prst="roundRect">
            <a:avLst>
              <a:gd name="adj" fmla="val 16667"/>
            </a:avLst>
          </a:prstGeom>
          <a:solidFill>
            <a:srgbClr val="00a8aa"/>
          </a:solidFill>
          <a:ln>
            <a:solidFill>
              <a:srgbClr val="00a8aa"/>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Get ID</a:t>
            </a:r>
            <a:endParaRPr b="0" lang="en-GB" sz="1650" spc="-1" strike="noStrike">
              <a:latin typeface="Arial"/>
            </a:endParaRPr>
          </a:p>
        </p:txBody>
      </p:sp>
      <p:sp>
        <p:nvSpPr>
          <p:cNvPr id="739" name="CustomShape 31"/>
          <p:cNvSpPr/>
          <p:nvPr/>
        </p:nvSpPr>
        <p:spPr>
          <a:xfrm>
            <a:off x="7847640" y="3321720"/>
            <a:ext cx="3598920" cy="31860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007600"/>
                </a:solidFill>
                <a:latin typeface="Calibri"/>
              </a:rPr>
              <a:t>ID :  MANF7263</a:t>
            </a:r>
            <a:endParaRPr b="0" lang="en-GB" sz="1500" spc="-1" strike="noStrike">
              <a:latin typeface="Arial"/>
            </a:endParaRPr>
          </a:p>
        </p:txBody>
      </p:sp>
      <p:grpSp>
        <p:nvGrpSpPr>
          <p:cNvPr id="740" name="Group 32"/>
          <p:cNvGrpSpPr/>
          <p:nvPr/>
        </p:nvGrpSpPr>
        <p:grpSpPr>
          <a:xfrm>
            <a:off x="11563560" y="599400"/>
            <a:ext cx="1052280" cy="257040"/>
            <a:chOff x="11563560" y="599400"/>
            <a:chExt cx="1052280" cy="257040"/>
          </a:xfrm>
        </p:grpSpPr>
        <p:sp>
          <p:nvSpPr>
            <p:cNvPr id="741" name="CustomShape 33"/>
            <p:cNvSpPr/>
            <p:nvPr/>
          </p:nvSpPr>
          <p:spPr>
            <a:xfrm>
              <a:off x="11756520" y="599400"/>
              <a:ext cx="859320" cy="257040"/>
            </a:xfrm>
            <a:prstGeom prst="rect">
              <a:avLst/>
            </a:prstGeom>
            <a:noFill/>
            <a:ln>
              <a:noFill/>
            </a:ln>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Calibri"/>
                </a:rPr>
                <a:t>Logout</a:t>
              </a:r>
              <a:endParaRPr b="0" lang="en-GB" sz="1100" spc="-1" strike="noStrike">
                <a:latin typeface="Arial"/>
              </a:endParaRPr>
            </a:p>
          </p:txBody>
        </p:sp>
        <p:pic>
          <p:nvPicPr>
            <p:cNvPr id="742" name="Picture 42" descr=""/>
            <p:cNvPicPr/>
            <p:nvPr/>
          </p:nvPicPr>
          <p:blipFill>
            <a:blip r:embed="rId7"/>
            <a:stretch/>
          </p:blipFill>
          <p:spPr>
            <a:xfrm>
              <a:off x="11563560" y="626760"/>
              <a:ext cx="192960" cy="192960"/>
            </a:xfrm>
            <a:prstGeom prst="rect">
              <a:avLst/>
            </a:prstGeom>
            <a:ln>
              <a:noFill/>
            </a:ln>
          </p:spPr>
        </p:pic>
      </p:grpSp>
      <p:pic>
        <p:nvPicPr>
          <p:cNvPr id="743" name="Picture 43" descr=""/>
          <p:cNvPicPr/>
          <p:nvPr/>
        </p:nvPicPr>
        <p:blipFill>
          <a:blip r:embed="rId8"/>
          <a:srcRect l="0" t="12396" r="1550" b="17536"/>
          <a:stretch/>
        </p:blipFill>
        <p:spPr>
          <a:xfrm>
            <a:off x="5626080" y="117720"/>
            <a:ext cx="2089440" cy="743400"/>
          </a:xfrm>
          <a:prstGeom prst="rect">
            <a:avLst/>
          </a:prstGeom>
          <a:ln>
            <a:noFill/>
          </a:ln>
        </p:spPr>
      </p:pic>
      <p:sp>
        <p:nvSpPr>
          <p:cNvPr id="744" name="CustomShape 34"/>
          <p:cNvSpPr/>
          <p:nvPr/>
        </p:nvSpPr>
        <p:spPr>
          <a:xfrm>
            <a:off x="11437560" y="323280"/>
            <a:ext cx="117792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Calibri"/>
              </a:rPr>
              <a:t>Hi, JRC Murthy</a:t>
            </a:r>
            <a:endParaRPr b="0" lang="en-GB" sz="1100" spc="-1" strike="noStrike">
              <a:latin typeface="Arial"/>
            </a:endParaRPr>
          </a:p>
        </p:txBody>
      </p:sp>
      <p:pic>
        <p:nvPicPr>
          <p:cNvPr id="745" name="Picture 45" descr=""/>
          <p:cNvPicPr/>
          <p:nvPr/>
        </p:nvPicPr>
        <p:blipFill>
          <a:blip r:embed="rId9"/>
          <a:stretch/>
        </p:blipFill>
        <p:spPr>
          <a:xfrm>
            <a:off x="133920" y="172080"/>
            <a:ext cx="2492280" cy="72648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6" name="CustomShape 1"/>
          <p:cNvSpPr/>
          <p:nvPr/>
        </p:nvSpPr>
        <p:spPr>
          <a:xfrm>
            <a:off x="977040" y="687132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747" name="CustomShape 2"/>
          <p:cNvSpPr/>
          <p:nvPr/>
        </p:nvSpPr>
        <p:spPr>
          <a:xfrm>
            <a:off x="5400" y="687132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748" name="CustomShape 3"/>
          <p:cNvSpPr/>
          <p:nvPr/>
        </p:nvSpPr>
        <p:spPr>
          <a:xfrm>
            <a:off x="977040" y="688500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749" name="CustomShape 4"/>
          <p:cNvSpPr/>
          <p:nvPr/>
        </p:nvSpPr>
        <p:spPr>
          <a:xfrm>
            <a:off x="5400" y="688500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grpSp>
        <p:nvGrpSpPr>
          <p:cNvPr id="750" name="Group 5"/>
          <p:cNvGrpSpPr/>
          <p:nvPr/>
        </p:nvGrpSpPr>
        <p:grpSpPr>
          <a:xfrm>
            <a:off x="-6120" y="7540200"/>
            <a:ext cx="13102920" cy="692280"/>
            <a:chOff x="-6120" y="7540200"/>
            <a:chExt cx="13102920" cy="692280"/>
          </a:xfrm>
        </p:grpSpPr>
        <p:sp>
          <p:nvSpPr>
            <p:cNvPr id="751" name="CustomShape 6"/>
            <p:cNvSpPr/>
            <p:nvPr/>
          </p:nvSpPr>
          <p:spPr>
            <a:xfrm>
              <a:off x="-6120" y="7540200"/>
              <a:ext cx="13102920" cy="692280"/>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p:style>
        </p:sp>
        <p:sp>
          <p:nvSpPr>
            <p:cNvPr id="752" name="CustomShape 7"/>
            <p:cNvSpPr/>
            <p:nvPr/>
          </p:nvSpPr>
          <p:spPr>
            <a:xfrm>
              <a:off x="3665880" y="7597080"/>
              <a:ext cx="6632640" cy="272880"/>
            </a:xfrm>
            <a:prstGeom prst="rect">
              <a:avLst/>
            </a:prstGeom>
            <a:solidFill>
              <a:srgbClr val="00a8aa"/>
            </a:solidFill>
            <a:ln>
              <a:noFill/>
            </a:ln>
          </p:spPr>
          <p:style>
            <a:lnRef idx="0"/>
            <a:fillRef idx="0"/>
            <a:effectRef idx="0"/>
            <a:fontRef idx="minor"/>
          </p:style>
          <p:txBody>
            <a:bodyPr lIns="90000" rIns="90000" tIns="45000" bIns="45000"/>
            <a:p>
              <a:pPr algn="ctr">
                <a:lnSpc>
                  <a:spcPct val="100000"/>
                </a:lnSpc>
              </a:pPr>
              <a:r>
                <a:rPr b="0" lang="en-GB" sz="1200" spc="-1" strike="noStrike">
                  <a:solidFill>
                    <a:srgbClr val="ffffff"/>
                  </a:solidFill>
                  <a:latin typeface="Calibri"/>
                </a:rPr>
                <a:t>About Us   |  Terms of Use |  GMP Standards  | Privacy Policy</a:t>
              </a:r>
              <a:endParaRPr b="0" lang="en-GB" sz="1200" spc="-1" strike="noStrike">
                <a:latin typeface="Arial"/>
              </a:endParaRPr>
            </a:p>
          </p:txBody>
        </p:sp>
        <p:grpSp>
          <p:nvGrpSpPr>
            <p:cNvPr id="753" name="Group 8"/>
            <p:cNvGrpSpPr/>
            <p:nvPr/>
          </p:nvGrpSpPr>
          <p:grpSpPr>
            <a:xfrm>
              <a:off x="4681440" y="7848360"/>
              <a:ext cx="6046920" cy="272880"/>
              <a:chOff x="4681440" y="7848360"/>
              <a:chExt cx="6046920" cy="272880"/>
            </a:xfrm>
          </p:grpSpPr>
          <p:sp>
            <p:nvSpPr>
              <p:cNvPr id="754" name="CustomShape 9"/>
              <p:cNvSpPr/>
              <p:nvPr/>
            </p:nvSpPr>
            <p:spPr>
              <a:xfrm>
                <a:off x="4681440" y="7848360"/>
                <a:ext cx="604692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ffffff"/>
                    </a:solidFill>
                    <a:latin typeface="Calibri"/>
                  </a:rPr>
                  <a:t>Copyright     2019 Shantha Biotechnics Private Limited – All Rights Reserved</a:t>
                </a:r>
                <a:endParaRPr b="0" lang="en-GB" sz="1200" spc="-1" strike="noStrike">
                  <a:latin typeface="Arial"/>
                </a:endParaRPr>
              </a:p>
            </p:txBody>
          </p:sp>
          <p:pic>
            <p:nvPicPr>
              <p:cNvPr id="755" name="Picture 143" descr=""/>
              <p:cNvPicPr/>
              <p:nvPr/>
            </p:nvPicPr>
            <p:blipFill>
              <a:blip r:embed="rId1"/>
              <a:stretch/>
            </p:blipFill>
            <p:spPr>
              <a:xfrm>
                <a:off x="5395680" y="7938360"/>
                <a:ext cx="121680" cy="120960"/>
              </a:xfrm>
              <a:prstGeom prst="rect">
                <a:avLst/>
              </a:prstGeom>
              <a:ln>
                <a:solidFill>
                  <a:srgbClr val="11d8da"/>
                </a:solidFill>
              </a:ln>
            </p:spPr>
          </p:pic>
        </p:grpSp>
      </p:grpSp>
      <p:grpSp>
        <p:nvGrpSpPr>
          <p:cNvPr id="756" name="Group 10"/>
          <p:cNvGrpSpPr/>
          <p:nvPr/>
        </p:nvGrpSpPr>
        <p:grpSpPr>
          <a:xfrm>
            <a:off x="11563560" y="599400"/>
            <a:ext cx="1052280" cy="257040"/>
            <a:chOff x="11563560" y="599400"/>
            <a:chExt cx="1052280" cy="257040"/>
          </a:xfrm>
        </p:grpSpPr>
        <p:sp>
          <p:nvSpPr>
            <p:cNvPr id="757" name="CustomShape 11"/>
            <p:cNvSpPr/>
            <p:nvPr/>
          </p:nvSpPr>
          <p:spPr>
            <a:xfrm>
              <a:off x="11756520" y="599400"/>
              <a:ext cx="859320" cy="257040"/>
            </a:xfrm>
            <a:prstGeom prst="rect">
              <a:avLst/>
            </a:prstGeom>
            <a:noFill/>
            <a:ln>
              <a:noFill/>
            </a:ln>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Calibri"/>
                </a:rPr>
                <a:t>Logout</a:t>
              </a:r>
              <a:endParaRPr b="0" lang="en-GB" sz="1100" spc="-1" strike="noStrike">
                <a:latin typeface="Arial"/>
              </a:endParaRPr>
            </a:p>
          </p:txBody>
        </p:sp>
        <p:pic>
          <p:nvPicPr>
            <p:cNvPr id="758" name="Picture 146" descr=""/>
            <p:cNvPicPr/>
            <p:nvPr/>
          </p:nvPicPr>
          <p:blipFill>
            <a:blip r:embed="rId2"/>
            <a:stretch/>
          </p:blipFill>
          <p:spPr>
            <a:xfrm>
              <a:off x="11563560" y="626760"/>
              <a:ext cx="192960" cy="192960"/>
            </a:xfrm>
            <a:prstGeom prst="rect">
              <a:avLst/>
            </a:prstGeom>
            <a:ln>
              <a:noFill/>
            </a:ln>
          </p:spPr>
        </p:pic>
      </p:grpSp>
      <p:sp>
        <p:nvSpPr>
          <p:cNvPr id="759" name="CustomShape 12"/>
          <p:cNvSpPr/>
          <p:nvPr/>
        </p:nvSpPr>
        <p:spPr>
          <a:xfrm>
            <a:off x="-2880" y="1026000"/>
            <a:ext cx="2382840" cy="5901120"/>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p:style>
      </p:sp>
      <p:sp>
        <p:nvSpPr>
          <p:cNvPr id="760" name="CustomShape 13"/>
          <p:cNvSpPr/>
          <p:nvPr/>
        </p:nvSpPr>
        <p:spPr>
          <a:xfrm>
            <a:off x="532080" y="1520640"/>
            <a:ext cx="161928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ffffff"/>
                </a:solidFill>
                <a:latin typeface="Calibri"/>
              </a:rPr>
              <a:t>Employee</a:t>
            </a:r>
            <a:endParaRPr b="0" lang="en-GB" sz="1200" spc="-1" strike="noStrike">
              <a:latin typeface="Arial"/>
            </a:endParaRPr>
          </a:p>
        </p:txBody>
      </p:sp>
      <p:sp>
        <p:nvSpPr>
          <p:cNvPr id="761" name="CustomShape 14"/>
          <p:cNvSpPr/>
          <p:nvPr/>
        </p:nvSpPr>
        <p:spPr>
          <a:xfrm>
            <a:off x="505440" y="2581200"/>
            <a:ext cx="1760040" cy="4546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ffffff"/>
                </a:solidFill>
                <a:latin typeface="Calibri"/>
              </a:rPr>
              <a:t>Course Management</a:t>
            </a:r>
            <a:endParaRPr b="0" lang="en-GB" sz="1200" spc="-1" strike="noStrike">
              <a:latin typeface="Arial"/>
            </a:endParaRPr>
          </a:p>
        </p:txBody>
      </p:sp>
      <p:sp>
        <p:nvSpPr>
          <p:cNvPr id="762" name="CustomShape 15"/>
          <p:cNvSpPr/>
          <p:nvPr/>
        </p:nvSpPr>
        <p:spPr>
          <a:xfrm>
            <a:off x="527040" y="2055240"/>
            <a:ext cx="180936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ffffff"/>
                </a:solidFill>
                <a:latin typeface="Calibri"/>
              </a:rPr>
              <a:t>Trainer Account</a:t>
            </a:r>
            <a:endParaRPr b="0" lang="en-GB" sz="1200" spc="-1" strike="noStrike">
              <a:latin typeface="Arial"/>
            </a:endParaRPr>
          </a:p>
        </p:txBody>
      </p:sp>
      <p:pic>
        <p:nvPicPr>
          <p:cNvPr id="763" name="Picture 5" descr=""/>
          <p:cNvPicPr/>
          <p:nvPr/>
        </p:nvPicPr>
        <p:blipFill>
          <a:blip r:embed="rId3"/>
          <a:srcRect l="0" t="12396" r="1550" b="17536"/>
          <a:stretch/>
        </p:blipFill>
        <p:spPr>
          <a:xfrm>
            <a:off x="5626080" y="117720"/>
            <a:ext cx="2089440" cy="743400"/>
          </a:xfrm>
          <a:prstGeom prst="rect">
            <a:avLst/>
          </a:prstGeom>
          <a:ln>
            <a:noFill/>
          </a:ln>
        </p:spPr>
      </p:pic>
      <p:sp>
        <p:nvSpPr>
          <p:cNvPr id="764" name="CustomShape 16"/>
          <p:cNvSpPr/>
          <p:nvPr/>
        </p:nvSpPr>
        <p:spPr>
          <a:xfrm>
            <a:off x="11437560" y="323280"/>
            <a:ext cx="117792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Calibri"/>
              </a:rPr>
              <a:t>Hi, JRC Murthy</a:t>
            </a:r>
            <a:endParaRPr b="0" lang="en-GB" sz="1100" spc="-1" strike="noStrike">
              <a:latin typeface="Arial"/>
            </a:endParaRPr>
          </a:p>
        </p:txBody>
      </p:sp>
      <p:pic>
        <p:nvPicPr>
          <p:cNvPr id="765" name="Picture 1" descr=""/>
          <p:cNvPicPr/>
          <p:nvPr/>
        </p:nvPicPr>
        <p:blipFill>
          <a:blip r:embed="rId4"/>
          <a:stretch/>
        </p:blipFill>
        <p:spPr>
          <a:xfrm>
            <a:off x="161280" y="1501920"/>
            <a:ext cx="329400" cy="323640"/>
          </a:xfrm>
          <a:prstGeom prst="rect">
            <a:avLst/>
          </a:prstGeom>
          <a:ln>
            <a:noFill/>
          </a:ln>
        </p:spPr>
      </p:pic>
      <p:pic>
        <p:nvPicPr>
          <p:cNvPr id="766" name="Picture 3" descr=""/>
          <p:cNvPicPr/>
          <p:nvPr/>
        </p:nvPicPr>
        <p:blipFill>
          <a:blip r:embed="rId5"/>
          <a:stretch/>
        </p:blipFill>
        <p:spPr>
          <a:xfrm>
            <a:off x="147240" y="2588040"/>
            <a:ext cx="339480" cy="297000"/>
          </a:xfrm>
          <a:prstGeom prst="rect">
            <a:avLst/>
          </a:prstGeom>
          <a:ln>
            <a:noFill/>
          </a:ln>
        </p:spPr>
      </p:pic>
      <p:pic>
        <p:nvPicPr>
          <p:cNvPr id="767" name="Picture 4" descr=""/>
          <p:cNvPicPr/>
          <p:nvPr/>
        </p:nvPicPr>
        <p:blipFill>
          <a:blip r:embed="rId6"/>
          <a:stretch/>
        </p:blipFill>
        <p:spPr>
          <a:xfrm>
            <a:off x="147240" y="2042640"/>
            <a:ext cx="329400" cy="329400"/>
          </a:xfrm>
          <a:prstGeom prst="rect">
            <a:avLst/>
          </a:prstGeom>
          <a:ln>
            <a:noFill/>
          </a:ln>
        </p:spPr>
      </p:pic>
      <p:sp>
        <p:nvSpPr>
          <p:cNvPr id="768" name="CustomShape 17"/>
          <p:cNvSpPr/>
          <p:nvPr/>
        </p:nvSpPr>
        <p:spPr>
          <a:xfrm>
            <a:off x="392400" y="1158120"/>
            <a:ext cx="160452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ffffff"/>
                </a:solidFill>
                <a:latin typeface="Calibri"/>
              </a:rPr>
              <a:t>Management Tools</a:t>
            </a:r>
            <a:endParaRPr b="0" lang="en-GB" sz="1200" spc="-1" strike="noStrike">
              <a:latin typeface="Arial"/>
            </a:endParaRPr>
          </a:p>
        </p:txBody>
      </p:sp>
      <p:sp>
        <p:nvSpPr>
          <p:cNvPr id="769" name="CustomShape 18"/>
          <p:cNvSpPr/>
          <p:nvPr/>
        </p:nvSpPr>
        <p:spPr>
          <a:xfrm>
            <a:off x="2774160" y="1059840"/>
            <a:ext cx="9833040" cy="5824800"/>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p:style>
      </p:sp>
      <p:sp>
        <p:nvSpPr>
          <p:cNvPr id="770" name="CustomShape 19"/>
          <p:cNvSpPr/>
          <p:nvPr/>
        </p:nvSpPr>
        <p:spPr>
          <a:xfrm>
            <a:off x="3012840" y="1269000"/>
            <a:ext cx="4253400" cy="39528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767171"/>
                </a:solidFill>
                <a:latin typeface="Calibri"/>
              </a:rPr>
              <a:t>Trainer Account Addition</a:t>
            </a:r>
            <a:endParaRPr b="0" lang="en-GB" sz="2000" spc="-1" strike="noStrike">
              <a:latin typeface="Arial"/>
            </a:endParaRPr>
          </a:p>
        </p:txBody>
      </p:sp>
      <p:sp>
        <p:nvSpPr>
          <p:cNvPr id="771" name="CustomShape 20"/>
          <p:cNvSpPr/>
          <p:nvPr/>
        </p:nvSpPr>
        <p:spPr>
          <a:xfrm>
            <a:off x="3738960" y="1928880"/>
            <a:ext cx="2121840" cy="32292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772" name="CustomShape 21"/>
          <p:cNvSpPr/>
          <p:nvPr/>
        </p:nvSpPr>
        <p:spPr>
          <a:xfrm>
            <a:off x="3012840" y="1932840"/>
            <a:ext cx="1464840" cy="31860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000000"/>
                </a:solidFill>
                <a:latin typeface="Calibri"/>
              </a:rPr>
              <a:t>Name</a:t>
            </a:r>
            <a:endParaRPr b="0" lang="en-GB" sz="1500" spc="-1" strike="noStrike">
              <a:latin typeface="Arial"/>
            </a:endParaRPr>
          </a:p>
        </p:txBody>
      </p:sp>
      <p:sp>
        <p:nvSpPr>
          <p:cNvPr id="773" name="CustomShape 22"/>
          <p:cNvSpPr/>
          <p:nvPr/>
        </p:nvSpPr>
        <p:spPr>
          <a:xfrm>
            <a:off x="3014640" y="2553480"/>
            <a:ext cx="1447920" cy="31860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000000"/>
                </a:solidFill>
                <a:latin typeface="Calibri"/>
              </a:rPr>
              <a:t>Email ID</a:t>
            </a:r>
            <a:endParaRPr b="0" lang="en-GB" sz="1500" spc="-1" strike="noStrike">
              <a:latin typeface="Arial"/>
            </a:endParaRPr>
          </a:p>
        </p:txBody>
      </p:sp>
      <p:sp>
        <p:nvSpPr>
          <p:cNvPr id="774" name="CustomShape 23"/>
          <p:cNvSpPr/>
          <p:nvPr/>
        </p:nvSpPr>
        <p:spPr>
          <a:xfrm>
            <a:off x="9165240" y="1928880"/>
            <a:ext cx="1175040" cy="31860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000000"/>
                </a:solidFill>
                <a:latin typeface="Calibri"/>
              </a:rPr>
              <a:t> </a:t>
            </a:r>
            <a:endParaRPr b="0" lang="en-GB" sz="1500" spc="-1" strike="noStrike">
              <a:latin typeface="Arial"/>
            </a:endParaRPr>
          </a:p>
        </p:txBody>
      </p:sp>
      <p:sp>
        <p:nvSpPr>
          <p:cNvPr id="775" name="CustomShape 24"/>
          <p:cNvSpPr/>
          <p:nvPr/>
        </p:nvSpPr>
        <p:spPr>
          <a:xfrm>
            <a:off x="6558120" y="3164760"/>
            <a:ext cx="1807560" cy="413280"/>
          </a:xfrm>
          <a:prstGeom prst="roundRect">
            <a:avLst>
              <a:gd name="adj" fmla="val 16667"/>
            </a:avLst>
          </a:prstGeom>
          <a:solidFill>
            <a:srgbClr val="00a8aa"/>
          </a:solidFill>
          <a:ln>
            <a:solidFill>
              <a:srgbClr val="00a8aa"/>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Submit &amp; Email</a:t>
            </a:r>
            <a:endParaRPr b="0" lang="en-GB" sz="1650" spc="-1" strike="noStrike">
              <a:latin typeface="Arial"/>
            </a:endParaRPr>
          </a:p>
        </p:txBody>
      </p:sp>
      <p:sp>
        <p:nvSpPr>
          <p:cNvPr id="776" name="CustomShape 25"/>
          <p:cNvSpPr/>
          <p:nvPr/>
        </p:nvSpPr>
        <p:spPr>
          <a:xfrm>
            <a:off x="8042400" y="2533680"/>
            <a:ext cx="1338840" cy="31860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000000"/>
                </a:solidFill>
                <a:latin typeface="Calibri"/>
              </a:rPr>
              <a:t>Password</a:t>
            </a:r>
            <a:endParaRPr b="0" lang="en-GB" sz="1500" spc="-1" strike="noStrike">
              <a:latin typeface="Arial"/>
            </a:endParaRPr>
          </a:p>
        </p:txBody>
      </p:sp>
      <p:sp>
        <p:nvSpPr>
          <p:cNvPr id="777" name="CustomShape 26"/>
          <p:cNvSpPr/>
          <p:nvPr/>
        </p:nvSpPr>
        <p:spPr>
          <a:xfrm>
            <a:off x="6086160" y="3835080"/>
            <a:ext cx="3598920" cy="54612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007600"/>
                </a:solidFill>
                <a:latin typeface="Calibri"/>
              </a:rPr>
              <a:t>Trainer Account successfully generated</a:t>
            </a:r>
            <a:endParaRPr b="0" lang="en-GB" sz="1500" spc="-1" strike="noStrike">
              <a:latin typeface="Arial"/>
            </a:endParaRPr>
          </a:p>
        </p:txBody>
      </p:sp>
      <p:sp>
        <p:nvSpPr>
          <p:cNvPr id="778" name="CustomShape 27"/>
          <p:cNvSpPr/>
          <p:nvPr/>
        </p:nvSpPr>
        <p:spPr>
          <a:xfrm>
            <a:off x="6558120" y="3591360"/>
            <a:ext cx="3598920" cy="31860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c55a11"/>
                </a:solidFill>
                <a:latin typeface="Calibri"/>
              </a:rPr>
              <a:t>Please fill all the details.</a:t>
            </a:r>
            <a:endParaRPr b="0" lang="en-GB" sz="1500" spc="-1" strike="noStrike">
              <a:latin typeface="Arial"/>
            </a:endParaRPr>
          </a:p>
        </p:txBody>
      </p:sp>
      <p:sp>
        <p:nvSpPr>
          <p:cNvPr id="779" name="CustomShape 28"/>
          <p:cNvSpPr/>
          <p:nvPr/>
        </p:nvSpPr>
        <p:spPr>
          <a:xfrm>
            <a:off x="10200960" y="1915200"/>
            <a:ext cx="2113560" cy="34524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GB" sz="1500" spc="-1" strike="noStrike">
                <a:solidFill>
                  <a:srgbClr val="767171"/>
                </a:solidFill>
                <a:latin typeface="Calibri"/>
              </a:rPr>
              <a:t>//dropdown</a:t>
            </a:r>
            <a:endParaRPr b="0" lang="en-GB" sz="1500" spc="-1" strike="noStrike">
              <a:latin typeface="Arial"/>
            </a:endParaRPr>
          </a:p>
        </p:txBody>
      </p:sp>
      <p:sp>
        <p:nvSpPr>
          <p:cNvPr id="780" name="CustomShape 29"/>
          <p:cNvSpPr/>
          <p:nvPr/>
        </p:nvSpPr>
        <p:spPr>
          <a:xfrm>
            <a:off x="9118440" y="1951560"/>
            <a:ext cx="1134000" cy="54612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000000"/>
                </a:solidFill>
                <a:latin typeface="Calibri"/>
              </a:rPr>
              <a:t>Department</a:t>
            </a:r>
            <a:endParaRPr b="0" lang="en-GB" sz="1500" spc="-1" strike="noStrike">
              <a:latin typeface="Arial"/>
            </a:endParaRPr>
          </a:p>
        </p:txBody>
      </p:sp>
      <p:sp>
        <p:nvSpPr>
          <p:cNvPr id="781" name="CustomShape 30"/>
          <p:cNvSpPr/>
          <p:nvPr/>
        </p:nvSpPr>
        <p:spPr>
          <a:xfrm>
            <a:off x="5856120" y="1943280"/>
            <a:ext cx="1098360" cy="54612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000000"/>
                </a:solidFill>
                <a:latin typeface="Calibri"/>
              </a:rPr>
              <a:t>Contact No.</a:t>
            </a:r>
            <a:endParaRPr b="0" lang="en-GB" sz="1500" spc="-1" strike="noStrike">
              <a:latin typeface="Arial"/>
            </a:endParaRPr>
          </a:p>
        </p:txBody>
      </p:sp>
      <p:sp>
        <p:nvSpPr>
          <p:cNvPr id="782" name="CustomShape 31"/>
          <p:cNvSpPr/>
          <p:nvPr/>
        </p:nvSpPr>
        <p:spPr>
          <a:xfrm>
            <a:off x="6894720" y="1932840"/>
            <a:ext cx="2121840" cy="32292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783" name="CustomShape 32"/>
          <p:cNvSpPr/>
          <p:nvPr/>
        </p:nvSpPr>
        <p:spPr>
          <a:xfrm>
            <a:off x="3935520" y="2523960"/>
            <a:ext cx="3098880" cy="34020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784" name="CustomShape 33"/>
          <p:cNvSpPr/>
          <p:nvPr/>
        </p:nvSpPr>
        <p:spPr>
          <a:xfrm>
            <a:off x="9118440" y="2539440"/>
            <a:ext cx="3098880" cy="34020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785" name="CustomShape 34"/>
          <p:cNvSpPr/>
          <p:nvPr/>
        </p:nvSpPr>
        <p:spPr>
          <a:xfrm>
            <a:off x="3012840" y="4548240"/>
            <a:ext cx="4253400" cy="39528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767171"/>
                </a:solidFill>
                <a:latin typeface="Calibri"/>
              </a:rPr>
              <a:t>Trainer Account Deletion</a:t>
            </a:r>
            <a:endParaRPr b="0" lang="en-GB" sz="2000" spc="-1" strike="noStrike">
              <a:latin typeface="Arial"/>
            </a:endParaRPr>
          </a:p>
        </p:txBody>
      </p:sp>
      <p:sp>
        <p:nvSpPr>
          <p:cNvPr id="786" name="CustomShape 35"/>
          <p:cNvSpPr/>
          <p:nvPr/>
        </p:nvSpPr>
        <p:spPr>
          <a:xfrm>
            <a:off x="6699240" y="4077720"/>
            <a:ext cx="3598920" cy="31860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007600"/>
                </a:solidFill>
                <a:latin typeface="Calibri"/>
              </a:rPr>
              <a:t>TRNR0031 generated</a:t>
            </a:r>
            <a:endParaRPr b="0" lang="en-GB" sz="1500" spc="-1" strike="noStrike">
              <a:latin typeface="Arial"/>
            </a:endParaRPr>
          </a:p>
        </p:txBody>
      </p:sp>
      <p:sp>
        <p:nvSpPr>
          <p:cNvPr id="787" name="CustomShape 36"/>
          <p:cNvSpPr/>
          <p:nvPr/>
        </p:nvSpPr>
        <p:spPr>
          <a:xfrm>
            <a:off x="5254560" y="5131440"/>
            <a:ext cx="1447920" cy="33372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Calibri"/>
              </a:rPr>
              <a:t>Email ID</a:t>
            </a:r>
            <a:endParaRPr b="0" lang="en-GB" sz="1600" spc="-1" strike="noStrike">
              <a:latin typeface="Arial"/>
            </a:endParaRPr>
          </a:p>
        </p:txBody>
      </p:sp>
      <p:sp>
        <p:nvSpPr>
          <p:cNvPr id="788" name="CustomShape 37"/>
          <p:cNvSpPr/>
          <p:nvPr/>
        </p:nvSpPr>
        <p:spPr>
          <a:xfrm>
            <a:off x="6166440" y="5121000"/>
            <a:ext cx="3098880" cy="34020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789" name="CustomShape 38"/>
          <p:cNvSpPr/>
          <p:nvPr/>
        </p:nvSpPr>
        <p:spPr>
          <a:xfrm>
            <a:off x="6664680" y="5621040"/>
            <a:ext cx="1807560" cy="413280"/>
          </a:xfrm>
          <a:prstGeom prst="roundRect">
            <a:avLst>
              <a:gd name="adj" fmla="val 16667"/>
            </a:avLst>
          </a:prstGeom>
          <a:solidFill>
            <a:srgbClr val="ff000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Delete Account</a:t>
            </a:r>
            <a:endParaRPr b="0" lang="en-GB" sz="1650" spc="-1" strike="noStrike">
              <a:latin typeface="Arial"/>
            </a:endParaRPr>
          </a:p>
        </p:txBody>
      </p:sp>
      <p:grpSp>
        <p:nvGrpSpPr>
          <p:cNvPr id="790" name="Group 39"/>
          <p:cNvGrpSpPr/>
          <p:nvPr/>
        </p:nvGrpSpPr>
        <p:grpSpPr>
          <a:xfrm>
            <a:off x="11563560" y="599400"/>
            <a:ext cx="1052280" cy="257040"/>
            <a:chOff x="11563560" y="599400"/>
            <a:chExt cx="1052280" cy="257040"/>
          </a:xfrm>
        </p:grpSpPr>
        <p:sp>
          <p:nvSpPr>
            <p:cNvPr id="791" name="CustomShape 40"/>
            <p:cNvSpPr/>
            <p:nvPr/>
          </p:nvSpPr>
          <p:spPr>
            <a:xfrm>
              <a:off x="11756520" y="599400"/>
              <a:ext cx="859320" cy="257040"/>
            </a:xfrm>
            <a:prstGeom prst="rect">
              <a:avLst/>
            </a:prstGeom>
            <a:noFill/>
            <a:ln>
              <a:noFill/>
            </a:ln>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Calibri"/>
                </a:rPr>
                <a:t>Logout</a:t>
              </a:r>
              <a:endParaRPr b="0" lang="en-GB" sz="1100" spc="-1" strike="noStrike">
                <a:latin typeface="Arial"/>
              </a:endParaRPr>
            </a:p>
          </p:txBody>
        </p:sp>
        <p:pic>
          <p:nvPicPr>
            <p:cNvPr id="792" name="Picture 51" descr=""/>
            <p:cNvPicPr/>
            <p:nvPr/>
          </p:nvPicPr>
          <p:blipFill>
            <a:blip r:embed="rId7"/>
            <a:stretch/>
          </p:blipFill>
          <p:spPr>
            <a:xfrm>
              <a:off x="11563560" y="626760"/>
              <a:ext cx="192960" cy="192960"/>
            </a:xfrm>
            <a:prstGeom prst="rect">
              <a:avLst/>
            </a:prstGeom>
            <a:ln>
              <a:noFill/>
            </a:ln>
          </p:spPr>
        </p:pic>
      </p:grpSp>
      <p:pic>
        <p:nvPicPr>
          <p:cNvPr id="793" name="Picture 52" descr=""/>
          <p:cNvPicPr/>
          <p:nvPr/>
        </p:nvPicPr>
        <p:blipFill>
          <a:blip r:embed="rId8"/>
          <a:srcRect l="0" t="12396" r="1550" b="17536"/>
          <a:stretch/>
        </p:blipFill>
        <p:spPr>
          <a:xfrm>
            <a:off x="5626080" y="117720"/>
            <a:ext cx="2089440" cy="743400"/>
          </a:xfrm>
          <a:prstGeom prst="rect">
            <a:avLst/>
          </a:prstGeom>
          <a:ln>
            <a:noFill/>
          </a:ln>
        </p:spPr>
      </p:pic>
      <p:sp>
        <p:nvSpPr>
          <p:cNvPr id="794" name="CustomShape 41"/>
          <p:cNvSpPr/>
          <p:nvPr/>
        </p:nvSpPr>
        <p:spPr>
          <a:xfrm>
            <a:off x="11437560" y="323280"/>
            <a:ext cx="117792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Calibri"/>
              </a:rPr>
              <a:t>Hi, JRC Murthy</a:t>
            </a:r>
            <a:endParaRPr b="0" lang="en-GB" sz="1100" spc="-1" strike="noStrike">
              <a:latin typeface="Arial"/>
            </a:endParaRPr>
          </a:p>
        </p:txBody>
      </p:sp>
      <p:pic>
        <p:nvPicPr>
          <p:cNvPr id="795" name="Picture 56" descr=""/>
          <p:cNvPicPr/>
          <p:nvPr/>
        </p:nvPicPr>
        <p:blipFill>
          <a:blip r:embed="rId9"/>
          <a:stretch/>
        </p:blipFill>
        <p:spPr>
          <a:xfrm>
            <a:off x="133920" y="172080"/>
            <a:ext cx="2492280" cy="72648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6" name="CustomShape 1"/>
          <p:cNvSpPr/>
          <p:nvPr/>
        </p:nvSpPr>
        <p:spPr>
          <a:xfrm>
            <a:off x="977040" y="687132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797" name="CustomShape 2"/>
          <p:cNvSpPr/>
          <p:nvPr/>
        </p:nvSpPr>
        <p:spPr>
          <a:xfrm>
            <a:off x="5400" y="687132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798" name="CustomShape 3"/>
          <p:cNvSpPr/>
          <p:nvPr/>
        </p:nvSpPr>
        <p:spPr>
          <a:xfrm>
            <a:off x="977040" y="688500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799" name="CustomShape 4"/>
          <p:cNvSpPr/>
          <p:nvPr/>
        </p:nvSpPr>
        <p:spPr>
          <a:xfrm>
            <a:off x="5400" y="688500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grpSp>
        <p:nvGrpSpPr>
          <p:cNvPr id="800" name="Group 5"/>
          <p:cNvGrpSpPr/>
          <p:nvPr/>
        </p:nvGrpSpPr>
        <p:grpSpPr>
          <a:xfrm>
            <a:off x="-6120" y="7540200"/>
            <a:ext cx="13102920" cy="692280"/>
            <a:chOff x="-6120" y="7540200"/>
            <a:chExt cx="13102920" cy="692280"/>
          </a:xfrm>
        </p:grpSpPr>
        <p:sp>
          <p:nvSpPr>
            <p:cNvPr id="801" name="CustomShape 6"/>
            <p:cNvSpPr/>
            <p:nvPr/>
          </p:nvSpPr>
          <p:spPr>
            <a:xfrm>
              <a:off x="-6120" y="7540200"/>
              <a:ext cx="13102920" cy="692280"/>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p:style>
        </p:sp>
        <p:sp>
          <p:nvSpPr>
            <p:cNvPr id="802" name="CustomShape 7"/>
            <p:cNvSpPr/>
            <p:nvPr/>
          </p:nvSpPr>
          <p:spPr>
            <a:xfrm>
              <a:off x="3665880" y="7597080"/>
              <a:ext cx="6632640" cy="272880"/>
            </a:xfrm>
            <a:prstGeom prst="rect">
              <a:avLst/>
            </a:prstGeom>
            <a:solidFill>
              <a:srgbClr val="00a8aa"/>
            </a:solidFill>
            <a:ln>
              <a:noFill/>
            </a:ln>
          </p:spPr>
          <p:style>
            <a:lnRef idx="0"/>
            <a:fillRef idx="0"/>
            <a:effectRef idx="0"/>
            <a:fontRef idx="minor"/>
          </p:style>
          <p:txBody>
            <a:bodyPr lIns="90000" rIns="90000" tIns="45000" bIns="45000"/>
            <a:p>
              <a:pPr algn="ctr">
                <a:lnSpc>
                  <a:spcPct val="100000"/>
                </a:lnSpc>
              </a:pPr>
              <a:r>
                <a:rPr b="0" lang="en-GB" sz="1200" spc="-1" strike="noStrike">
                  <a:solidFill>
                    <a:srgbClr val="ffffff"/>
                  </a:solidFill>
                  <a:latin typeface="Calibri"/>
                </a:rPr>
                <a:t>About Us   |  Terms of Use |  GMP Standards  | Privacy Policy</a:t>
              </a:r>
              <a:endParaRPr b="0" lang="en-GB" sz="1200" spc="-1" strike="noStrike">
                <a:latin typeface="Arial"/>
              </a:endParaRPr>
            </a:p>
          </p:txBody>
        </p:sp>
        <p:grpSp>
          <p:nvGrpSpPr>
            <p:cNvPr id="803" name="Group 8"/>
            <p:cNvGrpSpPr/>
            <p:nvPr/>
          </p:nvGrpSpPr>
          <p:grpSpPr>
            <a:xfrm>
              <a:off x="4681440" y="7848360"/>
              <a:ext cx="6046920" cy="272880"/>
              <a:chOff x="4681440" y="7848360"/>
              <a:chExt cx="6046920" cy="272880"/>
            </a:xfrm>
          </p:grpSpPr>
          <p:sp>
            <p:nvSpPr>
              <p:cNvPr id="804" name="CustomShape 9"/>
              <p:cNvSpPr/>
              <p:nvPr/>
            </p:nvSpPr>
            <p:spPr>
              <a:xfrm>
                <a:off x="4681440" y="7848360"/>
                <a:ext cx="604692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ffffff"/>
                    </a:solidFill>
                    <a:latin typeface="Calibri"/>
                  </a:rPr>
                  <a:t>Copyright     2019 Shantha Biotechnics Private Limited – All Rights Reserved</a:t>
                </a:r>
                <a:endParaRPr b="0" lang="en-GB" sz="1200" spc="-1" strike="noStrike">
                  <a:latin typeface="Arial"/>
                </a:endParaRPr>
              </a:p>
            </p:txBody>
          </p:sp>
          <p:pic>
            <p:nvPicPr>
              <p:cNvPr id="805" name="Picture 143" descr=""/>
              <p:cNvPicPr/>
              <p:nvPr/>
            </p:nvPicPr>
            <p:blipFill>
              <a:blip r:embed="rId1"/>
              <a:stretch/>
            </p:blipFill>
            <p:spPr>
              <a:xfrm>
                <a:off x="5395680" y="7938360"/>
                <a:ext cx="121680" cy="120960"/>
              </a:xfrm>
              <a:prstGeom prst="rect">
                <a:avLst/>
              </a:prstGeom>
              <a:ln>
                <a:solidFill>
                  <a:srgbClr val="11d8da"/>
                </a:solidFill>
              </a:ln>
            </p:spPr>
          </p:pic>
        </p:grpSp>
      </p:grpSp>
      <p:grpSp>
        <p:nvGrpSpPr>
          <p:cNvPr id="806" name="Group 10"/>
          <p:cNvGrpSpPr/>
          <p:nvPr/>
        </p:nvGrpSpPr>
        <p:grpSpPr>
          <a:xfrm>
            <a:off x="11563560" y="599400"/>
            <a:ext cx="1052280" cy="257040"/>
            <a:chOff x="11563560" y="599400"/>
            <a:chExt cx="1052280" cy="257040"/>
          </a:xfrm>
        </p:grpSpPr>
        <p:sp>
          <p:nvSpPr>
            <p:cNvPr id="807" name="CustomShape 11"/>
            <p:cNvSpPr/>
            <p:nvPr/>
          </p:nvSpPr>
          <p:spPr>
            <a:xfrm>
              <a:off x="11756520" y="599400"/>
              <a:ext cx="859320" cy="257040"/>
            </a:xfrm>
            <a:prstGeom prst="rect">
              <a:avLst/>
            </a:prstGeom>
            <a:noFill/>
            <a:ln>
              <a:noFill/>
            </a:ln>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Calibri"/>
                </a:rPr>
                <a:t>Logout</a:t>
              </a:r>
              <a:endParaRPr b="0" lang="en-GB" sz="1100" spc="-1" strike="noStrike">
                <a:latin typeface="Arial"/>
              </a:endParaRPr>
            </a:p>
          </p:txBody>
        </p:sp>
        <p:pic>
          <p:nvPicPr>
            <p:cNvPr id="808" name="Picture 146" descr=""/>
            <p:cNvPicPr/>
            <p:nvPr/>
          </p:nvPicPr>
          <p:blipFill>
            <a:blip r:embed="rId2"/>
            <a:stretch/>
          </p:blipFill>
          <p:spPr>
            <a:xfrm>
              <a:off x="11563560" y="626760"/>
              <a:ext cx="192960" cy="192960"/>
            </a:xfrm>
            <a:prstGeom prst="rect">
              <a:avLst/>
            </a:prstGeom>
            <a:ln>
              <a:noFill/>
            </a:ln>
          </p:spPr>
        </p:pic>
      </p:grpSp>
      <p:sp>
        <p:nvSpPr>
          <p:cNvPr id="809" name="CustomShape 12"/>
          <p:cNvSpPr/>
          <p:nvPr/>
        </p:nvSpPr>
        <p:spPr>
          <a:xfrm>
            <a:off x="-2880" y="1026000"/>
            <a:ext cx="2382840" cy="5901120"/>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p:style>
      </p:sp>
      <p:sp>
        <p:nvSpPr>
          <p:cNvPr id="810" name="CustomShape 13"/>
          <p:cNvSpPr/>
          <p:nvPr/>
        </p:nvSpPr>
        <p:spPr>
          <a:xfrm>
            <a:off x="532080" y="1520640"/>
            <a:ext cx="161928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ffffff"/>
                </a:solidFill>
                <a:latin typeface="Calibri"/>
              </a:rPr>
              <a:t>Employee</a:t>
            </a:r>
            <a:endParaRPr b="0" lang="en-GB" sz="1200" spc="-1" strike="noStrike">
              <a:latin typeface="Arial"/>
            </a:endParaRPr>
          </a:p>
        </p:txBody>
      </p:sp>
      <p:sp>
        <p:nvSpPr>
          <p:cNvPr id="811" name="CustomShape 14"/>
          <p:cNvSpPr/>
          <p:nvPr/>
        </p:nvSpPr>
        <p:spPr>
          <a:xfrm>
            <a:off x="505440" y="2581200"/>
            <a:ext cx="1760040" cy="4546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ffffff"/>
                </a:solidFill>
                <a:latin typeface="Calibri"/>
              </a:rPr>
              <a:t>Course Management</a:t>
            </a:r>
            <a:endParaRPr b="0" lang="en-GB" sz="1200" spc="-1" strike="noStrike">
              <a:latin typeface="Arial"/>
            </a:endParaRPr>
          </a:p>
        </p:txBody>
      </p:sp>
      <p:sp>
        <p:nvSpPr>
          <p:cNvPr id="812" name="CustomShape 15"/>
          <p:cNvSpPr/>
          <p:nvPr/>
        </p:nvSpPr>
        <p:spPr>
          <a:xfrm>
            <a:off x="527040" y="2055240"/>
            <a:ext cx="180936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ffffff"/>
                </a:solidFill>
                <a:latin typeface="Calibri"/>
              </a:rPr>
              <a:t>Trainer Account</a:t>
            </a:r>
            <a:endParaRPr b="0" lang="en-GB" sz="1200" spc="-1" strike="noStrike">
              <a:latin typeface="Arial"/>
            </a:endParaRPr>
          </a:p>
        </p:txBody>
      </p:sp>
      <p:pic>
        <p:nvPicPr>
          <p:cNvPr id="813" name="Picture 5" descr=""/>
          <p:cNvPicPr/>
          <p:nvPr/>
        </p:nvPicPr>
        <p:blipFill>
          <a:blip r:embed="rId3"/>
          <a:srcRect l="0" t="12396" r="1550" b="17536"/>
          <a:stretch/>
        </p:blipFill>
        <p:spPr>
          <a:xfrm>
            <a:off x="5626080" y="117720"/>
            <a:ext cx="2089440" cy="743400"/>
          </a:xfrm>
          <a:prstGeom prst="rect">
            <a:avLst/>
          </a:prstGeom>
          <a:ln>
            <a:noFill/>
          </a:ln>
        </p:spPr>
      </p:pic>
      <p:sp>
        <p:nvSpPr>
          <p:cNvPr id="814" name="CustomShape 16"/>
          <p:cNvSpPr/>
          <p:nvPr/>
        </p:nvSpPr>
        <p:spPr>
          <a:xfrm>
            <a:off x="11437560" y="323280"/>
            <a:ext cx="117792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Calibri"/>
              </a:rPr>
              <a:t>Hi, JRC Murthy</a:t>
            </a:r>
            <a:endParaRPr b="0" lang="en-GB" sz="1100" spc="-1" strike="noStrike">
              <a:latin typeface="Arial"/>
            </a:endParaRPr>
          </a:p>
        </p:txBody>
      </p:sp>
      <p:pic>
        <p:nvPicPr>
          <p:cNvPr id="815" name="Picture 1" descr=""/>
          <p:cNvPicPr/>
          <p:nvPr/>
        </p:nvPicPr>
        <p:blipFill>
          <a:blip r:embed="rId4"/>
          <a:stretch/>
        </p:blipFill>
        <p:spPr>
          <a:xfrm>
            <a:off x="161280" y="1501920"/>
            <a:ext cx="329400" cy="323640"/>
          </a:xfrm>
          <a:prstGeom prst="rect">
            <a:avLst/>
          </a:prstGeom>
          <a:ln>
            <a:noFill/>
          </a:ln>
        </p:spPr>
      </p:pic>
      <p:pic>
        <p:nvPicPr>
          <p:cNvPr id="816" name="Picture 3" descr=""/>
          <p:cNvPicPr/>
          <p:nvPr/>
        </p:nvPicPr>
        <p:blipFill>
          <a:blip r:embed="rId5"/>
          <a:stretch/>
        </p:blipFill>
        <p:spPr>
          <a:xfrm>
            <a:off x="147240" y="2588040"/>
            <a:ext cx="339480" cy="297000"/>
          </a:xfrm>
          <a:prstGeom prst="rect">
            <a:avLst/>
          </a:prstGeom>
          <a:ln>
            <a:noFill/>
          </a:ln>
        </p:spPr>
      </p:pic>
      <p:pic>
        <p:nvPicPr>
          <p:cNvPr id="817" name="Picture 4" descr=""/>
          <p:cNvPicPr/>
          <p:nvPr/>
        </p:nvPicPr>
        <p:blipFill>
          <a:blip r:embed="rId6"/>
          <a:stretch/>
        </p:blipFill>
        <p:spPr>
          <a:xfrm>
            <a:off x="147240" y="2042640"/>
            <a:ext cx="329400" cy="329400"/>
          </a:xfrm>
          <a:prstGeom prst="rect">
            <a:avLst/>
          </a:prstGeom>
          <a:ln>
            <a:noFill/>
          </a:ln>
        </p:spPr>
      </p:pic>
      <p:sp>
        <p:nvSpPr>
          <p:cNvPr id="818" name="CustomShape 17"/>
          <p:cNvSpPr/>
          <p:nvPr/>
        </p:nvSpPr>
        <p:spPr>
          <a:xfrm>
            <a:off x="392400" y="1158120"/>
            <a:ext cx="160452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ffffff"/>
                </a:solidFill>
                <a:latin typeface="Calibri"/>
              </a:rPr>
              <a:t>Management Tools</a:t>
            </a:r>
            <a:endParaRPr b="0" lang="en-GB" sz="1200" spc="-1" strike="noStrike">
              <a:latin typeface="Arial"/>
            </a:endParaRPr>
          </a:p>
        </p:txBody>
      </p:sp>
      <p:sp>
        <p:nvSpPr>
          <p:cNvPr id="819" name="CustomShape 18"/>
          <p:cNvSpPr/>
          <p:nvPr/>
        </p:nvSpPr>
        <p:spPr>
          <a:xfrm>
            <a:off x="2774160" y="1059840"/>
            <a:ext cx="9833040" cy="5824800"/>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p:style>
      </p:sp>
      <p:sp>
        <p:nvSpPr>
          <p:cNvPr id="820" name="CustomShape 19"/>
          <p:cNvSpPr/>
          <p:nvPr/>
        </p:nvSpPr>
        <p:spPr>
          <a:xfrm>
            <a:off x="2997720" y="1336680"/>
            <a:ext cx="4253400" cy="70020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767171"/>
                </a:solidFill>
                <a:latin typeface="Calibri"/>
              </a:rPr>
              <a:t>Course Addition</a:t>
            </a:r>
            <a:endParaRPr b="0" lang="en-GB" sz="2000" spc="-1" strike="noStrike">
              <a:latin typeface="Arial"/>
            </a:endParaRPr>
          </a:p>
          <a:p>
            <a:pPr>
              <a:lnSpc>
                <a:spcPct val="100000"/>
              </a:lnSpc>
            </a:pPr>
            <a:endParaRPr b="0" lang="en-GB" sz="2000" spc="-1" strike="noStrike">
              <a:latin typeface="Arial"/>
            </a:endParaRPr>
          </a:p>
        </p:txBody>
      </p:sp>
      <p:sp>
        <p:nvSpPr>
          <p:cNvPr id="821" name="CustomShape 20"/>
          <p:cNvSpPr/>
          <p:nvPr/>
        </p:nvSpPr>
        <p:spPr>
          <a:xfrm>
            <a:off x="4751280" y="1823040"/>
            <a:ext cx="4442400" cy="47124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822" name="CustomShape 21"/>
          <p:cNvSpPr/>
          <p:nvPr/>
        </p:nvSpPr>
        <p:spPr>
          <a:xfrm>
            <a:off x="3000240" y="1828080"/>
            <a:ext cx="3066480" cy="3646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a:rPr>
              <a:t>Course Name</a:t>
            </a:r>
            <a:endParaRPr b="0" lang="en-GB" sz="1800" spc="-1" strike="noStrike">
              <a:latin typeface="Arial"/>
            </a:endParaRPr>
          </a:p>
        </p:txBody>
      </p:sp>
      <p:sp>
        <p:nvSpPr>
          <p:cNvPr id="823" name="CustomShape 22"/>
          <p:cNvSpPr/>
          <p:nvPr/>
        </p:nvSpPr>
        <p:spPr>
          <a:xfrm>
            <a:off x="4755240" y="2426040"/>
            <a:ext cx="4434120" cy="44316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824" name="CustomShape 23"/>
          <p:cNvSpPr/>
          <p:nvPr/>
        </p:nvSpPr>
        <p:spPr>
          <a:xfrm>
            <a:off x="3017160" y="2431440"/>
            <a:ext cx="2459880" cy="3646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a:rPr>
              <a:t>Course ID</a:t>
            </a:r>
            <a:endParaRPr b="0" lang="en-GB" sz="1800" spc="-1" strike="noStrike">
              <a:latin typeface="Arial"/>
            </a:endParaRPr>
          </a:p>
        </p:txBody>
      </p:sp>
      <p:sp>
        <p:nvSpPr>
          <p:cNvPr id="825" name="CustomShape 24"/>
          <p:cNvSpPr/>
          <p:nvPr/>
        </p:nvSpPr>
        <p:spPr>
          <a:xfrm>
            <a:off x="4755240" y="3002400"/>
            <a:ext cx="4434120" cy="42624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826" name="CustomShape 25"/>
          <p:cNvSpPr/>
          <p:nvPr/>
        </p:nvSpPr>
        <p:spPr>
          <a:xfrm>
            <a:off x="3017160" y="3007800"/>
            <a:ext cx="2459880" cy="3646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a:rPr>
              <a:t>Trainer ID</a:t>
            </a:r>
            <a:endParaRPr b="0" lang="en-GB" sz="1800" spc="-1" strike="noStrike">
              <a:latin typeface="Arial"/>
            </a:endParaRPr>
          </a:p>
        </p:txBody>
      </p:sp>
      <p:sp>
        <p:nvSpPr>
          <p:cNvPr id="827" name="CustomShape 26"/>
          <p:cNvSpPr/>
          <p:nvPr/>
        </p:nvSpPr>
        <p:spPr>
          <a:xfrm>
            <a:off x="5395680" y="3456000"/>
            <a:ext cx="3598920" cy="546120"/>
          </a:xfrm>
          <a:prstGeom prst="rect">
            <a:avLst/>
          </a:prstGeom>
          <a:noFill/>
          <a:ln>
            <a:noFill/>
          </a:ln>
        </p:spPr>
        <p:style>
          <a:lnRef idx="0"/>
          <a:fillRef idx="0"/>
          <a:effectRef idx="0"/>
          <a:fontRef idx="minor"/>
        </p:style>
        <p:txBody>
          <a:bodyPr lIns="90000" rIns="90000" tIns="45000" bIns="45000"/>
          <a:p>
            <a:pPr>
              <a:lnSpc>
                <a:spcPct val="100000"/>
              </a:lnSpc>
            </a:pPr>
            <a:r>
              <a:rPr b="0" lang="en-GB" sz="1500" spc="-1" strike="noStrike">
                <a:solidFill>
                  <a:srgbClr val="a6a6a6"/>
                </a:solidFill>
                <a:latin typeface="Calibri"/>
              </a:rPr>
              <a:t>Add multiple trainers by using comma ,</a:t>
            </a:r>
            <a:endParaRPr b="0" lang="en-GB" sz="1500" spc="-1" strike="noStrike">
              <a:latin typeface="Arial"/>
            </a:endParaRPr>
          </a:p>
        </p:txBody>
      </p:sp>
      <p:sp>
        <p:nvSpPr>
          <p:cNvPr id="828" name="CustomShape 27"/>
          <p:cNvSpPr/>
          <p:nvPr/>
        </p:nvSpPr>
        <p:spPr>
          <a:xfrm>
            <a:off x="6287040" y="3942000"/>
            <a:ext cx="1807560" cy="413280"/>
          </a:xfrm>
          <a:prstGeom prst="roundRect">
            <a:avLst>
              <a:gd name="adj" fmla="val 16667"/>
            </a:avLst>
          </a:prstGeom>
          <a:solidFill>
            <a:srgbClr val="00a8aa"/>
          </a:solidFill>
          <a:ln>
            <a:solidFill>
              <a:srgbClr val="00a8aa"/>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Add Course</a:t>
            </a:r>
            <a:endParaRPr b="0" lang="en-GB" sz="1650" spc="-1" strike="noStrike">
              <a:latin typeface="Arial"/>
            </a:endParaRPr>
          </a:p>
        </p:txBody>
      </p:sp>
      <p:sp>
        <p:nvSpPr>
          <p:cNvPr id="829" name="CustomShape 28"/>
          <p:cNvSpPr/>
          <p:nvPr/>
        </p:nvSpPr>
        <p:spPr>
          <a:xfrm>
            <a:off x="2941200" y="4503960"/>
            <a:ext cx="4253400" cy="700200"/>
          </a:xfrm>
          <a:prstGeom prst="rect">
            <a:avLst/>
          </a:prstGeom>
          <a:noFill/>
          <a:ln>
            <a:noFill/>
          </a:ln>
        </p:spPr>
        <p:style>
          <a:lnRef idx="0"/>
          <a:fillRef idx="0"/>
          <a:effectRef idx="0"/>
          <a:fontRef idx="minor"/>
        </p:style>
        <p:txBody>
          <a:bodyPr lIns="90000" rIns="90000" tIns="45000" bIns="45000"/>
          <a:p>
            <a:pPr>
              <a:lnSpc>
                <a:spcPct val="100000"/>
              </a:lnSpc>
            </a:pPr>
            <a:r>
              <a:rPr b="1" lang="en-GB" sz="2000" spc="-1" strike="noStrike">
                <a:solidFill>
                  <a:srgbClr val="767171"/>
                </a:solidFill>
                <a:latin typeface="Calibri"/>
              </a:rPr>
              <a:t>Course Deletion</a:t>
            </a:r>
            <a:endParaRPr b="0" lang="en-GB" sz="2000" spc="-1" strike="noStrike">
              <a:latin typeface="Arial"/>
            </a:endParaRPr>
          </a:p>
          <a:p>
            <a:pPr>
              <a:lnSpc>
                <a:spcPct val="100000"/>
              </a:lnSpc>
            </a:pPr>
            <a:endParaRPr b="0" lang="en-GB" sz="2000" spc="-1" strike="noStrike">
              <a:latin typeface="Arial"/>
            </a:endParaRPr>
          </a:p>
        </p:txBody>
      </p:sp>
      <p:sp>
        <p:nvSpPr>
          <p:cNvPr id="830" name="CustomShape 29"/>
          <p:cNvSpPr/>
          <p:nvPr/>
        </p:nvSpPr>
        <p:spPr>
          <a:xfrm>
            <a:off x="9574560" y="5511600"/>
            <a:ext cx="2815200" cy="47124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831" name="CustomShape 30"/>
          <p:cNvSpPr/>
          <p:nvPr/>
        </p:nvSpPr>
        <p:spPr>
          <a:xfrm>
            <a:off x="7823520" y="5577840"/>
            <a:ext cx="1943280" cy="3646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a:rPr>
              <a:t>Course Name</a:t>
            </a:r>
            <a:endParaRPr b="0" lang="en-GB" sz="1800" spc="-1" strike="noStrike">
              <a:latin typeface="Arial"/>
            </a:endParaRPr>
          </a:p>
        </p:txBody>
      </p:sp>
      <p:sp>
        <p:nvSpPr>
          <p:cNvPr id="832" name="CustomShape 31"/>
          <p:cNvSpPr/>
          <p:nvPr/>
        </p:nvSpPr>
        <p:spPr>
          <a:xfrm>
            <a:off x="4615560" y="5562720"/>
            <a:ext cx="2810160" cy="44316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833" name="CustomShape 32"/>
          <p:cNvSpPr/>
          <p:nvPr/>
        </p:nvSpPr>
        <p:spPr>
          <a:xfrm>
            <a:off x="3044880" y="5568120"/>
            <a:ext cx="1558800" cy="3646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a:rPr>
              <a:t>Course ID</a:t>
            </a:r>
            <a:endParaRPr b="0" lang="en-GB" sz="1800" spc="-1" strike="noStrike">
              <a:latin typeface="Arial"/>
            </a:endParaRPr>
          </a:p>
        </p:txBody>
      </p:sp>
      <p:sp>
        <p:nvSpPr>
          <p:cNvPr id="834" name="CustomShape 33"/>
          <p:cNvSpPr/>
          <p:nvPr/>
        </p:nvSpPr>
        <p:spPr>
          <a:xfrm>
            <a:off x="6291360" y="6274440"/>
            <a:ext cx="1807560" cy="413280"/>
          </a:xfrm>
          <a:prstGeom prst="roundRect">
            <a:avLst>
              <a:gd name="adj" fmla="val 16667"/>
            </a:avLst>
          </a:prstGeom>
          <a:solidFill>
            <a:srgbClr val="ff000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Delete</a:t>
            </a:r>
            <a:endParaRPr b="0" lang="en-GB" sz="1650" spc="-1" strike="noStrike">
              <a:latin typeface="Arial"/>
            </a:endParaRPr>
          </a:p>
        </p:txBody>
      </p:sp>
      <p:grpSp>
        <p:nvGrpSpPr>
          <p:cNvPr id="835" name="Group 34"/>
          <p:cNvGrpSpPr/>
          <p:nvPr/>
        </p:nvGrpSpPr>
        <p:grpSpPr>
          <a:xfrm>
            <a:off x="11563560" y="599400"/>
            <a:ext cx="1052280" cy="257040"/>
            <a:chOff x="11563560" y="599400"/>
            <a:chExt cx="1052280" cy="257040"/>
          </a:xfrm>
        </p:grpSpPr>
        <p:sp>
          <p:nvSpPr>
            <p:cNvPr id="836" name="CustomShape 35"/>
            <p:cNvSpPr/>
            <p:nvPr/>
          </p:nvSpPr>
          <p:spPr>
            <a:xfrm>
              <a:off x="11756520" y="599400"/>
              <a:ext cx="859320" cy="257040"/>
            </a:xfrm>
            <a:prstGeom prst="rect">
              <a:avLst/>
            </a:prstGeom>
            <a:noFill/>
            <a:ln>
              <a:noFill/>
            </a:ln>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Calibri"/>
                </a:rPr>
                <a:t>Logout</a:t>
              </a:r>
              <a:endParaRPr b="0" lang="en-GB" sz="1100" spc="-1" strike="noStrike">
                <a:latin typeface="Arial"/>
              </a:endParaRPr>
            </a:p>
          </p:txBody>
        </p:sp>
        <p:pic>
          <p:nvPicPr>
            <p:cNvPr id="837" name="Picture 45" descr=""/>
            <p:cNvPicPr/>
            <p:nvPr/>
          </p:nvPicPr>
          <p:blipFill>
            <a:blip r:embed="rId7"/>
            <a:stretch/>
          </p:blipFill>
          <p:spPr>
            <a:xfrm>
              <a:off x="11563560" y="626760"/>
              <a:ext cx="192960" cy="192960"/>
            </a:xfrm>
            <a:prstGeom prst="rect">
              <a:avLst/>
            </a:prstGeom>
            <a:ln>
              <a:noFill/>
            </a:ln>
          </p:spPr>
        </p:pic>
      </p:grpSp>
      <p:pic>
        <p:nvPicPr>
          <p:cNvPr id="838" name="Picture 46" descr=""/>
          <p:cNvPicPr/>
          <p:nvPr/>
        </p:nvPicPr>
        <p:blipFill>
          <a:blip r:embed="rId8"/>
          <a:srcRect l="0" t="12396" r="1550" b="17536"/>
          <a:stretch/>
        </p:blipFill>
        <p:spPr>
          <a:xfrm>
            <a:off x="5626080" y="117720"/>
            <a:ext cx="2089440" cy="743400"/>
          </a:xfrm>
          <a:prstGeom prst="rect">
            <a:avLst/>
          </a:prstGeom>
          <a:ln>
            <a:noFill/>
          </a:ln>
        </p:spPr>
      </p:pic>
      <p:sp>
        <p:nvSpPr>
          <p:cNvPr id="839" name="CustomShape 36"/>
          <p:cNvSpPr/>
          <p:nvPr/>
        </p:nvSpPr>
        <p:spPr>
          <a:xfrm>
            <a:off x="11437560" y="323280"/>
            <a:ext cx="117792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Calibri"/>
              </a:rPr>
              <a:t>Hi, JRC Murthy</a:t>
            </a:r>
            <a:endParaRPr b="0" lang="en-GB" sz="1100" spc="-1" strike="noStrike">
              <a:latin typeface="Arial"/>
            </a:endParaRPr>
          </a:p>
        </p:txBody>
      </p:sp>
      <p:pic>
        <p:nvPicPr>
          <p:cNvPr id="840" name="Picture 48" descr=""/>
          <p:cNvPicPr/>
          <p:nvPr/>
        </p:nvPicPr>
        <p:blipFill>
          <a:blip r:embed="rId9"/>
          <a:stretch/>
        </p:blipFill>
        <p:spPr>
          <a:xfrm>
            <a:off x="133920" y="172080"/>
            <a:ext cx="2492280" cy="72648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977040" y="687132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91" name="CustomShape 2"/>
          <p:cNvSpPr/>
          <p:nvPr/>
        </p:nvSpPr>
        <p:spPr>
          <a:xfrm>
            <a:off x="5400" y="687132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92" name="CustomShape 3"/>
          <p:cNvSpPr/>
          <p:nvPr/>
        </p:nvSpPr>
        <p:spPr>
          <a:xfrm>
            <a:off x="977040" y="688500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93" name="CustomShape 4"/>
          <p:cNvSpPr/>
          <p:nvPr/>
        </p:nvSpPr>
        <p:spPr>
          <a:xfrm>
            <a:off x="5400" y="688500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grpSp>
        <p:nvGrpSpPr>
          <p:cNvPr id="94" name="Group 5"/>
          <p:cNvGrpSpPr/>
          <p:nvPr/>
        </p:nvGrpSpPr>
        <p:grpSpPr>
          <a:xfrm>
            <a:off x="-6120" y="7540200"/>
            <a:ext cx="13102920" cy="692280"/>
            <a:chOff x="-6120" y="7540200"/>
            <a:chExt cx="13102920" cy="692280"/>
          </a:xfrm>
        </p:grpSpPr>
        <p:sp>
          <p:nvSpPr>
            <p:cNvPr id="95" name="CustomShape 6"/>
            <p:cNvSpPr/>
            <p:nvPr/>
          </p:nvSpPr>
          <p:spPr>
            <a:xfrm>
              <a:off x="-6120" y="7540200"/>
              <a:ext cx="13102920" cy="692280"/>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p:style>
        </p:sp>
        <p:sp>
          <p:nvSpPr>
            <p:cNvPr id="96" name="CustomShape 7"/>
            <p:cNvSpPr/>
            <p:nvPr/>
          </p:nvSpPr>
          <p:spPr>
            <a:xfrm>
              <a:off x="3665880" y="7597080"/>
              <a:ext cx="6632640" cy="27288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200" spc="-1" strike="noStrike">
                  <a:solidFill>
                    <a:srgbClr val="fdfcfc"/>
                  </a:solidFill>
                  <a:latin typeface="Calibri"/>
                </a:rPr>
                <a:t>About Us   |  Terms of Use |  GMP Standards  | Privacy Policy</a:t>
              </a:r>
              <a:endParaRPr b="0" lang="en-GB" sz="1200" spc="-1" strike="noStrike">
                <a:latin typeface="Arial"/>
              </a:endParaRPr>
            </a:p>
          </p:txBody>
        </p:sp>
        <p:grpSp>
          <p:nvGrpSpPr>
            <p:cNvPr id="97" name="Group 8"/>
            <p:cNvGrpSpPr/>
            <p:nvPr/>
          </p:nvGrpSpPr>
          <p:grpSpPr>
            <a:xfrm>
              <a:off x="4681440" y="7848360"/>
              <a:ext cx="6046920" cy="272880"/>
              <a:chOff x="4681440" y="7848360"/>
              <a:chExt cx="6046920" cy="272880"/>
            </a:xfrm>
          </p:grpSpPr>
          <p:sp>
            <p:nvSpPr>
              <p:cNvPr id="98" name="CustomShape 9"/>
              <p:cNvSpPr/>
              <p:nvPr/>
            </p:nvSpPr>
            <p:spPr>
              <a:xfrm>
                <a:off x="4681440" y="7848360"/>
                <a:ext cx="604692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fdfcfc"/>
                    </a:solidFill>
                    <a:latin typeface="Calibri"/>
                  </a:rPr>
                  <a:t>Copyright     2019 </a:t>
                </a:r>
                <a:r>
                  <a:rPr b="0" lang="en-GB" sz="1200" spc="-1" strike="noStrike">
                    <a:solidFill>
                      <a:srgbClr val="ffffff"/>
                    </a:solidFill>
                    <a:latin typeface="Calibri"/>
                  </a:rPr>
                  <a:t>Shantha Biotechnics Private Limited </a:t>
                </a:r>
                <a:r>
                  <a:rPr b="0" lang="en-GB" sz="1200" spc="-1" strike="noStrike">
                    <a:solidFill>
                      <a:srgbClr val="fdfcfc"/>
                    </a:solidFill>
                    <a:latin typeface="Calibri"/>
                  </a:rPr>
                  <a:t>– All Rights Reserved</a:t>
                </a:r>
                <a:endParaRPr b="0" lang="en-GB" sz="1200" spc="-1" strike="noStrike">
                  <a:latin typeface="Arial"/>
                </a:endParaRPr>
              </a:p>
            </p:txBody>
          </p:sp>
          <p:pic>
            <p:nvPicPr>
              <p:cNvPr id="99" name="Picture 143" descr=""/>
              <p:cNvPicPr/>
              <p:nvPr/>
            </p:nvPicPr>
            <p:blipFill>
              <a:blip r:embed="rId1"/>
              <a:stretch/>
            </p:blipFill>
            <p:spPr>
              <a:xfrm>
                <a:off x="5395680" y="7938360"/>
                <a:ext cx="121680" cy="120960"/>
              </a:xfrm>
              <a:prstGeom prst="rect">
                <a:avLst/>
              </a:prstGeom>
              <a:ln>
                <a:noFill/>
              </a:ln>
            </p:spPr>
          </p:pic>
        </p:grpSp>
      </p:grpSp>
      <p:sp>
        <p:nvSpPr>
          <p:cNvPr id="100" name="CustomShape 10"/>
          <p:cNvSpPr/>
          <p:nvPr/>
        </p:nvSpPr>
        <p:spPr>
          <a:xfrm>
            <a:off x="2759040" y="1071360"/>
            <a:ext cx="9833040" cy="5824800"/>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E</a:t>
            </a:r>
            <a:endParaRPr b="0" lang="en-GB" sz="1650" spc="-1" strike="noStrike">
              <a:latin typeface="Arial"/>
            </a:endParaRPr>
          </a:p>
        </p:txBody>
      </p:sp>
      <p:sp>
        <p:nvSpPr>
          <p:cNvPr id="101" name="CustomShape 11"/>
          <p:cNvSpPr/>
          <p:nvPr/>
        </p:nvSpPr>
        <p:spPr>
          <a:xfrm>
            <a:off x="5210640" y="1837800"/>
            <a:ext cx="4614480" cy="366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E</a:t>
            </a:r>
            <a:endParaRPr b="0" lang="en-GB" sz="1650" spc="-1" strike="noStrike">
              <a:latin typeface="Arial"/>
            </a:endParaRPr>
          </a:p>
        </p:txBody>
      </p:sp>
      <p:sp>
        <p:nvSpPr>
          <p:cNvPr id="102" name="CustomShape 12"/>
          <p:cNvSpPr/>
          <p:nvPr/>
        </p:nvSpPr>
        <p:spPr>
          <a:xfrm>
            <a:off x="3484440" y="1366200"/>
            <a:ext cx="8013960" cy="425520"/>
          </a:xfrm>
          <a:prstGeom prst="rect">
            <a:avLst/>
          </a:prstGeom>
          <a:noFill/>
          <a:ln>
            <a:noFill/>
          </a:ln>
        </p:spPr>
        <p:style>
          <a:lnRef idx="0"/>
          <a:fillRef idx="0"/>
          <a:effectRef idx="0"/>
          <a:fontRef idx="minor"/>
        </p:style>
        <p:txBody>
          <a:bodyPr lIns="90000" rIns="90000" tIns="45000" bIns="45000"/>
          <a:p>
            <a:pPr algn="ctr">
              <a:lnSpc>
                <a:spcPct val="100000"/>
              </a:lnSpc>
            </a:pPr>
            <a:r>
              <a:rPr b="1" lang="en-GB" sz="2200" spc="-1" strike="noStrike">
                <a:solidFill>
                  <a:srgbClr val="767171"/>
                </a:solidFill>
                <a:latin typeface="Calibri"/>
              </a:rPr>
              <a:t>Course Addition</a:t>
            </a:r>
            <a:endParaRPr b="0" lang="en-GB" sz="2200" spc="-1" strike="noStrike">
              <a:latin typeface="Arial"/>
            </a:endParaRPr>
          </a:p>
        </p:txBody>
      </p:sp>
      <p:sp>
        <p:nvSpPr>
          <p:cNvPr id="103" name="CustomShape 13"/>
          <p:cNvSpPr/>
          <p:nvPr/>
        </p:nvSpPr>
        <p:spPr>
          <a:xfrm>
            <a:off x="5325120" y="2355120"/>
            <a:ext cx="4150800" cy="42300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104" name="CustomShape 14"/>
          <p:cNvSpPr/>
          <p:nvPr/>
        </p:nvSpPr>
        <p:spPr>
          <a:xfrm>
            <a:off x="5132160" y="1995840"/>
            <a:ext cx="14094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GB" sz="1800" spc="-1" strike="noStrike">
                <a:solidFill>
                  <a:srgbClr val="000000"/>
                </a:solidFill>
                <a:latin typeface="Calibri"/>
              </a:rPr>
              <a:t>Course ID*</a:t>
            </a:r>
            <a:endParaRPr b="0" lang="en-GB" sz="1800" spc="-1" strike="noStrike">
              <a:latin typeface="Arial"/>
            </a:endParaRPr>
          </a:p>
        </p:txBody>
      </p:sp>
      <p:sp>
        <p:nvSpPr>
          <p:cNvPr id="105" name="CustomShape 15"/>
          <p:cNvSpPr/>
          <p:nvPr/>
        </p:nvSpPr>
        <p:spPr>
          <a:xfrm>
            <a:off x="5329080" y="3206160"/>
            <a:ext cx="4147200" cy="42192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106" name="CustomShape 16"/>
          <p:cNvSpPr/>
          <p:nvPr/>
        </p:nvSpPr>
        <p:spPr>
          <a:xfrm>
            <a:off x="4991760" y="2849760"/>
            <a:ext cx="280404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GB" sz="1800" spc="-1" strike="noStrike">
                <a:solidFill>
                  <a:srgbClr val="000000"/>
                </a:solidFill>
                <a:latin typeface="Calibri"/>
              </a:rPr>
              <a:t>Course Addition Date *</a:t>
            </a:r>
            <a:endParaRPr b="0" lang="en-GB" sz="1800" spc="-1" strike="noStrike">
              <a:latin typeface="Arial"/>
            </a:endParaRPr>
          </a:p>
        </p:txBody>
      </p:sp>
      <p:sp>
        <p:nvSpPr>
          <p:cNvPr id="107" name="CustomShape 17"/>
          <p:cNvSpPr/>
          <p:nvPr/>
        </p:nvSpPr>
        <p:spPr>
          <a:xfrm>
            <a:off x="5325120" y="4768560"/>
            <a:ext cx="4150800" cy="364680"/>
          </a:xfrm>
          <a:prstGeom prst="roundRect">
            <a:avLst>
              <a:gd name="adj" fmla="val 16667"/>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Submit</a:t>
            </a:r>
            <a:endParaRPr b="0" lang="en-GB" sz="1650" spc="-1" strike="noStrike">
              <a:latin typeface="Arial"/>
            </a:endParaRPr>
          </a:p>
        </p:txBody>
      </p:sp>
      <p:sp>
        <p:nvSpPr>
          <p:cNvPr id="108" name="CustomShape 18"/>
          <p:cNvSpPr/>
          <p:nvPr/>
        </p:nvSpPr>
        <p:spPr>
          <a:xfrm>
            <a:off x="5152680" y="3724920"/>
            <a:ext cx="128916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GB" sz="1800" spc="-1" strike="noStrike">
                <a:solidFill>
                  <a:srgbClr val="000000"/>
                </a:solidFill>
                <a:latin typeface="Calibri"/>
              </a:rPr>
              <a:t>Duration*</a:t>
            </a:r>
            <a:endParaRPr b="0" lang="en-GB" sz="1800" spc="-1" strike="noStrike">
              <a:latin typeface="Arial"/>
            </a:endParaRPr>
          </a:p>
        </p:txBody>
      </p:sp>
      <p:sp>
        <p:nvSpPr>
          <p:cNvPr id="109" name="CustomShape 19"/>
          <p:cNvSpPr/>
          <p:nvPr/>
        </p:nvSpPr>
        <p:spPr>
          <a:xfrm>
            <a:off x="5316480" y="4085280"/>
            <a:ext cx="4159440" cy="41544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110" name="CustomShape 20"/>
          <p:cNvSpPr/>
          <p:nvPr/>
        </p:nvSpPr>
        <p:spPr>
          <a:xfrm>
            <a:off x="-2880" y="1026000"/>
            <a:ext cx="2382840" cy="5901120"/>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p:style>
      </p:sp>
      <p:grpSp>
        <p:nvGrpSpPr>
          <p:cNvPr id="111" name="Group 21"/>
          <p:cNvGrpSpPr/>
          <p:nvPr/>
        </p:nvGrpSpPr>
        <p:grpSpPr>
          <a:xfrm>
            <a:off x="111600" y="2993400"/>
            <a:ext cx="2151720" cy="479880"/>
            <a:chOff x="111600" y="2993400"/>
            <a:chExt cx="2151720" cy="479880"/>
          </a:xfrm>
        </p:grpSpPr>
        <p:pic>
          <p:nvPicPr>
            <p:cNvPr id="112" name="Picture 61" descr=""/>
            <p:cNvPicPr/>
            <p:nvPr/>
          </p:nvPicPr>
          <p:blipFill>
            <a:blip r:embed="rId2">
              <a:lum bright="70000" contrast="-70000"/>
            </a:blip>
            <a:stretch/>
          </p:blipFill>
          <p:spPr>
            <a:xfrm>
              <a:off x="111600" y="3010320"/>
              <a:ext cx="341280" cy="341280"/>
            </a:xfrm>
            <a:prstGeom prst="rect">
              <a:avLst/>
            </a:prstGeom>
            <a:ln>
              <a:noFill/>
            </a:ln>
          </p:spPr>
        </p:pic>
        <p:sp>
          <p:nvSpPr>
            <p:cNvPr id="113" name="CustomShape 22"/>
            <p:cNvSpPr/>
            <p:nvPr/>
          </p:nvSpPr>
          <p:spPr>
            <a:xfrm>
              <a:off x="503280" y="2993400"/>
              <a:ext cx="1760040" cy="4798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Employee Add/Delete</a:t>
              </a:r>
              <a:endParaRPr b="0" lang="en-GB" sz="1280" spc="-1" strike="noStrike">
                <a:latin typeface="Arial"/>
              </a:endParaRPr>
            </a:p>
          </p:txBody>
        </p:sp>
      </p:grpSp>
      <p:sp>
        <p:nvSpPr>
          <p:cNvPr id="114" name="CustomShape 23"/>
          <p:cNvSpPr/>
          <p:nvPr/>
        </p:nvSpPr>
        <p:spPr>
          <a:xfrm>
            <a:off x="551160" y="1498680"/>
            <a:ext cx="161928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Database Upload</a:t>
            </a:r>
            <a:endParaRPr b="0" lang="en-GB" sz="1280" spc="-1" strike="noStrike">
              <a:latin typeface="Arial"/>
            </a:endParaRPr>
          </a:p>
        </p:txBody>
      </p:sp>
      <p:pic>
        <p:nvPicPr>
          <p:cNvPr id="115" name="Picture 64" descr=""/>
          <p:cNvPicPr/>
          <p:nvPr/>
        </p:nvPicPr>
        <p:blipFill>
          <a:blip r:embed="rId3"/>
          <a:stretch/>
        </p:blipFill>
        <p:spPr>
          <a:xfrm>
            <a:off x="180360" y="1495440"/>
            <a:ext cx="308520" cy="308520"/>
          </a:xfrm>
          <a:prstGeom prst="rect">
            <a:avLst/>
          </a:prstGeom>
          <a:ln>
            <a:noFill/>
          </a:ln>
        </p:spPr>
      </p:pic>
      <p:sp>
        <p:nvSpPr>
          <p:cNvPr id="116" name="CustomShape 24"/>
          <p:cNvSpPr/>
          <p:nvPr/>
        </p:nvSpPr>
        <p:spPr>
          <a:xfrm>
            <a:off x="505440" y="2481120"/>
            <a:ext cx="176004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Search Employee</a:t>
            </a:r>
            <a:endParaRPr b="0" lang="en-GB" sz="1280" spc="-1" strike="noStrike">
              <a:latin typeface="Arial"/>
            </a:endParaRPr>
          </a:p>
        </p:txBody>
      </p:sp>
      <p:grpSp>
        <p:nvGrpSpPr>
          <p:cNvPr id="117" name="Group 25"/>
          <p:cNvGrpSpPr/>
          <p:nvPr/>
        </p:nvGrpSpPr>
        <p:grpSpPr>
          <a:xfrm>
            <a:off x="147240" y="1961280"/>
            <a:ext cx="2189160" cy="502560"/>
            <a:chOff x="147240" y="1961280"/>
            <a:chExt cx="2189160" cy="502560"/>
          </a:xfrm>
        </p:grpSpPr>
        <p:pic>
          <p:nvPicPr>
            <p:cNvPr id="118" name="Picture 71" descr=""/>
            <p:cNvPicPr/>
            <p:nvPr/>
          </p:nvPicPr>
          <p:blipFill>
            <a:blip r:embed="rId4">
              <a:lum bright="70000" contrast="-70000"/>
            </a:blip>
            <a:stretch/>
          </p:blipFill>
          <p:spPr>
            <a:xfrm>
              <a:off x="147240" y="1961280"/>
              <a:ext cx="351720" cy="342000"/>
            </a:xfrm>
            <a:prstGeom prst="rect">
              <a:avLst/>
            </a:prstGeom>
            <a:ln>
              <a:noFill/>
            </a:ln>
          </p:spPr>
        </p:pic>
        <p:sp>
          <p:nvSpPr>
            <p:cNvPr id="119" name="CustomShape 26"/>
            <p:cNvSpPr/>
            <p:nvPr/>
          </p:nvSpPr>
          <p:spPr>
            <a:xfrm>
              <a:off x="527040" y="1983960"/>
              <a:ext cx="1809360" cy="4798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Employee Attendance</a:t>
              </a:r>
              <a:endParaRPr b="0" lang="en-GB" sz="1280" spc="-1" strike="noStrike">
                <a:latin typeface="Arial"/>
              </a:endParaRPr>
            </a:p>
          </p:txBody>
        </p:sp>
      </p:grpSp>
      <p:pic>
        <p:nvPicPr>
          <p:cNvPr id="120" name="Picture 73" descr=""/>
          <p:cNvPicPr/>
          <p:nvPr/>
        </p:nvPicPr>
        <p:blipFill>
          <a:blip r:embed="rId5"/>
          <a:stretch/>
        </p:blipFill>
        <p:spPr>
          <a:xfrm>
            <a:off x="178200" y="2482560"/>
            <a:ext cx="324720" cy="324720"/>
          </a:xfrm>
          <a:prstGeom prst="rect">
            <a:avLst/>
          </a:prstGeom>
          <a:ln>
            <a:noFill/>
          </a:ln>
        </p:spPr>
      </p:pic>
      <p:sp>
        <p:nvSpPr>
          <p:cNvPr id="121" name="CustomShape 27"/>
          <p:cNvSpPr/>
          <p:nvPr/>
        </p:nvSpPr>
        <p:spPr>
          <a:xfrm>
            <a:off x="536040" y="348876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Test Results</a:t>
            </a:r>
            <a:endParaRPr b="0" lang="en-GB" sz="1280" spc="-1" strike="noStrike">
              <a:latin typeface="Arial"/>
            </a:endParaRPr>
          </a:p>
        </p:txBody>
      </p:sp>
      <p:grpSp>
        <p:nvGrpSpPr>
          <p:cNvPr id="122" name="Group 28"/>
          <p:cNvGrpSpPr/>
          <p:nvPr/>
        </p:nvGrpSpPr>
        <p:grpSpPr>
          <a:xfrm>
            <a:off x="133920" y="4025520"/>
            <a:ext cx="2215080" cy="353880"/>
            <a:chOff x="133920" y="4025520"/>
            <a:chExt cx="2215080" cy="353880"/>
          </a:xfrm>
        </p:grpSpPr>
        <p:pic>
          <p:nvPicPr>
            <p:cNvPr id="123" name="Picture 78" descr=""/>
            <p:cNvPicPr/>
            <p:nvPr/>
          </p:nvPicPr>
          <p:blipFill>
            <a:blip r:embed="rId6">
              <a:lum bright="70000" contrast="-70000"/>
            </a:blip>
            <a:stretch/>
          </p:blipFill>
          <p:spPr>
            <a:xfrm>
              <a:off x="133920" y="4037400"/>
              <a:ext cx="351720" cy="342000"/>
            </a:xfrm>
            <a:prstGeom prst="rect">
              <a:avLst/>
            </a:prstGeom>
            <a:ln>
              <a:noFill/>
            </a:ln>
          </p:spPr>
        </p:pic>
        <p:sp>
          <p:nvSpPr>
            <p:cNvPr id="124" name="CustomShape 29"/>
            <p:cNvSpPr/>
            <p:nvPr/>
          </p:nvSpPr>
          <p:spPr>
            <a:xfrm>
              <a:off x="539640" y="402552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Report Generation</a:t>
              </a:r>
              <a:endParaRPr b="0" lang="en-GB" sz="1280" spc="-1" strike="noStrike">
                <a:latin typeface="Arial"/>
              </a:endParaRPr>
            </a:p>
          </p:txBody>
        </p:sp>
      </p:grpSp>
      <p:sp>
        <p:nvSpPr>
          <p:cNvPr id="125" name="CustomShape 30"/>
          <p:cNvSpPr/>
          <p:nvPr/>
        </p:nvSpPr>
        <p:spPr>
          <a:xfrm>
            <a:off x="537120" y="450180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FAQ’s</a:t>
            </a:r>
            <a:endParaRPr b="0" lang="en-GB" sz="1280" spc="-1" strike="noStrike">
              <a:latin typeface="Arial"/>
            </a:endParaRPr>
          </a:p>
        </p:txBody>
      </p:sp>
      <p:sp>
        <p:nvSpPr>
          <p:cNvPr id="126" name="CustomShape 31"/>
          <p:cNvSpPr/>
          <p:nvPr/>
        </p:nvSpPr>
        <p:spPr>
          <a:xfrm>
            <a:off x="501120" y="501552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Latest Updates</a:t>
            </a:r>
            <a:endParaRPr b="0" lang="en-GB" sz="1280" spc="-1" strike="noStrike">
              <a:latin typeface="Arial"/>
            </a:endParaRPr>
          </a:p>
        </p:txBody>
      </p:sp>
      <p:pic>
        <p:nvPicPr>
          <p:cNvPr id="127" name="Picture 83" descr=""/>
          <p:cNvPicPr/>
          <p:nvPr/>
        </p:nvPicPr>
        <p:blipFill>
          <a:blip r:embed="rId7"/>
          <a:stretch/>
        </p:blipFill>
        <p:spPr>
          <a:xfrm>
            <a:off x="129240" y="5004360"/>
            <a:ext cx="350280" cy="321480"/>
          </a:xfrm>
          <a:prstGeom prst="rect">
            <a:avLst/>
          </a:prstGeom>
          <a:ln>
            <a:noFill/>
          </a:ln>
        </p:spPr>
      </p:pic>
      <p:pic>
        <p:nvPicPr>
          <p:cNvPr id="128" name="Picture 84" descr=""/>
          <p:cNvPicPr/>
          <p:nvPr/>
        </p:nvPicPr>
        <p:blipFill>
          <a:blip r:embed="rId8"/>
          <a:stretch/>
        </p:blipFill>
        <p:spPr>
          <a:xfrm>
            <a:off x="176400" y="4456800"/>
            <a:ext cx="250560" cy="417960"/>
          </a:xfrm>
          <a:prstGeom prst="rect">
            <a:avLst/>
          </a:prstGeom>
          <a:ln>
            <a:noFill/>
          </a:ln>
        </p:spPr>
      </p:pic>
      <p:pic>
        <p:nvPicPr>
          <p:cNvPr id="129" name="Picture 86" descr=""/>
          <p:cNvPicPr/>
          <p:nvPr/>
        </p:nvPicPr>
        <p:blipFill>
          <a:blip r:embed="rId9"/>
          <a:stretch/>
        </p:blipFill>
        <p:spPr>
          <a:xfrm>
            <a:off x="126360" y="3524760"/>
            <a:ext cx="384840" cy="318600"/>
          </a:xfrm>
          <a:prstGeom prst="rect">
            <a:avLst/>
          </a:prstGeom>
          <a:ln>
            <a:noFill/>
          </a:ln>
        </p:spPr>
      </p:pic>
      <p:grpSp>
        <p:nvGrpSpPr>
          <p:cNvPr id="130" name="Group 32"/>
          <p:cNvGrpSpPr/>
          <p:nvPr/>
        </p:nvGrpSpPr>
        <p:grpSpPr>
          <a:xfrm>
            <a:off x="11563560" y="599400"/>
            <a:ext cx="1052280" cy="257040"/>
            <a:chOff x="11563560" y="599400"/>
            <a:chExt cx="1052280" cy="257040"/>
          </a:xfrm>
        </p:grpSpPr>
        <p:sp>
          <p:nvSpPr>
            <p:cNvPr id="131" name="CustomShape 33"/>
            <p:cNvSpPr/>
            <p:nvPr/>
          </p:nvSpPr>
          <p:spPr>
            <a:xfrm>
              <a:off x="11756520" y="599400"/>
              <a:ext cx="859320" cy="257040"/>
            </a:xfrm>
            <a:prstGeom prst="rect">
              <a:avLst/>
            </a:prstGeom>
            <a:noFill/>
            <a:ln>
              <a:noFill/>
            </a:ln>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Calibri"/>
                </a:rPr>
                <a:t>Logout</a:t>
              </a:r>
              <a:endParaRPr b="0" lang="en-GB" sz="1100" spc="-1" strike="noStrike">
                <a:latin typeface="Arial"/>
              </a:endParaRPr>
            </a:p>
          </p:txBody>
        </p:sp>
        <p:pic>
          <p:nvPicPr>
            <p:cNvPr id="132" name="Picture 146" descr=""/>
            <p:cNvPicPr/>
            <p:nvPr/>
          </p:nvPicPr>
          <p:blipFill>
            <a:blip r:embed="rId10"/>
            <a:stretch/>
          </p:blipFill>
          <p:spPr>
            <a:xfrm>
              <a:off x="11563560" y="626760"/>
              <a:ext cx="192960" cy="192960"/>
            </a:xfrm>
            <a:prstGeom prst="rect">
              <a:avLst/>
            </a:prstGeom>
            <a:ln>
              <a:noFill/>
            </a:ln>
          </p:spPr>
        </p:pic>
      </p:grpSp>
      <p:pic>
        <p:nvPicPr>
          <p:cNvPr id="133" name="Picture 5" descr=""/>
          <p:cNvPicPr/>
          <p:nvPr/>
        </p:nvPicPr>
        <p:blipFill>
          <a:blip r:embed="rId11"/>
          <a:srcRect l="0" t="12396" r="1550" b="17536"/>
          <a:stretch/>
        </p:blipFill>
        <p:spPr>
          <a:xfrm>
            <a:off x="5626080" y="117720"/>
            <a:ext cx="2089440" cy="743400"/>
          </a:xfrm>
          <a:prstGeom prst="rect">
            <a:avLst/>
          </a:prstGeom>
          <a:ln>
            <a:noFill/>
          </a:ln>
        </p:spPr>
      </p:pic>
      <p:sp>
        <p:nvSpPr>
          <p:cNvPr id="134" name="CustomShape 34"/>
          <p:cNvSpPr/>
          <p:nvPr/>
        </p:nvSpPr>
        <p:spPr>
          <a:xfrm>
            <a:off x="11437560" y="323280"/>
            <a:ext cx="117792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Calibri"/>
              </a:rPr>
              <a:t>Hi, JRC Murthy</a:t>
            </a:r>
            <a:endParaRPr b="0" lang="en-GB" sz="1100" spc="-1" strike="noStrike">
              <a:latin typeface="Arial"/>
            </a:endParaRPr>
          </a:p>
        </p:txBody>
      </p:sp>
      <p:grpSp>
        <p:nvGrpSpPr>
          <p:cNvPr id="135" name="Group 35"/>
          <p:cNvGrpSpPr/>
          <p:nvPr/>
        </p:nvGrpSpPr>
        <p:grpSpPr>
          <a:xfrm>
            <a:off x="11563560" y="599400"/>
            <a:ext cx="1052280" cy="257040"/>
            <a:chOff x="11563560" y="599400"/>
            <a:chExt cx="1052280" cy="257040"/>
          </a:xfrm>
        </p:grpSpPr>
        <p:sp>
          <p:nvSpPr>
            <p:cNvPr id="136" name="CustomShape 36"/>
            <p:cNvSpPr/>
            <p:nvPr/>
          </p:nvSpPr>
          <p:spPr>
            <a:xfrm>
              <a:off x="11756520" y="599400"/>
              <a:ext cx="859320" cy="257040"/>
            </a:xfrm>
            <a:prstGeom prst="rect">
              <a:avLst/>
            </a:prstGeom>
            <a:noFill/>
            <a:ln>
              <a:noFill/>
            </a:ln>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Calibri"/>
                </a:rPr>
                <a:t>Logout</a:t>
              </a:r>
              <a:endParaRPr b="0" lang="en-GB" sz="1100" spc="-1" strike="noStrike">
                <a:latin typeface="Arial"/>
              </a:endParaRPr>
            </a:p>
          </p:txBody>
        </p:sp>
        <p:pic>
          <p:nvPicPr>
            <p:cNvPr id="137" name="Picture 67" descr=""/>
            <p:cNvPicPr/>
            <p:nvPr/>
          </p:nvPicPr>
          <p:blipFill>
            <a:blip r:embed="rId12"/>
            <a:stretch/>
          </p:blipFill>
          <p:spPr>
            <a:xfrm>
              <a:off x="11563560" y="626760"/>
              <a:ext cx="192960" cy="192960"/>
            </a:xfrm>
            <a:prstGeom prst="rect">
              <a:avLst/>
            </a:prstGeom>
            <a:ln>
              <a:noFill/>
            </a:ln>
          </p:spPr>
        </p:pic>
      </p:grpSp>
      <p:pic>
        <p:nvPicPr>
          <p:cNvPr id="138" name="Picture 69" descr=""/>
          <p:cNvPicPr/>
          <p:nvPr/>
        </p:nvPicPr>
        <p:blipFill>
          <a:blip r:embed="rId13"/>
          <a:srcRect l="0" t="12396" r="1550" b="17536"/>
          <a:stretch/>
        </p:blipFill>
        <p:spPr>
          <a:xfrm>
            <a:off x="5626080" y="117720"/>
            <a:ext cx="2089440" cy="743400"/>
          </a:xfrm>
          <a:prstGeom prst="rect">
            <a:avLst/>
          </a:prstGeom>
          <a:ln>
            <a:noFill/>
          </a:ln>
        </p:spPr>
      </p:pic>
      <p:sp>
        <p:nvSpPr>
          <p:cNvPr id="139" name="CustomShape 37"/>
          <p:cNvSpPr/>
          <p:nvPr/>
        </p:nvSpPr>
        <p:spPr>
          <a:xfrm>
            <a:off x="11437560" y="323280"/>
            <a:ext cx="117792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Calibri"/>
              </a:rPr>
              <a:t>Hi, JRC Murthy</a:t>
            </a:r>
            <a:endParaRPr b="0" lang="en-GB" sz="1100" spc="-1" strike="noStrike">
              <a:latin typeface="Arial"/>
            </a:endParaRPr>
          </a:p>
        </p:txBody>
      </p:sp>
      <p:pic>
        <p:nvPicPr>
          <p:cNvPr id="140" name="Picture 75" descr=""/>
          <p:cNvPicPr/>
          <p:nvPr/>
        </p:nvPicPr>
        <p:blipFill>
          <a:blip r:embed="rId14"/>
          <a:stretch/>
        </p:blipFill>
        <p:spPr>
          <a:xfrm>
            <a:off x="133920" y="172080"/>
            <a:ext cx="2492280" cy="72648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977040" y="687132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42" name="CustomShape 2"/>
          <p:cNvSpPr/>
          <p:nvPr/>
        </p:nvSpPr>
        <p:spPr>
          <a:xfrm>
            <a:off x="5400" y="687132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43" name="CustomShape 3"/>
          <p:cNvSpPr/>
          <p:nvPr/>
        </p:nvSpPr>
        <p:spPr>
          <a:xfrm>
            <a:off x="977040" y="688500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44" name="CustomShape 4"/>
          <p:cNvSpPr/>
          <p:nvPr/>
        </p:nvSpPr>
        <p:spPr>
          <a:xfrm>
            <a:off x="5400" y="688500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grpSp>
        <p:nvGrpSpPr>
          <p:cNvPr id="145" name="Group 5"/>
          <p:cNvGrpSpPr/>
          <p:nvPr/>
        </p:nvGrpSpPr>
        <p:grpSpPr>
          <a:xfrm>
            <a:off x="-6120" y="7540200"/>
            <a:ext cx="13102920" cy="692280"/>
            <a:chOff x="-6120" y="7540200"/>
            <a:chExt cx="13102920" cy="692280"/>
          </a:xfrm>
        </p:grpSpPr>
        <p:sp>
          <p:nvSpPr>
            <p:cNvPr id="146" name="CustomShape 6"/>
            <p:cNvSpPr/>
            <p:nvPr/>
          </p:nvSpPr>
          <p:spPr>
            <a:xfrm>
              <a:off x="-6120" y="7540200"/>
              <a:ext cx="13102920" cy="692280"/>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p:style>
        </p:sp>
        <p:sp>
          <p:nvSpPr>
            <p:cNvPr id="147" name="CustomShape 7"/>
            <p:cNvSpPr/>
            <p:nvPr/>
          </p:nvSpPr>
          <p:spPr>
            <a:xfrm>
              <a:off x="3665880" y="7597080"/>
              <a:ext cx="6632640" cy="27288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200" spc="-1" strike="noStrike">
                  <a:solidFill>
                    <a:srgbClr val="fdfcfc"/>
                  </a:solidFill>
                  <a:latin typeface="Calibri"/>
                </a:rPr>
                <a:t>About Us   |  Terms of Use |  GMP Standards  | Privacy Policy</a:t>
              </a:r>
              <a:endParaRPr b="0" lang="en-GB" sz="1200" spc="-1" strike="noStrike">
                <a:latin typeface="Arial"/>
              </a:endParaRPr>
            </a:p>
          </p:txBody>
        </p:sp>
        <p:grpSp>
          <p:nvGrpSpPr>
            <p:cNvPr id="148" name="Group 8"/>
            <p:cNvGrpSpPr/>
            <p:nvPr/>
          </p:nvGrpSpPr>
          <p:grpSpPr>
            <a:xfrm>
              <a:off x="4681440" y="7848360"/>
              <a:ext cx="6046920" cy="272880"/>
              <a:chOff x="4681440" y="7848360"/>
              <a:chExt cx="6046920" cy="272880"/>
            </a:xfrm>
          </p:grpSpPr>
          <p:sp>
            <p:nvSpPr>
              <p:cNvPr id="149" name="CustomShape 9"/>
              <p:cNvSpPr/>
              <p:nvPr/>
            </p:nvSpPr>
            <p:spPr>
              <a:xfrm>
                <a:off x="4681440" y="7848360"/>
                <a:ext cx="604692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fdfcfc"/>
                    </a:solidFill>
                    <a:latin typeface="Calibri"/>
                  </a:rPr>
                  <a:t>Copyright     2019 </a:t>
                </a:r>
                <a:r>
                  <a:rPr b="0" lang="en-GB" sz="1200" spc="-1" strike="noStrike">
                    <a:solidFill>
                      <a:srgbClr val="ffffff"/>
                    </a:solidFill>
                    <a:latin typeface="Calibri"/>
                  </a:rPr>
                  <a:t>Shantha Biotechnics Private Limited </a:t>
                </a:r>
                <a:r>
                  <a:rPr b="0" lang="en-GB" sz="1200" spc="-1" strike="noStrike">
                    <a:solidFill>
                      <a:srgbClr val="fdfcfc"/>
                    </a:solidFill>
                    <a:latin typeface="Calibri"/>
                  </a:rPr>
                  <a:t>– All Rights Reserved</a:t>
                </a:r>
                <a:endParaRPr b="0" lang="en-GB" sz="1200" spc="-1" strike="noStrike">
                  <a:latin typeface="Arial"/>
                </a:endParaRPr>
              </a:p>
            </p:txBody>
          </p:sp>
          <p:pic>
            <p:nvPicPr>
              <p:cNvPr id="150" name="Picture 143" descr=""/>
              <p:cNvPicPr/>
              <p:nvPr/>
            </p:nvPicPr>
            <p:blipFill>
              <a:blip r:embed="rId1"/>
              <a:stretch/>
            </p:blipFill>
            <p:spPr>
              <a:xfrm>
                <a:off x="5395680" y="7938360"/>
                <a:ext cx="121680" cy="120960"/>
              </a:xfrm>
              <a:prstGeom prst="rect">
                <a:avLst/>
              </a:prstGeom>
              <a:ln>
                <a:noFill/>
              </a:ln>
            </p:spPr>
          </p:pic>
        </p:grpSp>
      </p:grpSp>
      <p:grpSp>
        <p:nvGrpSpPr>
          <p:cNvPr id="151" name="Group 10"/>
          <p:cNvGrpSpPr/>
          <p:nvPr/>
        </p:nvGrpSpPr>
        <p:grpSpPr>
          <a:xfrm>
            <a:off x="11563560" y="599400"/>
            <a:ext cx="1052280" cy="257040"/>
            <a:chOff x="11563560" y="599400"/>
            <a:chExt cx="1052280" cy="257040"/>
          </a:xfrm>
        </p:grpSpPr>
        <p:sp>
          <p:nvSpPr>
            <p:cNvPr id="152" name="CustomShape 11"/>
            <p:cNvSpPr/>
            <p:nvPr/>
          </p:nvSpPr>
          <p:spPr>
            <a:xfrm>
              <a:off x="11756520" y="599400"/>
              <a:ext cx="859320" cy="257040"/>
            </a:xfrm>
            <a:prstGeom prst="rect">
              <a:avLst/>
            </a:prstGeom>
            <a:noFill/>
            <a:ln>
              <a:noFill/>
            </a:ln>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Calibri"/>
                </a:rPr>
                <a:t>Logout</a:t>
              </a:r>
              <a:endParaRPr b="0" lang="en-GB" sz="1100" spc="-1" strike="noStrike">
                <a:latin typeface="Arial"/>
              </a:endParaRPr>
            </a:p>
          </p:txBody>
        </p:sp>
        <p:pic>
          <p:nvPicPr>
            <p:cNvPr id="153" name="Picture 146" descr=""/>
            <p:cNvPicPr/>
            <p:nvPr/>
          </p:nvPicPr>
          <p:blipFill>
            <a:blip r:embed="rId2"/>
            <a:stretch/>
          </p:blipFill>
          <p:spPr>
            <a:xfrm>
              <a:off x="11563560" y="626760"/>
              <a:ext cx="192960" cy="192960"/>
            </a:xfrm>
            <a:prstGeom prst="rect">
              <a:avLst/>
            </a:prstGeom>
            <a:ln>
              <a:noFill/>
            </a:ln>
          </p:spPr>
        </p:pic>
      </p:grpSp>
      <p:pic>
        <p:nvPicPr>
          <p:cNvPr id="154" name="Picture 5" descr=""/>
          <p:cNvPicPr/>
          <p:nvPr/>
        </p:nvPicPr>
        <p:blipFill>
          <a:blip r:embed="rId3"/>
          <a:srcRect l="0" t="12396" r="1550" b="17536"/>
          <a:stretch/>
        </p:blipFill>
        <p:spPr>
          <a:xfrm>
            <a:off x="5626080" y="117720"/>
            <a:ext cx="2089440" cy="743400"/>
          </a:xfrm>
          <a:prstGeom prst="rect">
            <a:avLst/>
          </a:prstGeom>
          <a:ln>
            <a:noFill/>
          </a:ln>
        </p:spPr>
      </p:pic>
      <p:sp>
        <p:nvSpPr>
          <p:cNvPr id="155" name="CustomShape 12"/>
          <p:cNvSpPr/>
          <p:nvPr/>
        </p:nvSpPr>
        <p:spPr>
          <a:xfrm>
            <a:off x="11437560" y="323280"/>
            <a:ext cx="117792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Calibri"/>
              </a:rPr>
              <a:t>Hi, JRC Murthy</a:t>
            </a:r>
            <a:endParaRPr b="0" lang="en-GB" sz="1100" spc="-1" strike="noStrike">
              <a:latin typeface="Arial"/>
            </a:endParaRPr>
          </a:p>
        </p:txBody>
      </p:sp>
      <p:sp>
        <p:nvSpPr>
          <p:cNvPr id="156" name="CustomShape 13"/>
          <p:cNvSpPr/>
          <p:nvPr/>
        </p:nvSpPr>
        <p:spPr>
          <a:xfrm>
            <a:off x="5051880" y="1321560"/>
            <a:ext cx="27064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767171"/>
                </a:solidFill>
                <a:latin typeface="Calibri"/>
              </a:rPr>
              <a:t>Employee Selection</a:t>
            </a:r>
            <a:endParaRPr b="0" lang="en-GB" sz="1800" spc="-1" strike="noStrike">
              <a:latin typeface="Arial"/>
            </a:endParaRPr>
          </a:p>
        </p:txBody>
      </p:sp>
      <p:sp>
        <p:nvSpPr>
          <p:cNvPr id="157" name="CustomShape 14"/>
          <p:cNvSpPr/>
          <p:nvPr/>
        </p:nvSpPr>
        <p:spPr>
          <a:xfrm>
            <a:off x="2533320" y="1011240"/>
            <a:ext cx="10012680" cy="6228360"/>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E`</a:t>
            </a:r>
            <a:endParaRPr b="0" lang="en-GB" sz="1650" spc="-1" strike="noStrike">
              <a:latin typeface="Arial"/>
            </a:endParaRPr>
          </a:p>
        </p:txBody>
      </p:sp>
      <p:sp>
        <p:nvSpPr>
          <p:cNvPr id="158" name="CustomShape 15"/>
          <p:cNvSpPr/>
          <p:nvPr/>
        </p:nvSpPr>
        <p:spPr>
          <a:xfrm>
            <a:off x="6357600" y="1979280"/>
            <a:ext cx="1792080" cy="39960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GB" sz="1650" spc="-1" strike="noStrike">
                <a:solidFill>
                  <a:srgbClr val="767171"/>
                </a:solidFill>
                <a:latin typeface="Calibri"/>
              </a:rPr>
              <a:t>02/03/2019</a:t>
            </a:r>
            <a:endParaRPr b="0" lang="en-GB" sz="1650" spc="-1" strike="noStrike">
              <a:latin typeface="Arial"/>
            </a:endParaRPr>
          </a:p>
        </p:txBody>
      </p:sp>
      <p:sp>
        <p:nvSpPr>
          <p:cNvPr id="159" name="CustomShape 16"/>
          <p:cNvSpPr/>
          <p:nvPr/>
        </p:nvSpPr>
        <p:spPr>
          <a:xfrm>
            <a:off x="4997880" y="2009880"/>
            <a:ext cx="144828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solidFill>
                  <a:srgbClr val="000000"/>
                </a:solidFill>
                <a:latin typeface="Calibri"/>
              </a:rPr>
              <a:t>Start Date</a:t>
            </a:r>
            <a:endParaRPr b="0" lang="en-GB" sz="1800" spc="-1" strike="noStrike">
              <a:latin typeface="Arial"/>
            </a:endParaRPr>
          </a:p>
        </p:txBody>
      </p:sp>
      <p:sp>
        <p:nvSpPr>
          <p:cNvPr id="160" name="CustomShape 17"/>
          <p:cNvSpPr/>
          <p:nvPr/>
        </p:nvSpPr>
        <p:spPr>
          <a:xfrm>
            <a:off x="5456520" y="6250320"/>
            <a:ext cx="3212280" cy="400320"/>
          </a:xfrm>
          <a:prstGeom prst="roundRect">
            <a:avLst>
              <a:gd name="adj" fmla="val 16667"/>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Submit</a:t>
            </a:r>
            <a:endParaRPr b="0" lang="en-GB" sz="1650" spc="-1" strike="noStrike">
              <a:latin typeface="Arial"/>
            </a:endParaRPr>
          </a:p>
        </p:txBody>
      </p:sp>
      <p:pic>
        <p:nvPicPr>
          <p:cNvPr id="161" name="Picture 4" descr=""/>
          <p:cNvPicPr/>
          <p:nvPr/>
        </p:nvPicPr>
        <p:blipFill>
          <a:blip r:embed="rId4"/>
          <a:stretch/>
        </p:blipFill>
        <p:spPr>
          <a:xfrm>
            <a:off x="8728920" y="2644200"/>
            <a:ext cx="3240720" cy="466200"/>
          </a:xfrm>
          <a:prstGeom prst="rect">
            <a:avLst/>
          </a:prstGeom>
          <a:ln>
            <a:noFill/>
          </a:ln>
        </p:spPr>
      </p:pic>
      <p:sp>
        <p:nvSpPr>
          <p:cNvPr id="162" name="CustomShape 18"/>
          <p:cNvSpPr/>
          <p:nvPr/>
        </p:nvSpPr>
        <p:spPr>
          <a:xfrm>
            <a:off x="7561800" y="2711520"/>
            <a:ext cx="144828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solidFill>
                  <a:srgbClr val="000000"/>
                </a:solidFill>
                <a:latin typeface="Calibri"/>
              </a:rPr>
              <a:t>Filter </a:t>
            </a:r>
            <a:endParaRPr b="0" lang="en-GB" sz="1800" spc="-1" strike="noStrike">
              <a:latin typeface="Arial"/>
            </a:endParaRPr>
          </a:p>
        </p:txBody>
      </p:sp>
      <p:pic>
        <p:nvPicPr>
          <p:cNvPr id="163" name="Picture 2" descr=""/>
          <p:cNvPicPr/>
          <p:nvPr/>
        </p:nvPicPr>
        <p:blipFill>
          <a:blip r:embed="rId5"/>
          <a:stretch/>
        </p:blipFill>
        <p:spPr>
          <a:xfrm>
            <a:off x="3137400" y="1915200"/>
            <a:ext cx="1570320" cy="565560"/>
          </a:xfrm>
          <a:prstGeom prst="rect">
            <a:avLst/>
          </a:prstGeom>
          <a:ln>
            <a:noFill/>
          </a:ln>
        </p:spPr>
      </p:pic>
      <p:sp>
        <p:nvSpPr>
          <p:cNvPr id="164" name="CustomShape 19"/>
          <p:cNvSpPr/>
          <p:nvPr/>
        </p:nvSpPr>
        <p:spPr>
          <a:xfrm>
            <a:off x="3048120" y="2652840"/>
            <a:ext cx="9630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a:rPr>
              <a:t>Search</a:t>
            </a:r>
            <a:endParaRPr b="0" lang="en-GB" sz="1800" spc="-1" strike="noStrike">
              <a:latin typeface="Arial"/>
            </a:endParaRPr>
          </a:p>
        </p:txBody>
      </p:sp>
      <p:sp>
        <p:nvSpPr>
          <p:cNvPr id="165" name="CustomShape 20"/>
          <p:cNvSpPr/>
          <p:nvPr/>
        </p:nvSpPr>
        <p:spPr>
          <a:xfrm>
            <a:off x="3981960" y="2653560"/>
            <a:ext cx="1551240" cy="40572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GB" sz="1650" spc="-1" strike="noStrike">
                <a:solidFill>
                  <a:srgbClr val="a6a6a6"/>
                </a:solidFill>
                <a:latin typeface="Calibri"/>
              </a:rPr>
              <a:t>Employee ID</a:t>
            </a:r>
            <a:endParaRPr b="0" lang="en-GB" sz="1650" spc="-1" strike="noStrike">
              <a:latin typeface="Arial"/>
            </a:endParaRPr>
          </a:p>
        </p:txBody>
      </p:sp>
      <p:sp>
        <p:nvSpPr>
          <p:cNvPr id="166" name="CustomShape 21"/>
          <p:cNvSpPr/>
          <p:nvPr/>
        </p:nvSpPr>
        <p:spPr>
          <a:xfrm>
            <a:off x="-2880" y="1026000"/>
            <a:ext cx="2382840" cy="5901120"/>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p:style>
      </p:sp>
      <p:grpSp>
        <p:nvGrpSpPr>
          <p:cNvPr id="167" name="Group 22"/>
          <p:cNvGrpSpPr/>
          <p:nvPr/>
        </p:nvGrpSpPr>
        <p:grpSpPr>
          <a:xfrm>
            <a:off x="111600" y="2993400"/>
            <a:ext cx="2151720" cy="479880"/>
            <a:chOff x="111600" y="2993400"/>
            <a:chExt cx="2151720" cy="479880"/>
          </a:xfrm>
        </p:grpSpPr>
        <p:pic>
          <p:nvPicPr>
            <p:cNvPr id="168" name="Picture 56" descr=""/>
            <p:cNvPicPr/>
            <p:nvPr/>
          </p:nvPicPr>
          <p:blipFill>
            <a:blip r:embed="rId6">
              <a:lum bright="70000" contrast="-70000"/>
            </a:blip>
            <a:stretch/>
          </p:blipFill>
          <p:spPr>
            <a:xfrm>
              <a:off x="111600" y="3010320"/>
              <a:ext cx="341280" cy="341280"/>
            </a:xfrm>
            <a:prstGeom prst="rect">
              <a:avLst/>
            </a:prstGeom>
            <a:ln>
              <a:noFill/>
            </a:ln>
          </p:spPr>
        </p:pic>
        <p:sp>
          <p:nvSpPr>
            <p:cNvPr id="169" name="CustomShape 23"/>
            <p:cNvSpPr/>
            <p:nvPr/>
          </p:nvSpPr>
          <p:spPr>
            <a:xfrm>
              <a:off x="503280" y="2993400"/>
              <a:ext cx="1760040" cy="4798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Employee Add/Delete</a:t>
              </a:r>
              <a:endParaRPr b="0" lang="en-GB" sz="1280" spc="-1" strike="noStrike">
                <a:latin typeface="Arial"/>
              </a:endParaRPr>
            </a:p>
          </p:txBody>
        </p:sp>
      </p:grpSp>
      <p:sp>
        <p:nvSpPr>
          <p:cNvPr id="170" name="CustomShape 24"/>
          <p:cNvSpPr/>
          <p:nvPr/>
        </p:nvSpPr>
        <p:spPr>
          <a:xfrm>
            <a:off x="551160" y="1498680"/>
            <a:ext cx="161928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Database Upload</a:t>
            </a:r>
            <a:endParaRPr b="0" lang="en-GB" sz="1280" spc="-1" strike="noStrike">
              <a:latin typeface="Arial"/>
            </a:endParaRPr>
          </a:p>
        </p:txBody>
      </p:sp>
      <p:pic>
        <p:nvPicPr>
          <p:cNvPr id="171" name="Picture 59" descr=""/>
          <p:cNvPicPr/>
          <p:nvPr/>
        </p:nvPicPr>
        <p:blipFill>
          <a:blip r:embed="rId7"/>
          <a:stretch/>
        </p:blipFill>
        <p:spPr>
          <a:xfrm>
            <a:off x="180360" y="1495440"/>
            <a:ext cx="308520" cy="308520"/>
          </a:xfrm>
          <a:prstGeom prst="rect">
            <a:avLst/>
          </a:prstGeom>
          <a:ln>
            <a:noFill/>
          </a:ln>
        </p:spPr>
      </p:pic>
      <p:sp>
        <p:nvSpPr>
          <p:cNvPr id="172" name="CustomShape 25"/>
          <p:cNvSpPr/>
          <p:nvPr/>
        </p:nvSpPr>
        <p:spPr>
          <a:xfrm>
            <a:off x="505440" y="2481120"/>
            <a:ext cx="176004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Search Employee</a:t>
            </a:r>
            <a:endParaRPr b="0" lang="en-GB" sz="1280" spc="-1" strike="noStrike">
              <a:latin typeface="Arial"/>
            </a:endParaRPr>
          </a:p>
        </p:txBody>
      </p:sp>
      <p:grpSp>
        <p:nvGrpSpPr>
          <p:cNvPr id="173" name="Group 26"/>
          <p:cNvGrpSpPr/>
          <p:nvPr/>
        </p:nvGrpSpPr>
        <p:grpSpPr>
          <a:xfrm>
            <a:off x="147240" y="1961280"/>
            <a:ext cx="2189160" cy="502560"/>
            <a:chOff x="147240" y="1961280"/>
            <a:chExt cx="2189160" cy="502560"/>
          </a:xfrm>
        </p:grpSpPr>
        <p:pic>
          <p:nvPicPr>
            <p:cNvPr id="174" name="Picture 62" descr=""/>
            <p:cNvPicPr/>
            <p:nvPr/>
          </p:nvPicPr>
          <p:blipFill>
            <a:blip r:embed="rId8">
              <a:lum bright="70000" contrast="-70000"/>
            </a:blip>
            <a:stretch/>
          </p:blipFill>
          <p:spPr>
            <a:xfrm>
              <a:off x="147240" y="1961280"/>
              <a:ext cx="351720" cy="342000"/>
            </a:xfrm>
            <a:prstGeom prst="rect">
              <a:avLst/>
            </a:prstGeom>
            <a:ln>
              <a:noFill/>
            </a:ln>
          </p:spPr>
        </p:pic>
        <p:sp>
          <p:nvSpPr>
            <p:cNvPr id="175" name="CustomShape 27"/>
            <p:cNvSpPr/>
            <p:nvPr/>
          </p:nvSpPr>
          <p:spPr>
            <a:xfrm>
              <a:off x="527040" y="1983960"/>
              <a:ext cx="1809360" cy="4798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Employee Attendance</a:t>
              </a:r>
              <a:endParaRPr b="0" lang="en-GB" sz="1280" spc="-1" strike="noStrike">
                <a:latin typeface="Arial"/>
              </a:endParaRPr>
            </a:p>
          </p:txBody>
        </p:sp>
      </p:grpSp>
      <p:pic>
        <p:nvPicPr>
          <p:cNvPr id="176" name="Picture 64" descr=""/>
          <p:cNvPicPr/>
          <p:nvPr/>
        </p:nvPicPr>
        <p:blipFill>
          <a:blip r:embed="rId9"/>
          <a:stretch/>
        </p:blipFill>
        <p:spPr>
          <a:xfrm>
            <a:off x="178200" y="2482560"/>
            <a:ext cx="324720" cy="324720"/>
          </a:xfrm>
          <a:prstGeom prst="rect">
            <a:avLst/>
          </a:prstGeom>
          <a:ln>
            <a:noFill/>
          </a:ln>
        </p:spPr>
      </p:pic>
      <p:sp>
        <p:nvSpPr>
          <p:cNvPr id="177" name="CustomShape 28"/>
          <p:cNvSpPr/>
          <p:nvPr/>
        </p:nvSpPr>
        <p:spPr>
          <a:xfrm>
            <a:off x="536040" y="348876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Test Results</a:t>
            </a:r>
            <a:endParaRPr b="0" lang="en-GB" sz="1280" spc="-1" strike="noStrike">
              <a:latin typeface="Arial"/>
            </a:endParaRPr>
          </a:p>
        </p:txBody>
      </p:sp>
      <p:grpSp>
        <p:nvGrpSpPr>
          <p:cNvPr id="178" name="Group 29"/>
          <p:cNvGrpSpPr/>
          <p:nvPr/>
        </p:nvGrpSpPr>
        <p:grpSpPr>
          <a:xfrm>
            <a:off x="133920" y="4025520"/>
            <a:ext cx="2215080" cy="353880"/>
            <a:chOff x="133920" y="4025520"/>
            <a:chExt cx="2215080" cy="353880"/>
          </a:xfrm>
        </p:grpSpPr>
        <p:pic>
          <p:nvPicPr>
            <p:cNvPr id="179" name="Picture 71" descr=""/>
            <p:cNvPicPr/>
            <p:nvPr/>
          </p:nvPicPr>
          <p:blipFill>
            <a:blip r:embed="rId10">
              <a:lum bright="70000" contrast="-70000"/>
            </a:blip>
            <a:stretch/>
          </p:blipFill>
          <p:spPr>
            <a:xfrm>
              <a:off x="133920" y="4037400"/>
              <a:ext cx="351720" cy="342000"/>
            </a:xfrm>
            <a:prstGeom prst="rect">
              <a:avLst/>
            </a:prstGeom>
            <a:ln>
              <a:noFill/>
            </a:ln>
          </p:spPr>
        </p:pic>
        <p:sp>
          <p:nvSpPr>
            <p:cNvPr id="180" name="CustomShape 30"/>
            <p:cNvSpPr/>
            <p:nvPr/>
          </p:nvSpPr>
          <p:spPr>
            <a:xfrm>
              <a:off x="539640" y="402552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Report Generation</a:t>
              </a:r>
              <a:endParaRPr b="0" lang="en-GB" sz="1280" spc="-1" strike="noStrike">
                <a:latin typeface="Arial"/>
              </a:endParaRPr>
            </a:p>
          </p:txBody>
        </p:sp>
      </p:grpSp>
      <p:sp>
        <p:nvSpPr>
          <p:cNvPr id="181" name="CustomShape 31"/>
          <p:cNvSpPr/>
          <p:nvPr/>
        </p:nvSpPr>
        <p:spPr>
          <a:xfrm>
            <a:off x="537120" y="450180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FAQ’s</a:t>
            </a:r>
            <a:endParaRPr b="0" lang="en-GB" sz="1280" spc="-1" strike="noStrike">
              <a:latin typeface="Arial"/>
            </a:endParaRPr>
          </a:p>
        </p:txBody>
      </p:sp>
      <p:sp>
        <p:nvSpPr>
          <p:cNvPr id="182" name="CustomShape 32"/>
          <p:cNvSpPr/>
          <p:nvPr/>
        </p:nvSpPr>
        <p:spPr>
          <a:xfrm>
            <a:off x="501120" y="501552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Latest Updates</a:t>
            </a:r>
            <a:endParaRPr b="0" lang="en-GB" sz="1280" spc="-1" strike="noStrike">
              <a:latin typeface="Arial"/>
            </a:endParaRPr>
          </a:p>
        </p:txBody>
      </p:sp>
      <p:pic>
        <p:nvPicPr>
          <p:cNvPr id="183" name="Picture 78" descr=""/>
          <p:cNvPicPr/>
          <p:nvPr/>
        </p:nvPicPr>
        <p:blipFill>
          <a:blip r:embed="rId11"/>
          <a:stretch/>
        </p:blipFill>
        <p:spPr>
          <a:xfrm>
            <a:off x="129240" y="5004360"/>
            <a:ext cx="350280" cy="321480"/>
          </a:xfrm>
          <a:prstGeom prst="rect">
            <a:avLst/>
          </a:prstGeom>
          <a:ln>
            <a:noFill/>
          </a:ln>
        </p:spPr>
      </p:pic>
      <p:pic>
        <p:nvPicPr>
          <p:cNvPr id="184" name="Picture 79" descr=""/>
          <p:cNvPicPr/>
          <p:nvPr/>
        </p:nvPicPr>
        <p:blipFill>
          <a:blip r:embed="rId12"/>
          <a:stretch/>
        </p:blipFill>
        <p:spPr>
          <a:xfrm>
            <a:off x="176400" y="4456800"/>
            <a:ext cx="250560" cy="417960"/>
          </a:xfrm>
          <a:prstGeom prst="rect">
            <a:avLst/>
          </a:prstGeom>
          <a:ln>
            <a:noFill/>
          </a:ln>
        </p:spPr>
      </p:pic>
      <p:pic>
        <p:nvPicPr>
          <p:cNvPr id="185" name="Picture 80" descr=""/>
          <p:cNvPicPr/>
          <p:nvPr/>
        </p:nvPicPr>
        <p:blipFill>
          <a:blip r:embed="rId13"/>
          <a:stretch/>
        </p:blipFill>
        <p:spPr>
          <a:xfrm>
            <a:off x="126360" y="3524760"/>
            <a:ext cx="384840" cy="318600"/>
          </a:xfrm>
          <a:prstGeom prst="rect">
            <a:avLst/>
          </a:prstGeom>
          <a:ln>
            <a:noFill/>
          </a:ln>
        </p:spPr>
      </p:pic>
      <p:pic>
        <p:nvPicPr>
          <p:cNvPr id="186" name="Picture 7" descr=""/>
          <p:cNvPicPr/>
          <p:nvPr/>
        </p:nvPicPr>
        <p:blipFill>
          <a:blip r:embed="rId14"/>
          <a:stretch/>
        </p:blipFill>
        <p:spPr>
          <a:xfrm>
            <a:off x="2919240" y="3291840"/>
            <a:ext cx="8941680" cy="2759040"/>
          </a:xfrm>
          <a:prstGeom prst="rect">
            <a:avLst/>
          </a:prstGeom>
          <a:ln>
            <a:noFill/>
          </a:ln>
        </p:spPr>
      </p:pic>
      <p:pic>
        <p:nvPicPr>
          <p:cNvPr id="187" name="Picture 12" descr=""/>
          <p:cNvPicPr/>
          <p:nvPr/>
        </p:nvPicPr>
        <p:blipFill>
          <a:blip r:embed="rId15"/>
          <a:stretch/>
        </p:blipFill>
        <p:spPr>
          <a:xfrm>
            <a:off x="10728720" y="3811320"/>
            <a:ext cx="425160" cy="2197800"/>
          </a:xfrm>
          <a:prstGeom prst="rect">
            <a:avLst/>
          </a:prstGeom>
          <a:ln>
            <a:noFill/>
          </a:ln>
        </p:spPr>
      </p:pic>
      <p:grpSp>
        <p:nvGrpSpPr>
          <p:cNvPr id="188" name="Group 33"/>
          <p:cNvGrpSpPr/>
          <p:nvPr/>
        </p:nvGrpSpPr>
        <p:grpSpPr>
          <a:xfrm>
            <a:off x="11563560" y="599400"/>
            <a:ext cx="1052280" cy="257040"/>
            <a:chOff x="11563560" y="599400"/>
            <a:chExt cx="1052280" cy="257040"/>
          </a:xfrm>
        </p:grpSpPr>
        <p:sp>
          <p:nvSpPr>
            <p:cNvPr id="189" name="CustomShape 34"/>
            <p:cNvSpPr/>
            <p:nvPr/>
          </p:nvSpPr>
          <p:spPr>
            <a:xfrm>
              <a:off x="11756520" y="599400"/>
              <a:ext cx="859320" cy="257040"/>
            </a:xfrm>
            <a:prstGeom prst="rect">
              <a:avLst/>
            </a:prstGeom>
            <a:noFill/>
            <a:ln>
              <a:noFill/>
            </a:ln>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Calibri"/>
                </a:rPr>
                <a:t>Logout</a:t>
              </a:r>
              <a:endParaRPr b="0" lang="en-GB" sz="1100" spc="-1" strike="noStrike">
                <a:latin typeface="Arial"/>
              </a:endParaRPr>
            </a:p>
          </p:txBody>
        </p:sp>
        <p:pic>
          <p:nvPicPr>
            <p:cNvPr id="190" name="Picture 70" descr=""/>
            <p:cNvPicPr/>
            <p:nvPr/>
          </p:nvPicPr>
          <p:blipFill>
            <a:blip r:embed="rId16"/>
            <a:stretch/>
          </p:blipFill>
          <p:spPr>
            <a:xfrm>
              <a:off x="11563560" y="626760"/>
              <a:ext cx="192960" cy="192960"/>
            </a:xfrm>
            <a:prstGeom prst="rect">
              <a:avLst/>
            </a:prstGeom>
            <a:ln>
              <a:noFill/>
            </a:ln>
          </p:spPr>
        </p:pic>
      </p:grpSp>
      <p:pic>
        <p:nvPicPr>
          <p:cNvPr id="191" name="Picture 75" descr=""/>
          <p:cNvPicPr/>
          <p:nvPr/>
        </p:nvPicPr>
        <p:blipFill>
          <a:blip r:embed="rId17"/>
          <a:srcRect l="0" t="12396" r="1550" b="17536"/>
          <a:stretch/>
        </p:blipFill>
        <p:spPr>
          <a:xfrm>
            <a:off x="5626080" y="117720"/>
            <a:ext cx="2089440" cy="743400"/>
          </a:xfrm>
          <a:prstGeom prst="rect">
            <a:avLst/>
          </a:prstGeom>
          <a:ln>
            <a:noFill/>
          </a:ln>
        </p:spPr>
      </p:pic>
      <p:sp>
        <p:nvSpPr>
          <p:cNvPr id="192" name="CustomShape 35"/>
          <p:cNvSpPr/>
          <p:nvPr/>
        </p:nvSpPr>
        <p:spPr>
          <a:xfrm>
            <a:off x="11437560" y="323280"/>
            <a:ext cx="117792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Calibri"/>
              </a:rPr>
              <a:t>Hi, JRC Murthy</a:t>
            </a:r>
            <a:endParaRPr b="0" lang="en-GB" sz="1100" spc="-1" strike="noStrike">
              <a:latin typeface="Arial"/>
            </a:endParaRPr>
          </a:p>
        </p:txBody>
      </p:sp>
      <p:pic>
        <p:nvPicPr>
          <p:cNvPr id="193" name="Picture 81" descr=""/>
          <p:cNvPicPr/>
          <p:nvPr/>
        </p:nvPicPr>
        <p:blipFill>
          <a:blip r:embed="rId18"/>
          <a:stretch/>
        </p:blipFill>
        <p:spPr>
          <a:xfrm>
            <a:off x="133920" y="172080"/>
            <a:ext cx="2492280" cy="72648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977040" y="687132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95" name="CustomShape 2"/>
          <p:cNvSpPr/>
          <p:nvPr/>
        </p:nvSpPr>
        <p:spPr>
          <a:xfrm>
            <a:off x="5400" y="687132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96" name="CustomShape 3"/>
          <p:cNvSpPr/>
          <p:nvPr/>
        </p:nvSpPr>
        <p:spPr>
          <a:xfrm>
            <a:off x="977040" y="688500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97" name="CustomShape 4"/>
          <p:cNvSpPr/>
          <p:nvPr/>
        </p:nvSpPr>
        <p:spPr>
          <a:xfrm>
            <a:off x="5400" y="688500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grpSp>
        <p:nvGrpSpPr>
          <p:cNvPr id="198" name="Group 5"/>
          <p:cNvGrpSpPr/>
          <p:nvPr/>
        </p:nvGrpSpPr>
        <p:grpSpPr>
          <a:xfrm>
            <a:off x="-6120" y="7540200"/>
            <a:ext cx="13102920" cy="692280"/>
            <a:chOff x="-6120" y="7540200"/>
            <a:chExt cx="13102920" cy="692280"/>
          </a:xfrm>
        </p:grpSpPr>
        <p:sp>
          <p:nvSpPr>
            <p:cNvPr id="199" name="CustomShape 6"/>
            <p:cNvSpPr/>
            <p:nvPr/>
          </p:nvSpPr>
          <p:spPr>
            <a:xfrm>
              <a:off x="-6120" y="7540200"/>
              <a:ext cx="13102920" cy="692280"/>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p:style>
        </p:sp>
        <p:sp>
          <p:nvSpPr>
            <p:cNvPr id="200" name="CustomShape 7"/>
            <p:cNvSpPr/>
            <p:nvPr/>
          </p:nvSpPr>
          <p:spPr>
            <a:xfrm>
              <a:off x="3665880" y="7597080"/>
              <a:ext cx="6632640" cy="27288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200" spc="-1" strike="noStrike">
                  <a:solidFill>
                    <a:srgbClr val="fdfcfc"/>
                  </a:solidFill>
                  <a:latin typeface="Calibri"/>
                </a:rPr>
                <a:t>About Us   |  Terms of Use |  GMP Standards  | Privacy Policy</a:t>
              </a:r>
              <a:endParaRPr b="0" lang="en-GB" sz="1200" spc="-1" strike="noStrike">
                <a:latin typeface="Arial"/>
              </a:endParaRPr>
            </a:p>
          </p:txBody>
        </p:sp>
        <p:grpSp>
          <p:nvGrpSpPr>
            <p:cNvPr id="201" name="Group 8"/>
            <p:cNvGrpSpPr/>
            <p:nvPr/>
          </p:nvGrpSpPr>
          <p:grpSpPr>
            <a:xfrm>
              <a:off x="4681440" y="7848360"/>
              <a:ext cx="6046920" cy="272880"/>
              <a:chOff x="4681440" y="7848360"/>
              <a:chExt cx="6046920" cy="272880"/>
            </a:xfrm>
          </p:grpSpPr>
          <p:sp>
            <p:nvSpPr>
              <p:cNvPr id="202" name="CustomShape 9"/>
              <p:cNvSpPr/>
              <p:nvPr/>
            </p:nvSpPr>
            <p:spPr>
              <a:xfrm>
                <a:off x="4681440" y="7848360"/>
                <a:ext cx="604692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fdfcfc"/>
                    </a:solidFill>
                    <a:latin typeface="Calibri"/>
                  </a:rPr>
                  <a:t>Copyright     2019 </a:t>
                </a:r>
                <a:r>
                  <a:rPr b="0" lang="en-GB" sz="1200" spc="-1" strike="noStrike">
                    <a:solidFill>
                      <a:srgbClr val="ffffff"/>
                    </a:solidFill>
                    <a:latin typeface="Calibri"/>
                  </a:rPr>
                  <a:t>Shantha Biotechnics Private Limited </a:t>
                </a:r>
                <a:r>
                  <a:rPr b="0" lang="en-GB" sz="1200" spc="-1" strike="noStrike">
                    <a:solidFill>
                      <a:srgbClr val="fdfcfc"/>
                    </a:solidFill>
                    <a:latin typeface="Calibri"/>
                  </a:rPr>
                  <a:t>– All Rights Reserved</a:t>
                </a:r>
                <a:endParaRPr b="0" lang="en-GB" sz="1200" spc="-1" strike="noStrike">
                  <a:latin typeface="Arial"/>
                </a:endParaRPr>
              </a:p>
            </p:txBody>
          </p:sp>
          <p:pic>
            <p:nvPicPr>
              <p:cNvPr id="203" name="Picture 143" descr=""/>
              <p:cNvPicPr/>
              <p:nvPr/>
            </p:nvPicPr>
            <p:blipFill>
              <a:blip r:embed="rId1"/>
              <a:stretch/>
            </p:blipFill>
            <p:spPr>
              <a:xfrm>
                <a:off x="5395680" y="7938360"/>
                <a:ext cx="121680" cy="120960"/>
              </a:xfrm>
              <a:prstGeom prst="rect">
                <a:avLst/>
              </a:prstGeom>
              <a:ln>
                <a:noFill/>
              </a:ln>
            </p:spPr>
          </p:pic>
        </p:grpSp>
      </p:grpSp>
      <p:sp>
        <p:nvSpPr>
          <p:cNvPr id="204" name="CustomShape 10"/>
          <p:cNvSpPr/>
          <p:nvPr/>
        </p:nvSpPr>
        <p:spPr>
          <a:xfrm>
            <a:off x="2638800" y="1042920"/>
            <a:ext cx="10140840" cy="622440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p:style>
      </p:sp>
      <p:sp>
        <p:nvSpPr>
          <p:cNvPr id="205" name="CustomShape 11"/>
          <p:cNvSpPr/>
          <p:nvPr/>
        </p:nvSpPr>
        <p:spPr>
          <a:xfrm>
            <a:off x="2975040" y="1323000"/>
            <a:ext cx="8013960" cy="425520"/>
          </a:xfrm>
          <a:prstGeom prst="rect">
            <a:avLst/>
          </a:prstGeom>
          <a:noFill/>
          <a:ln>
            <a:noFill/>
          </a:ln>
        </p:spPr>
        <p:style>
          <a:lnRef idx="0"/>
          <a:fillRef idx="0"/>
          <a:effectRef idx="0"/>
          <a:fontRef idx="minor"/>
        </p:style>
        <p:txBody>
          <a:bodyPr lIns="90000" rIns="90000" tIns="45000" bIns="45000"/>
          <a:p>
            <a:pPr algn="ctr">
              <a:lnSpc>
                <a:spcPct val="100000"/>
              </a:lnSpc>
            </a:pPr>
            <a:r>
              <a:rPr b="1" lang="en-GB" sz="2200" spc="-1" strike="noStrike">
                <a:solidFill>
                  <a:srgbClr val="767171"/>
                </a:solidFill>
                <a:latin typeface="Calibri"/>
              </a:rPr>
              <a:t>Course Work Progress for Trainee</a:t>
            </a:r>
            <a:endParaRPr b="0" lang="en-GB" sz="2200" spc="-1" strike="noStrike">
              <a:latin typeface="Arial"/>
            </a:endParaRPr>
          </a:p>
        </p:txBody>
      </p:sp>
      <p:sp>
        <p:nvSpPr>
          <p:cNvPr id="206" name="CustomShape 12"/>
          <p:cNvSpPr/>
          <p:nvPr/>
        </p:nvSpPr>
        <p:spPr>
          <a:xfrm>
            <a:off x="7566480" y="1908360"/>
            <a:ext cx="5077080" cy="488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E</a:t>
            </a:r>
            <a:endParaRPr b="0" lang="en-GB" sz="1650" spc="-1" strike="noStrike">
              <a:latin typeface="Arial"/>
            </a:endParaRPr>
          </a:p>
        </p:txBody>
      </p:sp>
      <p:sp>
        <p:nvSpPr>
          <p:cNvPr id="207" name="CustomShape 13"/>
          <p:cNvSpPr/>
          <p:nvPr/>
        </p:nvSpPr>
        <p:spPr>
          <a:xfrm>
            <a:off x="2734560" y="1877400"/>
            <a:ext cx="4645800" cy="4930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E</a:t>
            </a:r>
            <a:endParaRPr b="0" lang="en-GB" sz="1650" spc="-1" strike="noStrike">
              <a:latin typeface="Arial"/>
            </a:endParaRPr>
          </a:p>
        </p:txBody>
      </p:sp>
      <p:sp>
        <p:nvSpPr>
          <p:cNvPr id="208" name="CustomShape 14"/>
          <p:cNvSpPr/>
          <p:nvPr/>
        </p:nvSpPr>
        <p:spPr>
          <a:xfrm>
            <a:off x="3147480" y="2442600"/>
            <a:ext cx="3067560" cy="42192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GB" sz="1650" spc="-1" strike="noStrike">
                <a:solidFill>
                  <a:srgbClr val="767171"/>
                </a:solidFill>
                <a:latin typeface="Calibri"/>
              </a:rPr>
              <a:t>FAC00012</a:t>
            </a:r>
            <a:endParaRPr b="0" lang="en-GB" sz="1650" spc="-1" strike="noStrike">
              <a:latin typeface="Arial"/>
            </a:endParaRPr>
          </a:p>
        </p:txBody>
      </p:sp>
      <p:sp>
        <p:nvSpPr>
          <p:cNvPr id="209" name="CustomShape 15"/>
          <p:cNvSpPr/>
          <p:nvPr/>
        </p:nvSpPr>
        <p:spPr>
          <a:xfrm>
            <a:off x="2916720" y="2043360"/>
            <a:ext cx="16290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a:rPr>
              <a:t>Employee ID</a:t>
            </a:r>
            <a:endParaRPr b="0" lang="en-GB" sz="1800" spc="-1" strike="noStrike">
              <a:latin typeface="Arial"/>
            </a:endParaRPr>
          </a:p>
        </p:txBody>
      </p:sp>
      <p:sp>
        <p:nvSpPr>
          <p:cNvPr id="210" name="CustomShape 16"/>
          <p:cNvSpPr/>
          <p:nvPr/>
        </p:nvSpPr>
        <p:spPr>
          <a:xfrm>
            <a:off x="1287360" y="8636400"/>
            <a:ext cx="4107600" cy="693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E</a:t>
            </a:r>
            <a:endParaRPr b="0" lang="en-GB" sz="1650" spc="-1" strike="noStrike">
              <a:latin typeface="Arial"/>
            </a:endParaRPr>
          </a:p>
        </p:txBody>
      </p:sp>
      <p:sp>
        <p:nvSpPr>
          <p:cNvPr id="211" name="CustomShape 17"/>
          <p:cNvSpPr/>
          <p:nvPr/>
        </p:nvSpPr>
        <p:spPr>
          <a:xfrm>
            <a:off x="2967480" y="3078720"/>
            <a:ext cx="129528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GB" sz="1800" spc="-1" strike="noStrike">
                <a:solidFill>
                  <a:srgbClr val="000000"/>
                </a:solidFill>
                <a:latin typeface="Calibri"/>
              </a:rPr>
              <a:t>Course ID</a:t>
            </a:r>
            <a:endParaRPr b="0" lang="en-GB" sz="1800" spc="-1" strike="noStrike">
              <a:latin typeface="Arial"/>
            </a:endParaRPr>
          </a:p>
        </p:txBody>
      </p:sp>
      <p:sp>
        <p:nvSpPr>
          <p:cNvPr id="212" name="CustomShape 18"/>
          <p:cNvSpPr/>
          <p:nvPr/>
        </p:nvSpPr>
        <p:spPr>
          <a:xfrm flipH="1">
            <a:off x="14922000" y="7661160"/>
            <a:ext cx="3813120" cy="3338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E</a:t>
            </a:r>
            <a:endParaRPr b="0" lang="en-GB" sz="1650" spc="-1" strike="noStrike">
              <a:latin typeface="Arial"/>
            </a:endParaRPr>
          </a:p>
        </p:txBody>
      </p:sp>
      <p:sp>
        <p:nvSpPr>
          <p:cNvPr id="213" name="CustomShape 19"/>
          <p:cNvSpPr/>
          <p:nvPr/>
        </p:nvSpPr>
        <p:spPr>
          <a:xfrm>
            <a:off x="4058280" y="4314960"/>
            <a:ext cx="1998360" cy="419400"/>
          </a:xfrm>
          <a:prstGeom prst="roundRect">
            <a:avLst>
              <a:gd name="adj" fmla="val 16667"/>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Submit</a:t>
            </a:r>
            <a:endParaRPr b="0" lang="en-GB" sz="1650" spc="-1" strike="noStrike">
              <a:latin typeface="Arial"/>
            </a:endParaRPr>
          </a:p>
        </p:txBody>
      </p:sp>
      <p:pic>
        <p:nvPicPr>
          <p:cNvPr id="214" name="Picture 1" descr=""/>
          <p:cNvPicPr/>
          <p:nvPr/>
        </p:nvPicPr>
        <p:blipFill>
          <a:blip r:embed="rId2"/>
          <a:stretch/>
        </p:blipFill>
        <p:spPr>
          <a:xfrm>
            <a:off x="3177720" y="3449880"/>
            <a:ext cx="1465560" cy="565200"/>
          </a:xfrm>
          <a:prstGeom prst="rect">
            <a:avLst/>
          </a:prstGeom>
          <a:ln>
            <a:noFill/>
          </a:ln>
        </p:spPr>
      </p:pic>
      <p:sp>
        <p:nvSpPr>
          <p:cNvPr id="215" name="CustomShape 20"/>
          <p:cNvSpPr/>
          <p:nvPr/>
        </p:nvSpPr>
        <p:spPr>
          <a:xfrm>
            <a:off x="-2880" y="1026000"/>
            <a:ext cx="2382840" cy="5901120"/>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p:style>
      </p:sp>
      <p:grpSp>
        <p:nvGrpSpPr>
          <p:cNvPr id="216" name="Group 21"/>
          <p:cNvGrpSpPr/>
          <p:nvPr/>
        </p:nvGrpSpPr>
        <p:grpSpPr>
          <a:xfrm>
            <a:off x="111600" y="2993400"/>
            <a:ext cx="2151720" cy="479880"/>
            <a:chOff x="111600" y="2993400"/>
            <a:chExt cx="2151720" cy="479880"/>
          </a:xfrm>
        </p:grpSpPr>
        <p:pic>
          <p:nvPicPr>
            <p:cNvPr id="217" name="Picture 98" descr=""/>
            <p:cNvPicPr/>
            <p:nvPr/>
          </p:nvPicPr>
          <p:blipFill>
            <a:blip r:embed="rId3">
              <a:lum bright="70000" contrast="-70000"/>
            </a:blip>
            <a:stretch/>
          </p:blipFill>
          <p:spPr>
            <a:xfrm>
              <a:off x="111600" y="3010320"/>
              <a:ext cx="341280" cy="341280"/>
            </a:xfrm>
            <a:prstGeom prst="rect">
              <a:avLst/>
            </a:prstGeom>
            <a:ln>
              <a:noFill/>
            </a:ln>
          </p:spPr>
        </p:pic>
        <p:sp>
          <p:nvSpPr>
            <p:cNvPr id="218" name="CustomShape 22"/>
            <p:cNvSpPr/>
            <p:nvPr/>
          </p:nvSpPr>
          <p:spPr>
            <a:xfrm>
              <a:off x="503280" y="2993400"/>
              <a:ext cx="1760040" cy="4798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Employee Add/Delete</a:t>
              </a:r>
              <a:endParaRPr b="0" lang="en-GB" sz="1280" spc="-1" strike="noStrike">
                <a:latin typeface="Arial"/>
              </a:endParaRPr>
            </a:p>
          </p:txBody>
        </p:sp>
      </p:grpSp>
      <p:sp>
        <p:nvSpPr>
          <p:cNvPr id="219" name="CustomShape 23"/>
          <p:cNvSpPr/>
          <p:nvPr/>
        </p:nvSpPr>
        <p:spPr>
          <a:xfrm>
            <a:off x="551160" y="1498680"/>
            <a:ext cx="161928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Database Upload</a:t>
            </a:r>
            <a:endParaRPr b="0" lang="en-GB" sz="1280" spc="-1" strike="noStrike">
              <a:latin typeface="Arial"/>
            </a:endParaRPr>
          </a:p>
        </p:txBody>
      </p:sp>
      <p:pic>
        <p:nvPicPr>
          <p:cNvPr id="220" name="Picture 110" descr=""/>
          <p:cNvPicPr/>
          <p:nvPr/>
        </p:nvPicPr>
        <p:blipFill>
          <a:blip r:embed="rId4"/>
          <a:stretch/>
        </p:blipFill>
        <p:spPr>
          <a:xfrm>
            <a:off x="180360" y="1495440"/>
            <a:ext cx="308520" cy="308520"/>
          </a:xfrm>
          <a:prstGeom prst="rect">
            <a:avLst/>
          </a:prstGeom>
          <a:ln>
            <a:noFill/>
          </a:ln>
        </p:spPr>
      </p:pic>
      <p:sp>
        <p:nvSpPr>
          <p:cNvPr id="221" name="CustomShape 24"/>
          <p:cNvSpPr/>
          <p:nvPr/>
        </p:nvSpPr>
        <p:spPr>
          <a:xfrm>
            <a:off x="505440" y="2481120"/>
            <a:ext cx="176004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Search Employee</a:t>
            </a:r>
            <a:endParaRPr b="0" lang="en-GB" sz="1280" spc="-1" strike="noStrike">
              <a:latin typeface="Arial"/>
            </a:endParaRPr>
          </a:p>
        </p:txBody>
      </p:sp>
      <p:grpSp>
        <p:nvGrpSpPr>
          <p:cNvPr id="222" name="Group 25"/>
          <p:cNvGrpSpPr/>
          <p:nvPr/>
        </p:nvGrpSpPr>
        <p:grpSpPr>
          <a:xfrm>
            <a:off x="147240" y="1961280"/>
            <a:ext cx="2189160" cy="502560"/>
            <a:chOff x="147240" y="1961280"/>
            <a:chExt cx="2189160" cy="502560"/>
          </a:xfrm>
        </p:grpSpPr>
        <p:pic>
          <p:nvPicPr>
            <p:cNvPr id="223" name="Picture 113" descr=""/>
            <p:cNvPicPr/>
            <p:nvPr/>
          </p:nvPicPr>
          <p:blipFill>
            <a:blip r:embed="rId5">
              <a:lum bright="70000" contrast="-70000"/>
            </a:blip>
            <a:stretch/>
          </p:blipFill>
          <p:spPr>
            <a:xfrm>
              <a:off x="147240" y="1961280"/>
              <a:ext cx="351720" cy="342000"/>
            </a:xfrm>
            <a:prstGeom prst="rect">
              <a:avLst/>
            </a:prstGeom>
            <a:ln>
              <a:noFill/>
            </a:ln>
          </p:spPr>
        </p:pic>
        <p:sp>
          <p:nvSpPr>
            <p:cNvPr id="224" name="CustomShape 26"/>
            <p:cNvSpPr/>
            <p:nvPr/>
          </p:nvSpPr>
          <p:spPr>
            <a:xfrm>
              <a:off x="527040" y="1983960"/>
              <a:ext cx="1809360" cy="4798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Employee Attendance</a:t>
              </a:r>
              <a:endParaRPr b="0" lang="en-GB" sz="1280" spc="-1" strike="noStrike">
                <a:latin typeface="Arial"/>
              </a:endParaRPr>
            </a:p>
          </p:txBody>
        </p:sp>
      </p:grpSp>
      <p:pic>
        <p:nvPicPr>
          <p:cNvPr id="225" name="Picture 115" descr=""/>
          <p:cNvPicPr/>
          <p:nvPr/>
        </p:nvPicPr>
        <p:blipFill>
          <a:blip r:embed="rId6"/>
          <a:stretch/>
        </p:blipFill>
        <p:spPr>
          <a:xfrm>
            <a:off x="178200" y="2482560"/>
            <a:ext cx="324720" cy="324720"/>
          </a:xfrm>
          <a:prstGeom prst="rect">
            <a:avLst/>
          </a:prstGeom>
          <a:ln>
            <a:noFill/>
          </a:ln>
        </p:spPr>
      </p:pic>
      <p:sp>
        <p:nvSpPr>
          <p:cNvPr id="226" name="CustomShape 27"/>
          <p:cNvSpPr/>
          <p:nvPr/>
        </p:nvSpPr>
        <p:spPr>
          <a:xfrm>
            <a:off x="536040" y="348876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Test Results</a:t>
            </a:r>
            <a:endParaRPr b="0" lang="en-GB" sz="1280" spc="-1" strike="noStrike">
              <a:latin typeface="Arial"/>
            </a:endParaRPr>
          </a:p>
        </p:txBody>
      </p:sp>
      <p:grpSp>
        <p:nvGrpSpPr>
          <p:cNvPr id="227" name="Group 28"/>
          <p:cNvGrpSpPr/>
          <p:nvPr/>
        </p:nvGrpSpPr>
        <p:grpSpPr>
          <a:xfrm>
            <a:off x="133920" y="4025520"/>
            <a:ext cx="2215080" cy="353880"/>
            <a:chOff x="133920" y="4025520"/>
            <a:chExt cx="2215080" cy="353880"/>
          </a:xfrm>
        </p:grpSpPr>
        <p:pic>
          <p:nvPicPr>
            <p:cNvPr id="228" name="Picture 119" descr=""/>
            <p:cNvPicPr/>
            <p:nvPr/>
          </p:nvPicPr>
          <p:blipFill>
            <a:blip r:embed="rId7">
              <a:lum bright="70000" contrast="-70000"/>
            </a:blip>
            <a:stretch/>
          </p:blipFill>
          <p:spPr>
            <a:xfrm>
              <a:off x="133920" y="4037400"/>
              <a:ext cx="351720" cy="342000"/>
            </a:xfrm>
            <a:prstGeom prst="rect">
              <a:avLst/>
            </a:prstGeom>
            <a:ln>
              <a:noFill/>
            </a:ln>
          </p:spPr>
        </p:pic>
        <p:sp>
          <p:nvSpPr>
            <p:cNvPr id="229" name="CustomShape 29"/>
            <p:cNvSpPr/>
            <p:nvPr/>
          </p:nvSpPr>
          <p:spPr>
            <a:xfrm>
              <a:off x="539640" y="402552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Report Generation</a:t>
              </a:r>
              <a:endParaRPr b="0" lang="en-GB" sz="1280" spc="-1" strike="noStrike">
                <a:latin typeface="Arial"/>
              </a:endParaRPr>
            </a:p>
          </p:txBody>
        </p:sp>
      </p:grpSp>
      <p:sp>
        <p:nvSpPr>
          <p:cNvPr id="230" name="CustomShape 30"/>
          <p:cNvSpPr/>
          <p:nvPr/>
        </p:nvSpPr>
        <p:spPr>
          <a:xfrm>
            <a:off x="537120" y="450180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FAQ’s</a:t>
            </a:r>
            <a:endParaRPr b="0" lang="en-GB" sz="1280" spc="-1" strike="noStrike">
              <a:latin typeface="Arial"/>
            </a:endParaRPr>
          </a:p>
        </p:txBody>
      </p:sp>
      <p:sp>
        <p:nvSpPr>
          <p:cNvPr id="231" name="CustomShape 31"/>
          <p:cNvSpPr/>
          <p:nvPr/>
        </p:nvSpPr>
        <p:spPr>
          <a:xfrm>
            <a:off x="498240" y="512136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Latest Updates</a:t>
            </a:r>
            <a:endParaRPr b="0" lang="en-GB" sz="1280" spc="-1" strike="noStrike">
              <a:latin typeface="Arial"/>
            </a:endParaRPr>
          </a:p>
        </p:txBody>
      </p:sp>
      <p:pic>
        <p:nvPicPr>
          <p:cNvPr id="232" name="Picture 124" descr=""/>
          <p:cNvPicPr/>
          <p:nvPr/>
        </p:nvPicPr>
        <p:blipFill>
          <a:blip r:embed="rId8"/>
          <a:stretch/>
        </p:blipFill>
        <p:spPr>
          <a:xfrm>
            <a:off x="126360" y="5110200"/>
            <a:ext cx="350280" cy="321480"/>
          </a:xfrm>
          <a:prstGeom prst="rect">
            <a:avLst/>
          </a:prstGeom>
          <a:ln>
            <a:noFill/>
          </a:ln>
        </p:spPr>
      </p:pic>
      <p:pic>
        <p:nvPicPr>
          <p:cNvPr id="233" name="Picture 125" descr=""/>
          <p:cNvPicPr/>
          <p:nvPr/>
        </p:nvPicPr>
        <p:blipFill>
          <a:blip r:embed="rId9"/>
          <a:stretch/>
        </p:blipFill>
        <p:spPr>
          <a:xfrm>
            <a:off x="176400" y="4456800"/>
            <a:ext cx="250560" cy="417960"/>
          </a:xfrm>
          <a:prstGeom prst="rect">
            <a:avLst/>
          </a:prstGeom>
          <a:ln>
            <a:noFill/>
          </a:ln>
        </p:spPr>
      </p:pic>
      <p:pic>
        <p:nvPicPr>
          <p:cNvPr id="234" name="Picture 126" descr=""/>
          <p:cNvPicPr/>
          <p:nvPr/>
        </p:nvPicPr>
        <p:blipFill>
          <a:blip r:embed="rId10"/>
          <a:stretch/>
        </p:blipFill>
        <p:spPr>
          <a:xfrm>
            <a:off x="126360" y="3524760"/>
            <a:ext cx="384840" cy="318600"/>
          </a:xfrm>
          <a:prstGeom prst="rect">
            <a:avLst/>
          </a:prstGeom>
          <a:ln>
            <a:noFill/>
          </a:ln>
        </p:spPr>
      </p:pic>
      <p:grpSp>
        <p:nvGrpSpPr>
          <p:cNvPr id="235" name="Group 32"/>
          <p:cNvGrpSpPr/>
          <p:nvPr/>
        </p:nvGrpSpPr>
        <p:grpSpPr>
          <a:xfrm>
            <a:off x="11563560" y="599400"/>
            <a:ext cx="1052280" cy="257040"/>
            <a:chOff x="11563560" y="599400"/>
            <a:chExt cx="1052280" cy="257040"/>
          </a:xfrm>
        </p:grpSpPr>
        <p:sp>
          <p:nvSpPr>
            <p:cNvPr id="236" name="CustomShape 33"/>
            <p:cNvSpPr/>
            <p:nvPr/>
          </p:nvSpPr>
          <p:spPr>
            <a:xfrm>
              <a:off x="11756520" y="599400"/>
              <a:ext cx="859320" cy="257040"/>
            </a:xfrm>
            <a:prstGeom prst="rect">
              <a:avLst/>
            </a:prstGeom>
            <a:noFill/>
            <a:ln>
              <a:noFill/>
            </a:ln>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Calibri"/>
                </a:rPr>
                <a:t>Logout</a:t>
              </a:r>
              <a:endParaRPr b="0" lang="en-GB" sz="1100" spc="-1" strike="noStrike">
                <a:latin typeface="Arial"/>
              </a:endParaRPr>
            </a:p>
          </p:txBody>
        </p:sp>
        <p:pic>
          <p:nvPicPr>
            <p:cNvPr id="237" name="Picture 146" descr=""/>
            <p:cNvPicPr/>
            <p:nvPr/>
          </p:nvPicPr>
          <p:blipFill>
            <a:blip r:embed="rId11"/>
            <a:stretch/>
          </p:blipFill>
          <p:spPr>
            <a:xfrm>
              <a:off x="11563560" y="626760"/>
              <a:ext cx="192960" cy="192960"/>
            </a:xfrm>
            <a:prstGeom prst="rect">
              <a:avLst/>
            </a:prstGeom>
            <a:ln>
              <a:noFill/>
            </a:ln>
          </p:spPr>
        </p:pic>
      </p:grpSp>
      <p:pic>
        <p:nvPicPr>
          <p:cNvPr id="238" name="Picture 5" descr=""/>
          <p:cNvPicPr/>
          <p:nvPr/>
        </p:nvPicPr>
        <p:blipFill>
          <a:blip r:embed="rId12"/>
          <a:srcRect l="0" t="12396" r="1550" b="17536"/>
          <a:stretch/>
        </p:blipFill>
        <p:spPr>
          <a:xfrm>
            <a:off x="5626080" y="117720"/>
            <a:ext cx="2089440" cy="743400"/>
          </a:xfrm>
          <a:prstGeom prst="rect">
            <a:avLst/>
          </a:prstGeom>
          <a:ln>
            <a:noFill/>
          </a:ln>
        </p:spPr>
      </p:pic>
      <p:sp>
        <p:nvSpPr>
          <p:cNvPr id="239" name="CustomShape 34"/>
          <p:cNvSpPr/>
          <p:nvPr/>
        </p:nvSpPr>
        <p:spPr>
          <a:xfrm>
            <a:off x="11437560" y="323280"/>
            <a:ext cx="117792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Calibri"/>
              </a:rPr>
              <a:t>Hi, JRC Murthy</a:t>
            </a:r>
            <a:endParaRPr b="0" lang="en-GB" sz="1100" spc="-1" strike="noStrike">
              <a:latin typeface="Arial"/>
            </a:endParaRPr>
          </a:p>
        </p:txBody>
      </p:sp>
      <p:sp>
        <p:nvSpPr>
          <p:cNvPr id="240" name="CustomShape 35"/>
          <p:cNvSpPr/>
          <p:nvPr/>
        </p:nvSpPr>
        <p:spPr>
          <a:xfrm>
            <a:off x="13524480" y="6345360"/>
            <a:ext cx="3369960" cy="42552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GB" sz="1650" spc="-1" strike="noStrike">
                <a:solidFill>
                  <a:srgbClr val="767171"/>
                </a:solidFill>
                <a:latin typeface="Calibri"/>
              </a:rPr>
              <a:t>  </a:t>
            </a:r>
            <a:r>
              <a:rPr b="0" lang="en-GB" sz="1650" spc="-1" strike="noStrike">
                <a:solidFill>
                  <a:srgbClr val="767171"/>
                </a:solidFill>
                <a:latin typeface="Calibri"/>
              </a:rPr>
              <a:t>28/02/19 </a:t>
            </a:r>
            <a:r>
              <a:rPr b="0" lang="en-GB" sz="1650" spc="-1" strike="noStrike">
                <a:solidFill>
                  <a:srgbClr val="767171"/>
                </a:solidFill>
                <a:latin typeface="Calibri"/>
              </a:rPr>
              <a:t>	</a:t>
            </a:r>
            <a:r>
              <a:rPr b="0" lang="en-GB" sz="1650" spc="-1" strike="noStrike">
                <a:solidFill>
                  <a:srgbClr val="767171"/>
                </a:solidFill>
                <a:latin typeface="Calibri"/>
              </a:rPr>
              <a:t>  -  </a:t>
            </a:r>
            <a:r>
              <a:rPr b="0" lang="en-GB" sz="1650" spc="-1" strike="noStrike">
                <a:solidFill>
                  <a:srgbClr val="767171"/>
                </a:solidFill>
                <a:latin typeface="Calibri"/>
              </a:rPr>
              <a:t>	</a:t>
            </a:r>
            <a:r>
              <a:rPr b="0" lang="en-GB" sz="1650" spc="-1" strike="noStrike">
                <a:solidFill>
                  <a:srgbClr val="767171"/>
                </a:solidFill>
                <a:latin typeface="Calibri"/>
              </a:rPr>
              <a:t>   10/03/19  </a:t>
            </a:r>
            <a:endParaRPr b="0" lang="en-GB" sz="1650" spc="-1" strike="noStrike">
              <a:latin typeface="Arial"/>
            </a:endParaRPr>
          </a:p>
        </p:txBody>
      </p:sp>
      <p:sp>
        <p:nvSpPr>
          <p:cNvPr id="241" name="CustomShape 36"/>
          <p:cNvSpPr/>
          <p:nvPr/>
        </p:nvSpPr>
        <p:spPr>
          <a:xfrm>
            <a:off x="13177080" y="675720"/>
            <a:ext cx="143244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GB" sz="1800" spc="-1" strike="noStrike">
                <a:solidFill>
                  <a:srgbClr val="000000"/>
                </a:solidFill>
                <a:latin typeface="Calibri"/>
              </a:rPr>
              <a:t>Start Date </a:t>
            </a:r>
            <a:endParaRPr b="0" lang="en-GB" sz="1800" spc="-1" strike="noStrike">
              <a:latin typeface="Arial"/>
            </a:endParaRPr>
          </a:p>
        </p:txBody>
      </p:sp>
      <p:sp>
        <p:nvSpPr>
          <p:cNvPr id="242" name="CustomShape 37"/>
          <p:cNvSpPr/>
          <p:nvPr/>
        </p:nvSpPr>
        <p:spPr>
          <a:xfrm>
            <a:off x="4101120" y="9485280"/>
            <a:ext cx="5682960" cy="693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E</a:t>
            </a:r>
            <a:endParaRPr b="0" lang="en-GB" sz="1650" spc="-1" strike="noStrike">
              <a:latin typeface="Arial"/>
            </a:endParaRPr>
          </a:p>
        </p:txBody>
      </p:sp>
      <p:sp>
        <p:nvSpPr>
          <p:cNvPr id="243" name="CustomShape 38"/>
          <p:cNvSpPr/>
          <p:nvPr/>
        </p:nvSpPr>
        <p:spPr>
          <a:xfrm>
            <a:off x="14120640" y="4628520"/>
            <a:ext cx="1032120" cy="42192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GB" sz="1650" spc="-1" strike="noStrike">
                <a:solidFill>
                  <a:srgbClr val="767171"/>
                </a:solidFill>
                <a:latin typeface="Calibri"/>
              </a:rPr>
              <a:t>10/03/19</a:t>
            </a:r>
            <a:endParaRPr b="0" lang="en-GB" sz="1650" spc="-1" strike="noStrike">
              <a:latin typeface="Arial"/>
            </a:endParaRPr>
          </a:p>
        </p:txBody>
      </p:sp>
      <p:sp>
        <p:nvSpPr>
          <p:cNvPr id="244" name="CustomShape 39"/>
          <p:cNvSpPr/>
          <p:nvPr/>
        </p:nvSpPr>
        <p:spPr>
          <a:xfrm>
            <a:off x="15099480" y="703080"/>
            <a:ext cx="130752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GB" sz="1800" spc="-1" strike="noStrike">
                <a:solidFill>
                  <a:srgbClr val="000000"/>
                </a:solidFill>
                <a:latin typeface="Calibri"/>
              </a:rPr>
              <a:t>End Date </a:t>
            </a:r>
            <a:endParaRPr b="0" lang="en-GB" sz="1800" spc="-1" strike="noStrike">
              <a:latin typeface="Arial"/>
            </a:endParaRPr>
          </a:p>
        </p:txBody>
      </p:sp>
      <p:sp>
        <p:nvSpPr>
          <p:cNvPr id="245" name="CustomShape 40"/>
          <p:cNvSpPr/>
          <p:nvPr/>
        </p:nvSpPr>
        <p:spPr>
          <a:xfrm>
            <a:off x="15092280" y="2111760"/>
            <a:ext cx="156348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GB" sz="1800" spc="-1" strike="noStrike">
                <a:solidFill>
                  <a:srgbClr val="000000"/>
                </a:solidFill>
                <a:latin typeface="Calibri"/>
              </a:rPr>
              <a:t>Department</a:t>
            </a:r>
            <a:endParaRPr b="0" lang="en-GB" sz="1800" spc="-1" strike="noStrike">
              <a:latin typeface="Arial"/>
            </a:endParaRPr>
          </a:p>
        </p:txBody>
      </p:sp>
      <p:sp>
        <p:nvSpPr>
          <p:cNvPr id="246" name="CustomShape 41"/>
          <p:cNvSpPr/>
          <p:nvPr/>
        </p:nvSpPr>
        <p:spPr>
          <a:xfrm>
            <a:off x="14067360" y="5518800"/>
            <a:ext cx="1793880" cy="42192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GB" sz="1650" spc="-1" strike="noStrike">
                <a:solidFill>
                  <a:srgbClr val="767171"/>
                </a:solidFill>
                <a:latin typeface="Calibri"/>
              </a:rPr>
              <a:t>MANUFACTURING</a:t>
            </a:r>
            <a:endParaRPr b="0" lang="en-GB" sz="1650" spc="-1" strike="noStrike">
              <a:latin typeface="Arial"/>
            </a:endParaRPr>
          </a:p>
        </p:txBody>
      </p:sp>
      <p:pic>
        <p:nvPicPr>
          <p:cNvPr id="247" name="Picture 3" descr=""/>
          <p:cNvPicPr/>
          <p:nvPr/>
        </p:nvPicPr>
        <p:blipFill>
          <a:blip r:embed="rId13"/>
          <a:srcRect l="4099" t="8440" r="4157" b="7231"/>
          <a:stretch/>
        </p:blipFill>
        <p:spPr>
          <a:xfrm>
            <a:off x="7743240" y="2222640"/>
            <a:ext cx="4662360" cy="2004480"/>
          </a:xfrm>
          <a:prstGeom prst="rect">
            <a:avLst/>
          </a:prstGeom>
          <a:ln>
            <a:noFill/>
          </a:ln>
        </p:spPr>
      </p:pic>
      <p:pic>
        <p:nvPicPr>
          <p:cNvPr id="248" name="Picture 6" descr=""/>
          <p:cNvPicPr/>
          <p:nvPr/>
        </p:nvPicPr>
        <p:blipFill>
          <a:blip r:embed="rId14"/>
          <a:stretch/>
        </p:blipFill>
        <p:spPr>
          <a:xfrm>
            <a:off x="15650640" y="4467600"/>
            <a:ext cx="172800" cy="252720"/>
          </a:xfrm>
          <a:prstGeom prst="rect">
            <a:avLst/>
          </a:prstGeom>
          <a:ln>
            <a:noFill/>
          </a:ln>
        </p:spPr>
      </p:pic>
      <p:grpSp>
        <p:nvGrpSpPr>
          <p:cNvPr id="249" name="Group 42"/>
          <p:cNvGrpSpPr/>
          <p:nvPr/>
        </p:nvGrpSpPr>
        <p:grpSpPr>
          <a:xfrm>
            <a:off x="11563560" y="599400"/>
            <a:ext cx="1052280" cy="257040"/>
            <a:chOff x="11563560" y="599400"/>
            <a:chExt cx="1052280" cy="257040"/>
          </a:xfrm>
        </p:grpSpPr>
        <p:sp>
          <p:nvSpPr>
            <p:cNvPr id="250" name="CustomShape 43"/>
            <p:cNvSpPr/>
            <p:nvPr/>
          </p:nvSpPr>
          <p:spPr>
            <a:xfrm>
              <a:off x="11756520" y="599400"/>
              <a:ext cx="859320" cy="257040"/>
            </a:xfrm>
            <a:prstGeom prst="rect">
              <a:avLst/>
            </a:prstGeom>
            <a:noFill/>
            <a:ln>
              <a:noFill/>
            </a:ln>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Calibri"/>
                </a:rPr>
                <a:t>Logout</a:t>
              </a:r>
              <a:endParaRPr b="0" lang="en-GB" sz="1100" spc="-1" strike="noStrike">
                <a:latin typeface="Arial"/>
              </a:endParaRPr>
            </a:p>
          </p:txBody>
        </p:sp>
        <p:pic>
          <p:nvPicPr>
            <p:cNvPr id="251" name="Picture 61" descr=""/>
            <p:cNvPicPr/>
            <p:nvPr/>
          </p:nvPicPr>
          <p:blipFill>
            <a:blip r:embed="rId15"/>
            <a:stretch/>
          </p:blipFill>
          <p:spPr>
            <a:xfrm>
              <a:off x="11563560" y="626760"/>
              <a:ext cx="192960" cy="192960"/>
            </a:xfrm>
            <a:prstGeom prst="rect">
              <a:avLst/>
            </a:prstGeom>
            <a:ln>
              <a:noFill/>
            </a:ln>
          </p:spPr>
        </p:pic>
      </p:grpSp>
      <p:pic>
        <p:nvPicPr>
          <p:cNvPr id="252" name="Picture 63" descr=""/>
          <p:cNvPicPr/>
          <p:nvPr/>
        </p:nvPicPr>
        <p:blipFill>
          <a:blip r:embed="rId16"/>
          <a:srcRect l="0" t="12396" r="1550" b="17536"/>
          <a:stretch/>
        </p:blipFill>
        <p:spPr>
          <a:xfrm>
            <a:off x="5626080" y="117720"/>
            <a:ext cx="2089440" cy="743400"/>
          </a:xfrm>
          <a:prstGeom prst="rect">
            <a:avLst/>
          </a:prstGeom>
          <a:ln>
            <a:noFill/>
          </a:ln>
        </p:spPr>
      </p:pic>
      <p:sp>
        <p:nvSpPr>
          <p:cNvPr id="253" name="CustomShape 44"/>
          <p:cNvSpPr/>
          <p:nvPr/>
        </p:nvSpPr>
        <p:spPr>
          <a:xfrm>
            <a:off x="11437560" y="323280"/>
            <a:ext cx="117792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Calibri"/>
              </a:rPr>
              <a:t>Hi, JRC Murthy</a:t>
            </a:r>
            <a:endParaRPr b="0" lang="en-GB" sz="1100" spc="-1" strike="noStrike">
              <a:latin typeface="Arial"/>
            </a:endParaRPr>
          </a:p>
        </p:txBody>
      </p:sp>
      <p:pic>
        <p:nvPicPr>
          <p:cNvPr id="254" name="Picture 66" descr=""/>
          <p:cNvPicPr/>
          <p:nvPr/>
        </p:nvPicPr>
        <p:blipFill>
          <a:blip r:embed="rId17"/>
          <a:stretch/>
        </p:blipFill>
        <p:spPr>
          <a:xfrm>
            <a:off x="133920" y="172080"/>
            <a:ext cx="2492280" cy="726480"/>
          </a:xfrm>
          <a:prstGeom prst="rect">
            <a:avLst/>
          </a:prstGeom>
          <a:ln>
            <a:noFill/>
          </a:ln>
        </p:spPr>
      </p:pic>
      <p:sp>
        <p:nvSpPr>
          <p:cNvPr id="255" name="CustomShape 45"/>
          <p:cNvSpPr/>
          <p:nvPr/>
        </p:nvSpPr>
        <p:spPr>
          <a:xfrm>
            <a:off x="14705640" y="679320"/>
            <a:ext cx="2620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a:rPr>
              <a:t>-</a:t>
            </a:r>
            <a:endParaRPr b="0" lang="en-GB" sz="1800" spc="-1" strike="noStrike">
              <a:latin typeface="Arial"/>
            </a:endParaRPr>
          </a:p>
        </p:txBody>
      </p:sp>
      <p:sp>
        <p:nvSpPr>
          <p:cNvPr id="256" name="CustomShape 46"/>
          <p:cNvSpPr/>
          <p:nvPr/>
        </p:nvSpPr>
        <p:spPr>
          <a:xfrm>
            <a:off x="8620560" y="4318200"/>
            <a:ext cx="29685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767171"/>
                </a:solidFill>
                <a:latin typeface="Calibri"/>
              </a:rPr>
              <a:t> </a:t>
            </a:r>
            <a:r>
              <a:rPr b="0" lang="en-GB" sz="1800" spc="-1" strike="noStrike">
                <a:solidFill>
                  <a:srgbClr val="767171"/>
                </a:solidFill>
                <a:latin typeface="Calibri"/>
              </a:rPr>
              <a:t>28/02/19   -   10/03/19  </a:t>
            </a:r>
            <a:endParaRPr b="0" lang="en-GB" sz="1800" spc="-1" strike="noStrike">
              <a:latin typeface="Arial"/>
            </a:endParaRPr>
          </a:p>
        </p:txBody>
      </p:sp>
      <p:sp>
        <p:nvSpPr>
          <p:cNvPr id="257" name="CustomShape 47"/>
          <p:cNvSpPr/>
          <p:nvPr/>
        </p:nvSpPr>
        <p:spPr>
          <a:xfrm>
            <a:off x="8986680" y="4754520"/>
            <a:ext cx="21762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767171"/>
                </a:solidFill>
                <a:latin typeface="Calibri"/>
              </a:rPr>
              <a:t>MANUFACTURING</a:t>
            </a:r>
            <a:endParaRPr b="0" lang="en-GB"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977040" y="687132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59" name="CustomShape 2"/>
          <p:cNvSpPr/>
          <p:nvPr/>
        </p:nvSpPr>
        <p:spPr>
          <a:xfrm>
            <a:off x="5400" y="687132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60" name="CustomShape 3"/>
          <p:cNvSpPr/>
          <p:nvPr/>
        </p:nvSpPr>
        <p:spPr>
          <a:xfrm>
            <a:off x="977040" y="688500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61" name="CustomShape 4"/>
          <p:cNvSpPr/>
          <p:nvPr/>
        </p:nvSpPr>
        <p:spPr>
          <a:xfrm>
            <a:off x="5400" y="688500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grpSp>
        <p:nvGrpSpPr>
          <p:cNvPr id="262" name="Group 5"/>
          <p:cNvGrpSpPr/>
          <p:nvPr/>
        </p:nvGrpSpPr>
        <p:grpSpPr>
          <a:xfrm>
            <a:off x="-6120" y="7540200"/>
            <a:ext cx="13102920" cy="692280"/>
            <a:chOff x="-6120" y="7540200"/>
            <a:chExt cx="13102920" cy="692280"/>
          </a:xfrm>
        </p:grpSpPr>
        <p:sp>
          <p:nvSpPr>
            <p:cNvPr id="263" name="CustomShape 6"/>
            <p:cNvSpPr/>
            <p:nvPr/>
          </p:nvSpPr>
          <p:spPr>
            <a:xfrm>
              <a:off x="-6120" y="7540200"/>
              <a:ext cx="13102920" cy="692280"/>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p:style>
        </p:sp>
        <p:sp>
          <p:nvSpPr>
            <p:cNvPr id="264" name="CustomShape 7"/>
            <p:cNvSpPr/>
            <p:nvPr/>
          </p:nvSpPr>
          <p:spPr>
            <a:xfrm>
              <a:off x="3665880" y="7597080"/>
              <a:ext cx="6632640" cy="27288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200" spc="-1" strike="noStrike">
                  <a:solidFill>
                    <a:srgbClr val="fdfcfc"/>
                  </a:solidFill>
                  <a:latin typeface="Calibri"/>
                </a:rPr>
                <a:t>About Us   |  Terms of Use |  GMP Standards  | Privacy Policy</a:t>
              </a:r>
              <a:endParaRPr b="0" lang="en-GB" sz="1200" spc="-1" strike="noStrike">
                <a:latin typeface="Arial"/>
              </a:endParaRPr>
            </a:p>
          </p:txBody>
        </p:sp>
        <p:grpSp>
          <p:nvGrpSpPr>
            <p:cNvPr id="265" name="Group 8"/>
            <p:cNvGrpSpPr/>
            <p:nvPr/>
          </p:nvGrpSpPr>
          <p:grpSpPr>
            <a:xfrm>
              <a:off x="4681440" y="7848360"/>
              <a:ext cx="6046920" cy="272880"/>
              <a:chOff x="4681440" y="7848360"/>
              <a:chExt cx="6046920" cy="272880"/>
            </a:xfrm>
          </p:grpSpPr>
          <p:sp>
            <p:nvSpPr>
              <p:cNvPr id="266" name="CustomShape 9"/>
              <p:cNvSpPr/>
              <p:nvPr/>
            </p:nvSpPr>
            <p:spPr>
              <a:xfrm>
                <a:off x="4681440" y="7848360"/>
                <a:ext cx="604692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fdfcfc"/>
                    </a:solidFill>
                    <a:latin typeface="Calibri"/>
                  </a:rPr>
                  <a:t>Copyright     2019 </a:t>
                </a:r>
                <a:r>
                  <a:rPr b="0" lang="en-GB" sz="1200" spc="-1" strike="noStrike">
                    <a:solidFill>
                      <a:srgbClr val="ffffff"/>
                    </a:solidFill>
                    <a:latin typeface="Calibri"/>
                  </a:rPr>
                  <a:t>Shantha Biotechnics Private Limited </a:t>
                </a:r>
                <a:r>
                  <a:rPr b="0" lang="en-GB" sz="1200" spc="-1" strike="noStrike">
                    <a:solidFill>
                      <a:srgbClr val="fdfcfc"/>
                    </a:solidFill>
                    <a:latin typeface="Calibri"/>
                  </a:rPr>
                  <a:t>– All Rights Reserved</a:t>
                </a:r>
                <a:endParaRPr b="0" lang="en-GB" sz="1200" spc="-1" strike="noStrike">
                  <a:latin typeface="Arial"/>
                </a:endParaRPr>
              </a:p>
            </p:txBody>
          </p:sp>
          <p:pic>
            <p:nvPicPr>
              <p:cNvPr id="267" name="Picture 143" descr=""/>
              <p:cNvPicPr/>
              <p:nvPr/>
            </p:nvPicPr>
            <p:blipFill>
              <a:blip r:embed="rId1"/>
              <a:stretch/>
            </p:blipFill>
            <p:spPr>
              <a:xfrm>
                <a:off x="5395680" y="7938360"/>
                <a:ext cx="121680" cy="120960"/>
              </a:xfrm>
              <a:prstGeom prst="rect">
                <a:avLst/>
              </a:prstGeom>
              <a:ln>
                <a:noFill/>
              </a:ln>
            </p:spPr>
          </p:pic>
        </p:grpSp>
      </p:grpSp>
      <p:grpSp>
        <p:nvGrpSpPr>
          <p:cNvPr id="268" name="Group 10"/>
          <p:cNvGrpSpPr/>
          <p:nvPr/>
        </p:nvGrpSpPr>
        <p:grpSpPr>
          <a:xfrm>
            <a:off x="11563560" y="599400"/>
            <a:ext cx="1052280" cy="257040"/>
            <a:chOff x="11563560" y="599400"/>
            <a:chExt cx="1052280" cy="257040"/>
          </a:xfrm>
        </p:grpSpPr>
        <p:sp>
          <p:nvSpPr>
            <p:cNvPr id="269" name="CustomShape 11"/>
            <p:cNvSpPr/>
            <p:nvPr/>
          </p:nvSpPr>
          <p:spPr>
            <a:xfrm>
              <a:off x="11756520" y="599400"/>
              <a:ext cx="859320" cy="257040"/>
            </a:xfrm>
            <a:prstGeom prst="rect">
              <a:avLst/>
            </a:prstGeom>
            <a:noFill/>
            <a:ln>
              <a:noFill/>
            </a:ln>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Calibri"/>
                </a:rPr>
                <a:t>Logout</a:t>
              </a:r>
              <a:endParaRPr b="0" lang="en-GB" sz="1100" spc="-1" strike="noStrike">
                <a:latin typeface="Arial"/>
              </a:endParaRPr>
            </a:p>
          </p:txBody>
        </p:sp>
        <p:pic>
          <p:nvPicPr>
            <p:cNvPr id="270" name="Picture 146" descr=""/>
            <p:cNvPicPr/>
            <p:nvPr/>
          </p:nvPicPr>
          <p:blipFill>
            <a:blip r:embed="rId2"/>
            <a:stretch/>
          </p:blipFill>
          <p:spPr>
            <a:xfrm>
              <a:off x="11563560" y="626760"/>
              <a:ext cx="192960" cy="192960"/>
            </a:xfrm>
            <a:prstGeom prst="rect">
              <a:avLst/>
            </a:prstGeom>
            <a:ln>
              <a:noFill/>
            </a:ln>
          </p:spPr>
        </p:pic>
      </p:grpSp>
      <p:sp>
        <p:nvSpPr>
          <p:cNvPr id="271" name="CustomShape 12"/>
          <p:cNvSpPr/>
          <p:nvPr/>
        </p:nvSpPr>
        <p:spPr>
          <a:xfrm>
            <a:off x="10083240" y="1084320"/>
            <a:ext cx="1995480" cy="294120"/>
          </a:xfrm>
          <a:prstGeom prst="roundRect">
            <a:avLst>
              <a:gd name="adj" fmla="val 16667"/>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400" spc="-1" strike="noStrike">
                <a:solidFill>
                  <a:srgbClr val="ffffff"/>
                </a:solidFill>
                <a:latin typeface="Calibri"/>
              </a:rPr>
              <a:t>Generate New Batch</a:t>
            </a:r>
            <a:endParaRPr b="0" lang="en-GB" sz="1400" spc="-1" strike="noStrike">
              <a:latin typeface="Arial"/>
            </a:endParaRPr>
          </a:p>
        </p:txBody>
      </p:sp>
      <p:pic>
        <p:nvPicPr>
          <p:cNvPr id="272" name="Picture 5" descr=""/>
          <p:cNvPicPr/>
          <p:nvPr/>
        </p:nvPicPr>
        <p:blipFill>
          <a:blip r:embed="rId3"/>
          <a:srcRect l="0" t="12396" r="1550" b="17536"/>
          <a:stretch/>
        </p:blipFill>
        <p:spPr>
          <a:xfrm>
            <a:off x="5626080" y="117720"/>
            <a:ext cx="2089440" cy="743400"/>
          </a:xfrm>
          <a:prstGeom prst="rect">
            <a:avLst/>
          </a:prstGeom>
          <a:ln>
            <a:noFill/>
          </a:ln>
        </p:spPr>
      </p:pic>
      <p:pic>
        <p:nvPicPr>
          <p:cNvPr id="273" name="Picture 110" descr=""/>
          <p:cNvPicPr/>
          <p:nvPr/>
        </p:nvPicPr>
        <p:blipFill>
          <a:blip r:embed="rId4"/>
          <a:stretch/>
        </p:blipFill>
        <p:spPr>
          <a:xfrm>
            <a:off x="2397960" y="1004040"/>
            <a:ext cx="10698840" cy="5923440"/>
          </a:xfrm>
          <a:prstGeom prst="rect">
            <a:avLst/>
          </a:prstGeom>
          <a:ln>
            <a:noFill/>
          </a:ln>
        </p:spPr>
      </p:pic>
      <p:sp>
        <p:nvSpPr>
          <p:cNvPr id="274" name="CustomShape 13"/>
          <p:cNvSpPr/>
          <p:nvPr/>
        </p:nvSpPr>
        <p:spPr>
          <a:xfrm>
            <a:off x="11437560" y="323280"/>
            <a:ext cx="117792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Calibri"/>
              </a:rPr>
              <a:t>Hi, JRC Murthy</a:t>
            </a:r>
            <a:endParaRPr b="0" lang="en-GB" sz="1100" spc="-1" strike="noStrike">
              <a:latin typeface="Arial"/>
            </a:endParaRPr>
          </a:p>
        </p:txBody>
      </p:sp>
      <p:sp>
        <p:nvSpPr>
          <p:cNvPr id="275" name="CustomShape 14"/>
          <p:cNvSpPr/>
          <p:nvPr/>
        </p:nvSpPr>
        <p:spPr>
          <a:xfrm>
            <a:off x="-2880" y="1026000"/>
            <a:ext cx="2382840" cy="5901120"/>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p:style>
      </p:sp>
      <p:grpSp>
        <p:nvGrpSpPr>
          <p:cNvPr id="276" name="Group 15"/>
          <p:cNvGrpSpPr/>
          <p:nvPr/>
        </p:nvGrpSpPr>
        <p:grpSpPr>
          <a:xfrm>
            <a:off x="111600" y="2993400"/>
            <a:ext cx="2151720" cy="479880"/>
            <a:chOff x="111600" y="2993400"/>
            <a:chExt cx="2151720" cy="479880"/>
          </a:xfrm>
        </p:grpSpPr>
        <p:pic>
          <p:nvPicPr>
            <p:cNvPr id="277" name="Picture 45" descr=""/>
            <p:cNvPicPr/>
            <p:nvPr/>
          </p:nvPicPr>
          <p:blipFill>
            <a:blip r:embed="rId5">
              <a:lum bright="70000" contrast="-70000"/>
            </a:blip>
            <a:stretch/>
          </p:blipFill>
          <p:spPr>
            <a:xfrm>
              <a:off x="111600" y="3010320"/>
              <a:ext cx="341280" cy="341280"/>
            </a:xfrm>
            <a:prstGeom prst="rect">
              <a:avLst/>
            </a:prstGeom>
            <a:ln>
              <a:noFill/>
            </a:ln>
          </p:spPr>
        </p:pic>
        <p:sp>
          <p:nvSpPr>
            <p:cNvPr id="278" name="CustomShape 16"/>
            <p:cNvSpPr/>
            <p:nvPr/>
          </p:nvSpPr>
          <p:spPr>
            <a:xfrm>
              <a:off x="503280" y="2993400"/>
              <a:ext cx="1760040" cy="4798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Employee Add/Delete</a:t>
              </a:r>
              <a:endParaRPr b="0" lang="en-GB" sz="1280" spc="-1" strike="noStrike">
                <a:latin typeface="Arial"/>
              </a:endParaRPr>
            </a:p>
          </p:txBody>
        </p:sp>
      </p:grpSp>
      <p:sp>
        <p:nvSpPr>
          <p:cNvPr id="279" name="CustomShape 17"/>
          <p:cNvSpPr/>
          <p:nvPr/>
        </p:nvSpPr>
        <p:spPr>
          <a:xfrm>
            <a:off x="551160" y="1498680"/>
            <a:ext cx="161928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Database Upload</a:t>
            </a:r>
            <a:endParaRPr b="0" lang="en-GB" sz="1280" spc="-1" strike="noStrike">
              <a:latin typeface="Arial"/>
            </a:endParaRPr>
          </a:p>
        </p:txBody>
      </p:sp>
      <p:pic>
        <p:nvPicPr>
          <p:cNvPr id="280" name="Picture 48" descr=""/>
          <p:cNvPicPr/>
          <p:nvPr/>
        </p:nvPicPr>
        <p:blipFill>
          <a:blip r:embed="rId6"/>
          <a:stretch/>
        </p:blipFill>
        <p:spPr>
          <a:xfrm>
            <a:off x="180360" y="1495440"/>
            <a:ext cx="308520" cy="308520"/>
          </a:xfrm>
          <a:prstGeom prst="rect">
            <a:avLst/>
          </a:prstGeom>
          <a:ln>
            <a:noFill/>
          </a:ln>
        </p:spPr>
      </p:pic>
      <p:sp>
        <p:nvSpPr>
          <p:cNvPr id="281" name="CustomShape 18"/>
          <p:cNvSpPr/>
          <p:nvPr/>
        </p:nvSpPr>
        <p:spPr>
          <a:xfrm>
            <a:off x="505440" y="2481120"/>
            <a:ext cx="176004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Search Employee</a:t>
            </a:r>
            <a:endParaRPr b="0" lang="en-GB" sz="1280" spc="-1" strike="noStrike">
              <a:latin typeface="Arial"/>
            </a:endParaRPr>
          </a:p>
        </p:txBody>
      </p:sp>
      <p:grpSp>
        <p:nvGrpSpPr>
          <p:cNvPr id="282" name="Group 19"/>
          <p:cNvGrpSpPr/>
          <p:nvPr/>
        </p:nvGrpSpPr>
        <p:grpSpPr>
          <a:xfrm>
            <a:off x="147240" y="1961280"/>
            <a:ext cx="2189160" cy="502560"/>
            <a:chOff x="147240" y="1961280"/>
            <a:chExt cx="2189160" cy="502560"/>
          </a:xfrm>
        </p:grpSpPr>
        <p:pic>
          <p:nvPicPr>
            <p:cNvPr id="283" name="Picture 51" descr=""/>
            <p:cNvPicPr/>
            <p:nvPr/>
          </p:nvPicPr>
          <p:blipFill>
            <a:blip r:embed="rId7">
              <a:lum bright="70000" contrast="-70000"/>
            </a:blip>
            <a:stretch/>
          </p:blipFill>
          <p:spPr>
            <a:xfrm>
              <a:off x="147240" y="1961280"/>
              <a:ext cx="351720" cy="342000"/>
            </a:xfrm>
            <a:prstGeom prst="rect">
              <a:avLst/>
            </a:prstGeom>
            <a:ln>
              <a:noFill/>
            </a:ln>
          </p:spPr>
        </p:pic>
        <p:sp>
          <p:nvSpPr>
            <p:cNvPr id="284" name="CustomShape 20"/>
            <p:cNvSpPr/>
            <p:nvPr/>
          </p:nvSpPr>
          <p:spPr>
            <a:xfrm>
              <a:off x="527040" y="1983960"/>
              <a:ext cx="1809360" cy="4798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Employee Attendance</a:t>
              </a:r>
              <a:endParaRPr b="0" lang="en-GB" sz="1280" spc="-1" strike="noStrike">
                <a:latin typeface="Arial"/>
              </a:endParaRPr>
            </a:p>
          </p:txBody>
        </p:sp>
      </p:grpSp>
      <p:pic>
        <p:nvPicPr>
          <p:cNvPr id="285" name="Picture 53" descr=""/>
          <p:cNvPicPr/>
          <p:nvPr/>
        </p:nvPicPr>
        <p:blipFill>
          <a:blip r:embed="rId8"/>
          <a:stretch/>
        </p:blipFill>
        <p:spPr>
          <a:xfrm>
            <a:off x="178200" y="2482560"/>
            <a:ext cx="324720" cy="324720"/>
          </a:xfrm>
          <a:prstGeom prst="rect">
            <a:avLst/>
          </a:prstGeom>
          <a:ln>
            <a:noFill/>
          </a:ln>
        </p:spPr>
      </p:pic>
      <p:sp>
        <p:nvSpPr>
          <p:cNvPr id="286" name="CustomShape 21"/>
          <p:cNvSpPr/>
          <p:nvPr/>
        </p:nvSpPr>
        <p:spPr>
          <a:xfrm>
            <a:off x="536040" y="348876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Test Results</a:t>
            </a:r>
            <a:endParaRPr b="0" lang="en-GB" sz="1280" spc="-1" strike="noStrike">
              <a:latin typeface="Arial"/>
            </a:endParaRPr>
          </a:p>
        </p:txBody>
      </p:sp>
      <p:grpSp>
        <p:nvGrpSpPr>
          <p:cNvPr id="287" name="Group 22"/>
          <p:cNvGrpSpPr/>
          <p:nvPr/>
        </p:nvGrpSpPr>
        <p:grpSpPr>
          <a:xfrm>
            <a:off x="133920" y="4025520"/>
            <a:ext cx="2215080" cy="353880"/>
            <a:chOff x="133920" y="4025520"/>
            <a:chExt cx="2215080" cy="353880"/>
          </a:xfrm>
        </p:grpSpPr>
        <p:pic>
          <p:nvPicPr>
            <p:cNvPr id="288" name="Picture 56" descr=""/>
            <p:cNvPicPr/>
            <p:nvPr/>
          </p:nvPicPr>
          <p:blipFill>
            <a:blip r:embed="rId9">
              <a:lum bright="70000" contrast="-70000"/>
            </a:blip>
            <a:stretch/>
          </p:blipFill>
          <p:spPr>
            <a:xfrm>
              <a:off x="133920" y="4037400"/>
              <a:ext cx="351720" cy="342000"/>
            </a:xfrm>
            <a:prstGeom prst="rect">
              <a:avLst/>
            </a:prstGeom>
            <a:ln>
              <a:noFill/>
            </a:ln>
          </p:spPr>
        </p:pic>
        <p:sp>
          <p:nvSpPr>
            <p:cNvPr id="289" name="CustomShape 23"/>
            <p:cNvSpPr/>
            <p:nvPr/>
          </p:nvSpPr>
          <p:spPr>
            <a:xfrm>
              <a:off x="539640" y="402552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Report Generation</a:t>
              </a:r>
              <a:endParaRPr b="0" lang="en-GB" sz="1280" spc="-1" strike="noStrike">
                <a:latin typeface="Arial"/>
              </a:endParaRPr>
            </a:p>
          </p:txBody>
        </p:sp>
      </p:grpSp>
      <p:sp>
        <p:nvSpPr>
          <p:cNvPr id="290" name="CustomShape 24"/>
          <p:cNvSpPr/>
          <p:nvPr/>
        </p:nvSpPr>
        <p:spPr>
          <a:xfrm>
            <a:off x="537120" y="450180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FAQ’s</a:t>
            </a:r>
            <a:endParaRPr b="0" lang="en-GB" sz="1280" spc="-1" strike="noStrike">
              <a:latin typeface="Arial"/>
            </a:endParaRPr>
          </a:p>
        </p:txBody>
      </p:sp>
      <p:sp>
        <p:nvSpPr>
          <p:cNvPr id="291" name="CustomShape 25"/>
          <p:cNvSpPr/>
          <p:nvPr/>
        </p:nvSpPr>
        <p:spPr>
          <a:xfrm>
            <a:off x="501120" y="501552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Latest Updates</a:t>
            </a:r>
            <a:endParaRPr b="0" lang="en-GB" sz="1280" spc="-1" strike="noStrike">
              <a:latin typeface="Arial"/>
            </a:endParaRPr>
          </a:p>
        </p:txBody>
      </p:sp>
      <p:pic>
        <p:nvPicPr>
          <p:cNvPr id="292" name="Picture 61" descr=""/>
          <p:cNvPicPr/>
          <p:nvPr/>
        </p:nvPicPr>
        <p:blipFill>
          <a:blip r:embed="rId10"/>
          <a:stretch/>
        </p:blipFill>
        <p:spPr>
          <a:xfrm>
            <a:off x="129240" y="5004360"/>
            <a:ext cx="350280" cy="321480"/>
          </a:xfrm>
          <a:prstGeom prst="rect">
            <a:avLst/>
          </a:prstGeom>
          <a:ln>
            <a:noFill/>
          </a:ln>
        </p:spPr>
      </p:pic>
      <p:pic>
        <p:nvPicPr>
          <p:cNvPr id="293" name="Picture 62" descr=""/>
          <p:cNvPicPr/>
          <p:nvPr/>
        </p:nvPicPr>
        <p:blipFill>
          <a:blip r:embed="rId11"/>
          <a:stretch/>
        </p:blipFill>
        <p:spPr>
          <a:xfrm>
            <a:off x="176400" y="4456800"/>
            <a:ext cx="250560" cy="417960"/>
          </a:xfrm>
          <a:prstGeom prst="rect">
            <a:avLst/>
          </a:prstGeom>
          <a:ln>
            <a:noFill/>
          </a:ln>
        </p:spPr>
      </p:pic>
      <p:pic>
        <p:nvPicPr>
          <p:cNvPr id="294" name="Picture 63" descr=""/>
          <p:cNvPicPr/>
          <p:nvPr/>
        </p:nvPicPr>
        <p:blipFill>
          <a:blip r:embed="rId12"/>
          <a:stretch/>
        </p:blipFill>
        <p:spPr>
          <a:xfrm>
            <a:off x="126360" y="3524760"/>
            <a:ext cx="384840" cy="318600"/>
          </a:xfrm>
          <a:prstGeom prst="rect">
            <a:avLst/>
          </a:prstGeom>
          <a:ln>
            <a:noFill/>
          </a:ln>
        </p:spPr>
      </p:pic>
      <p:grpSp>
        <p:nvGrpSpPr>
          <p:cNvPr id="295" name="Group 26"/>
          <p:cNvGrpSpPr/>
          <p:nvPr/>
        </p:nvGrpSpPr>
        <p:grpSpPr>
          <a:xfrm>
            <a:off x="11563560" y="599400"/>
            <a:ext cx="1052280" cy="257040"/>
            <a:chOff x="11563560" y="599400"/>
            <a:chExt cx="1052280" cy="257040"/>
          </a:xfrm>
        </p:grpSpPr>
        <p:sp>
          <p:nvSpPr>
            <p:cNvPr id="296" name="CustomShape 27"/>
            <p:cNvSpPr/>
            <p:nvPr/>
          </p:nvSpPr>
          <p:spPr>
            <a:xfrm>
              <a:off x="11756520" y="599400"/>
              <a:ext cx="859320" cy="257040"/>
            </a:xfrm>
            <a:prstGeom prst="rect">
              <a:avLst/>
            </a:prstGeom>
            <a:noFill/>
            <a:ln>
              <a:noFill/>
            </a:ln>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Calibri"/>
                </a:rPr>
                <a:t>Logout</a:t>
              </a:r>
              <a:endParaRPr b="0" lang="en-GB" sz="1100" spc="-1" strike="noStrike">
                <a:latin typeface="Arial"/>
              </a:endParaRPr>
            </a:p>
          </p:txBody>
        </p:sp>
        <p:pic>
          <p:nvPicPr>
            <p:cNvPr id="297" name="Picture 42" descr=""/>
            <p:cNvPicPr/>
            <p:nvPr/>
          </p:nvPicPr>
          <p:blipFill>
            <a:blip r:embed="rId13"/>
            <a:stretch/>
          </p:blipFill>
          <p:spPr>
            <a:xfrm>
              <a:off x="11563560" y="626760"/>
              <a:ext cx="192960" cy="192960"/>
            </a:xfrm>
            <a:prstGeom prst="rect">
              <a:avLst/>
            </a:prstGeom>
            <a:ln>
              <a:noFill/>
            </a:ln>
          </p:spPr>
        </p:pic>
      </p:grpSp>
      <p:pic>
        <p:nvPicPr>
          <p:cNvPr id="298" name="Picture 64" descr=""/>
          <p:cNvPicPr/>
          <p:nvPr/>
        </p:nvPicPr>
        <p:blipFill>
          <a:blip r:embed="rId14"/>
          <a:srcRect l="0" t="12396" r="1550" b="17536"/>
          <a:stretch/>
        </p:blipFill>
        <p:spPr>
          <a:xfrm>
            <a:off x="5626080" y="117720"/>
            <a:ext cx="2089440" cy="743400"/>
          </a:xfrm>
          <a:prstGeom prst="rect">
            <a:avLst/>
          </a:prstGeom>
          <a:ln>
            <a:noFill/>
          </a:ln>
        </p:spPr>
      </p:pic>
      <p:sp>
        <p:nvSpPr>
          <p:cNvPr id="299" name="CustomShape 28"/>
          <p:cNvSpPr/>
          <p:nvPr/>
        </p:nvSpPr>
        <p:spPr>
          <a:xfrm>
            <a:off x="11437560" y="323280"/>
            <a:ext cx="117792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Calibri"/>
              </a:rPr>
              <a:t>Hi, JRC Murthy</a:t>
            </a:r>
            <a:endParaRPr b="0" lang="en-GB" sz="1100" spc="-1" strike="noStrike">
              <a:latin typeface="Arial"/>
            </a:endParaRPr>
          </a:p>
        </p:txBody>
      </p:sp>
      <p:pic>
        <p:nvPicPr>
          <p:cNvPr id="300" name="Picture 67" descr=""/>
          <p:cNvPicPr/>
          <p:nvPr/>
        </p:nvPicPr>
        <p:blipFill>
          <a:blip r:embed="rId15"/>
          <a:stretch/>
        </p:blipFill>
        <p:spPr>
          <a:xfrm>
            <a:off x="133920" y="172080"/>
            <a:ext cx="2492280" cy="72648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CustomShape 1"/>
          <p:cNvSpPr/>
          <p:nvPr/>
        </p:nvSpPr>
        <p:spPr>
          <a:xfrm>
            <a:off x="977040" y="687132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302" name="CustomShape 2"/>
          <p:cNvSpPr/>
          <p:nvPr/>
        </p:nvSpPr>
        <p:spPr>
          <a:xfrm>
            <a:off x="5400" y="687132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303" name="CustomShape 3"/>
          <p:cNvSpPr/>
          <p:nvPr/>
        </p:nvSpPr>
        <p:spPr>
          <a:xfrm>
            <a:off x="977040" y="688500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304" name="CustomShape 4"/>
          <p:cNvSpPr/>
          <p:nvPr/>
        </p:nvSpPr>
        <p:spPr>
          <a:xfrm>
            <a:off x="5400" y="688500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grpSp>
        <p:nvGrpSpPr>
          <p:cNvPr id="305" name="Group 5"/>
          <p:cNvGrpSpPr/>
          <p:nvPr/>
        </p:nvGrpSpPr>
        <p:grpSpPr>
          <a:xfrm>
            <a:off x="-6120" y="7540200"/>
            <a:ext cx="13102920" cy="692280"/>
            <a:chOff x="-6120" y="7540200"/>
            <a:chExt cx="13102920" cy="692280"/>
          </a:xfrm>
        </p:grpSpPr>
        <p:sp>
          <p:nvSpPr>
            <p:cNvPr id="306" name="CustomShape 6"/>
            <p:cNvSpPr/>
            <p:nvPr/>
          </p:nvSpPr>
          <p:spPr>
            <a:xfrm>
              <a:off x="-6120" y="7540200"/>
              <a:ext cx="13102920" cy="692280"/>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p:style>
        </p:sp>
        <p:sp>
          <p:nvSpPr>
            <p:cNvPr id="307" name="CustomShape 7"/>
            <p:cNvSpPr/>
            <p:nvPr/>
          </p:nvSpPr>
          <p:spPr>
            <a:xfrm>
              <a:off x="3665880" y="7597080"/>
              <a:ext cx="6632640" cy="27288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200" spc="-1" strike="noStrike">
                  <a:solidFill>
                    <a:srgbClr val="fdfcfc"/>
                  </a:solidFill>
                  <a:latin typeface="Calibri"/>
                </a:rPr>
                <a:t>About Us   |  Terms of Use |  GMP Standards  | Privacy Policy</a:t>
              </a:r>
              <a:endParaRPr b="0" lang="en-GB" sz="1200" spc="-1" strike="noStrike">
                <a:latin typeface="Arial"/>
              </a:endParaRPr>
            </a:p>
          </p:txBody>
        </p:sp>
        <p:grpSp>
          <p:nvGrpSpPr>
            <p:cNvPr id="308" name="Group 8"/>
            <p:cNvGrpSpPr/>
            <p:nvPr/>
          </p:nvGrpSpPr>
          <p:grpSpPr>
            <a:xfrm>
              <a:off x="4681440" y="7848360"/>
              <a:ext cx="6046920" cy="272880"/>
              <a:chOff x="4681440" y="7848360"/>
              <a:chExt cx="6046920" cy="272880"/>
            </a:xfrm>
          </p:grpSpPr>
          <p:sp>
            <p:nvSpPr>
              <p:cNvPr id="309" name="CustomShape 9"/>
              <p:cNvSpPr/>
              <p:nvPr/>
            </p:nvSpPr>
            <p:spPr>
              <a:xfrm>
                <a:off x="4681440" y="7848360"/>
                <a:ext cx="604692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fdfcfc"/>
                    </a:solidFill>
                    <a:latin typeface="Calibri"/>
                  </a:rPr>
                  <a:t>Copyright     2019 </a:t>
                </a:r>
                <a:r>
                  <a:rPr b="0" lang="en-GB" sz="1200" spc="-1" strike="noStrike">
                    <a:solidFill>
                      <a:srgbClr val="ffffff"/>
                    </a:solidFill>
                    <a:latin typeface="Calibri"/>
                  </a:rPr>
                  <a:t>Shantha Biotechnics Private Limited </a:t>
                </a:r>
                <a:r>
                  <a:rPr b="0" lang="en-GB" sz="1200" spc="-1" strike="noStrike">
                    <a:solidFill>
                      <a:srgbClr val="fdfcfc"/>
                    </a:solidFill>
                    <a:latin typeface="Calibri"/>
                  </a:rPr>
                  <a:t>– All Rights Reserved</a:t>
                </a:r>
                <a:endParaRPr b="0" lang="en-GB" sz="1200" spc="-1" strike="noStrike">
                  <a:latin typeface="Arial"/>
                </a:endParaRPr>
              </a:p>
            </p:txBody>
          </p:sp>
          <p:pic>
            <p:nvPicPr>
              <p:cNvPr id="310" name="Picture 143" descr=""/>
              <p:cNvPicPr/>
              <p:nvPr/>
            </p:nvPicPr>
            <p:blipFill>
              <a:blip r:embed="rId1"/>
              <a:stretch/>
            </p:blipFill>
            <p:spPr>
              <a:xfrm>
                <a:off x="5395680" y="7938360"/>
                <a:ext cx="121680" cy="120960"/>
              </a:xfrm>
              <a:prstGeom prst="rect">
                <a:avLst/>
              </a:prstGeom>
              <a:ln>
                <a:noFill/>
              </a:ln>
            </p:spPr>
          </p:pic>
        </p:grpSp>
      </p:grpSp>
      <p:grpSp>
        <p:nvGrpSpPr>
          <p:cNvPr id="311" name="Group 10"/>
          <p:cNvGrpSpPr/>
          <p:nvPr/>
        </p:nvGrpSpPr>
        <p:grpSpPr>
          <a:xfrm>
            <a:off x="11563560" y="599400"/>
            <a:ext cx="1052280" cy="257040"/>
            <a:chOff x="11563560" y="599400"/>
            <a:chExt cx="1052280" cy="257040"/>
          </a:xfrm>
        </p:grpSpPr>
        <p:sp>
          <p:nvSpPr>
            <p:cNvPr id="312" name="CustomShape 11"/>
            <p:cNvSpPr/>
            <p:nvPr/>
          </p:nvSpPr>
          <p:spPr>
            <a:xfrm>
              <a:off x="11756520" y="599400"/>
              <a:ext cx="859320" cy="257040"/>
            </a:xfrm>
            <a:prstGeom prst="rect">
              <a:avLst/>
            </a:prstGeom>
            <a:noFill/>
            <a:ln>
              <a:noFill/>
            </a:ln>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Calibri"/>
                </a:rPr>
                <a:t>Logout</a:t>
              </a:r>
              <a:endParaRPr b="0" lang="en-GB" sz="1100" spc="-1" strike="noStrike">
                <a:latin typeface="Arial"/>
              </a:endParaRPr>
            </a:p>
          </p:txBody>
        </p:sp>
        <p:pic>
          <p:nvPicPr>
            <p:cNvPr id="313" name="Picture 146" descr=""/>
            <p:cNvPicPr/>
            <p:nvPr/>
          </p:nvPicPr>
          <p:blipFill>
            <a:blip r:embed="rId2"/>
            <a:stretch/>
          </p:blipFill>
          <p:spPr>
            <a:xfrm>
              <a:off x="11563560" y="626760"/>
              <a:ext cx="192960" cy="192960"/>
            </a:xfrm>
            <a:prstGeom prst="rect">
              <a:avLst/>
            </a:prstGeom>
            <a:ln>
              <a:noFill/>
            </a:ln>
          </p:spPr>
        </p:pic>
      </p:grpSp>
      <p:pic>
        <p:nvPicPr>
          <p:cNvPr id="314" name="Picture 5" descr=""/>
          <p:cNvPicPr/>
          <p:nvPr/>
        </p:nvPicPr>
        <p:blipFill>
          <a:blip r:embed="rId3"/>
          <a:srcRect l="0" t="12396" r="1550" b="17536"/>
          <a:stretch/>
        </p:blipFill>
        <p:spPr>
          <a:xfrm>
            <a:off x="5627520" y="114120"/>
            <a:ext cx="2089440" cy="743400"/>
          </a:xfrm>
          <a:prstGeom prst="rect">
            <a:avLst/>
          </a:prstGeom>
          <a:ln>
            <a:noFill/>
          </a:ln>
        </p:spPr>
      </p:pic>
      <p:sp>
        <p:nvSpPr>
          <p:cNvPr id="315" name="CustomShape 12"/>
          <p:cNvSpPr/>
          <p:nvPr/>
        </p:nvSpPr>
        <p:spPr>
          <a:xfrm>
            <a:off x="11437560" y="323280"/>
            <a:ext cx="117792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Calibri"/>
              </a:rPr>
              <a:t>Hi, JRC Murthy</a:t>
            </a:r>
            <a:endParaRPr b="0" lang="en-GB" sz="1100" spc="-1" strike="noStrike">
              <a:latin typeface="Arial"/>
            </a:endParaRPr>
          </a:p>
        </p:txBody>
      </p:sp>
      <p:sp>
        <p:nvSpPr>
          <p:cNvPr id="316" name="CustomShape 13"/>
          <p:cNvSpPr/>
          <p:nvPr/>
        </p:nvSpPr>
        <p:spPr>
          <a:xfrm>
            <a:off x="2975040" y="961560"/>
            <a:ext cx="8013960" cy="4255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2200" spc="-1" strike="noStrike">
                <a:solidFill>
                  <a:srgbClr val="767171"/>
                </a:solidFill>
                <a:latin typeface="Calibri"/>
              </a:rPr>
              <a:t>Latest Updates</a:t>
            </a:r>
            <a:endParaRPr b="0" lang="en-GB" sz="2200" spc="-1" strike="noStrike">
              <a:latin typeface="Arial"/>
            </a:endParaRPr>
          </a:p>
        </p:txBody>
      </p:sp>
      <p:pic>
        <p:nvPicPr>
          <p:cNvPr id="317" name="Picture 2" descr=""/>
          <p:cNvPicPr/>
          <p:nvPr/>
        </p:nvPicPr>
        <p:blipFill>
          <a:blip r:embed="rId4"/>
          <a:stretch/>
        </p:blipFill>
        <p:spPr>
          <a:xfrm>
            <a:off x="2500200" y="1385640"/>
            <a:ext cx="10409400" cy="4438080"/>
          </a:xfrm>
          <a:prstGeom prst="rect">
            <a:avLst/>
          </a:prstGeom>
          <a:ln>
            <a:noFill/>
          </a:ln>
        </p:spPr>
      </p:pic>
      <p:sp>
        <p:nvSpPr>
          <p:cNvPr id="318" name="CustomShape 14"/>
          <p:cNvSpPr/>
          <p:nvPr/>
        </p:nvSpPr>
        <p:spPr>
          <a:xfrm>
            <a:off x="9036720" y="6184440"/>
            <a:ext cx="2117520" cy="425520"/>
          </a:xfrm>
          <a:prstGeom prst="roundRect">
            <a:avLst>
              <a:gd name="adj" fmla="val 16667"/>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Documentation</a:t>
            </a:r>
            <a:endParaRPr b="0" lang="en-GB" sz="1650" spc="-1" strike="noStrike">
              <a:latin typeface="Arial"/>
            </a:endParaRPr>
          </a:p>
        </p:txBody>
      </p:sp>
      <p:sp>
        <p:nvSpPr>
          <p:cNvPr id="319" name="CustomShape 15"/>
          <p:cNvSpPr/>
          <p:nvPr/>
        </p:nvSpPr>
        <p:spPr>
          <a:xfrm>
            <a:off x="4031640" y="6166080"/>
            <a:ext cx="2102760" cy="403920"/>
          </a:xfrm>
          <a:prstGeom prst="roundRect">
            <a:avLst>
              <a:gd name="adj" fmla="val 16667"/>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Latest Video Lectures</a:t>
            </a:r>
            <a:endParaRPr b="0" lang="en-GB" sz="1650" spc="-1" strike="noStrike">
              <a:latin typeface="Arial"/>
            </a:endParaRPr>
          </a:p>
        </p:txBody>
      </p:sp>
      <p:sp>
        <p:nvSpPr>
          <p:cNvPr id="320" name="CustomShape 16"/>
          <p:cNvSpPr/>
          <p:nvPr/>
        </p:nvSpPr>
        <p:spPr>
          <a:xfrm>
            <a:off x="6526800" y="6184440"/>
            <a:ext cx="2117520" cy="407880"/>
          </a:xfrm>
          <a:prstGeom prst="roundRect">
            <a:avLst>
              <a:gd name="adj" fmla="val 16667"/>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Latest News</a:t>
            </a:r>
            <a:endParaRPr b="0" lang="en-GB" sz="1650" spc="-1" strike="noStrike">
              <a:latin typeface="Arial"/>
            </a:endParaRPr>
          </a:p>
        </p:txBody>
      </p:sp>
      <p:sp>
        <p:nvSpPr>
          <p:cNvPr id="321" name="CustomShape 17"/>
          <p:cNvSpPr/>
          <p:nvPr/>
        </p:nvSpPr>
        <p:spPr>
          <a:xfrm>
            <a:off x="-2880" y="1026000"/>
            <a:ext cx="2382840" cy="5901120"/>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p:style>
      </p:sp>
      <p:grpSp>
        <p:nvGrpSpPr>
          <p:cNvPr id="322" name="Group 18"/>
          <p:cNvGrpSpPr/>
          <p:nvPr/>
        </p:nvGrpSpPr>
        <p:grpSpPr>
          <a:xfrm>
            <a:off x="111600" y="2993400"/>
            <a:ext cx="2151720" cy="479880"/>
            <a:chOff x="111600" y="2993400"/>
            <a:chExt cx="2151720" cy="479880"/>
          </a:xfrm>
        </p:grpSpPr>
        <p:pic>
          <p:nvPicPr>
            <p:cNvPr id="323" name="Picture 77" descr=""/>
            <p:cNvPicPr/>
            <p:nvPr/>
          </p:nvPicPr>
          <p:blipFill>
            <a:blip r:embed="rId5">
              <a:lum bright="70000" contrast="-70000"/>
            </a:blip>
            <a:stretch/>
          </p:blipFill>
          <p:spPr>
            <a:xfrm>
              <a:off x="111600" y="3010320"/>
              <a:ext cx="341280" cy="341280"/>
            </a:xfrm>
            <a:prstGeom prst="rect">
              <a:avLst/>
            </a:prstGeom>
            <a:ln>
              <a:noFill/>
            </a:ln>
          </p:spPr>
        </p:pic>
        <p:sp>
          <p:nvSpPr>
            <p:cNvPr id="324" name="CustomShape 19"/>
            <p:cNvSpPr/>
            <p:nvPr/>
          </p:nvSpPr>
          <p:spPr>
            <a:xfrm>
              <a:off x="503280" y="2993400"/>
              <a:ext cx="1760040" cy="4798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Employee Add/Delete</a:t>
              </a:r>
              <a:endParaRPr b="0" lang="en-GB" sz="1280" spc="-1" strike="noStrike">
                <a:latin typeface="Arial"/>
              </a:endParaRPr>
            </a:p>
          </p:txBody>
        </p:sp>
      </p:grpSp>
      <p:sp>
        <p:nvSpPr>
          <p:cNvPr id="325" name="CustomShape 20"/>
          <p:cNvSpPr/>
          <p:nvPr/>
        </p:nvSpPr>
        <p:spPr>
          <a:xfrm>
            <a:off x="551160" y="1498680"/>
            <a:ext cx="161928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Database Upload</a:t>
            </a:r>
            <a:endParaRPr b="0" lang="en-GB" sz="1280" spc="-1" strike="noStrike">
              <a:latin typeface="Arial"/>
            </a:endParaRPr>
          </a:p>
        </p:txBody>
      </p:sp>
      <p:pic>
        <p:nvPicPr>
          <p:cNvPr id="326" name="Picture 80" descr=""/>
          <p:cNvPicPr/>
          <p:nvPr/>
        </p:nvPicPr>
        <p:blipFill>
          <a:blip r:embed="rId6"/>
          <a:stretch/>
        </p:blipFill>
        <p:spPr>
          <a:xfrm>
            <a:off x="180360" y="1495440"/>
            <a:ext cx="308520" cy="308520"/>
          </a:xfrm>
          <a:prstGeom prst="rect">
            <a:avLst/>
          </a:prstGeom>
          <a:ln>
            <a:noFill/>
          </a:ln>
        </p:spPr>
      </p:pic>
      <p:sp>
        <p:nvSpPr>
          <p:cNvPr id="327" name="CustomShape 21"/>
          <p:cNvSpPr/>
          <p:nvPr/>
        </p:nvSpPr>
        <p:spPr>
          <a:xfrm>
            <a:off x="505440" y="2481120"/>
            <a:ext cx="176004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Search Employee</a:t>
            </a:r>
            <a:endParaRPr b="0" lang="en-GB" sz="1280" spc="-1" strike="noStrike">
              <a:latin typeface="Arial"/>
            </a:endParaRPr>
          </a:p>
        </p:txBody>
      </p:sp>
      <p:grpSp>
        <p:nvGrpSpPr>
          <p:cNvPr id="328" name="Group 22"/>
          <p:cNvGrpSpPr/>
          <p:nvPr/>
        </p:nvGrpSpPr>
        <p:grpSpPr>
          <a:xfrm>
            <a:off x="147240" y="1961280"/>
            <a:ext cx="2189160" cy="502560"/>
            <a:chOff x="147240" y="1961280"/>
            <a:chExt cx="2189160" cy="502560"/>
          </a:xfrm>
        </p:grpSpPr>
        <p:pic>
          <p:nvPicPr>
            <p:cNvPr id="329" name="Picture 83" descr=""/>
            <p:cNvPicPr/>
            <p:nvPr/>
          </p:nvPicPr>
          <p:blipFill>
            <a:blip r:embed="rId7">
              <a:lum bright="70000" contrast="-70000"/>
            </a:blip>
            <a:stretch/>
          </p:blipFill>
          <p:spPr>
            <a:xfrm>
              <a:off x="147240" y="1961280"/>
              <a:ext cx="351720" cy="342000"/>
            </a:xfrm>
            <a:prstGeom prst="rect">
              <a:avLst/>
            </a:prstGeom>
            <a:ln>
              <a:noFill/>
            </a:ln>
          </p:spPr>
        </p:pic>
        <p:sp>
          <p:nvSpPr>
            <p:cNvPr id="330" name="CustomShape 23"/>
            <p:cNvSpPr/>
            <p:nvPr/>
          </p:nvSpPr>
          <p:spPr>
            <a:xfrm>
              <a:off x="527040" y="1983960"/>
              <a:ext cx="1809360" cy="4798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Employee Attendance</a:t>
              </a:r>
              <a:endParaRPr b="0" lang="en-GB" sz="1280" spc="-1" strike="noStrike">
                <a:latin typeface="Arial"/>
              </a:endParaRPr>
            </a:p>
          </p:txBody>
        </p:sp>
      </p:grpSp>
      <p:pic>
        <p:nvPicPr>
          <p:cNvPr id="331" name="Picture 86" descr=""/>
          <p:cNvPicPr/>
          <p:nvPr/>
        </p:nvPicPr>
        <p:blipFill>
          <a:blip r:embed="rId8"/>
          <a:stretch/>
        </p:blipFill>
        <p:spPr>
          <a:xfrm>
            <a:off x="178200" y="2482560"/>
            <a:ext cx="324720" cy="324720"/>
          </a:xfrm>
          <a:prstGeom prst="rect">
            <a:avLst/>
          </a:prstGeom>
          <a:ln>
            <a:noFill/>
          </a:ln>
        </p:spPr>
      </p:pic>
      <p:sp>
        <p:nvSpPr>
          <p:cNvPr id="332" name="CustomShape 24"/>
          <p:cNvSpPr/>
          <p:nvPr/>
        </p:nvSpPr>
        <p:spPr>
          <a:xfrm>
            <a:off x="536040" y="348876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Test Results</a:t>
            </a:r>
            <a:endParaRPr b="0" lang="en-GB" sz="1280" spc="-1" strike="noStrike">
              <a:latin typeface="Arial"/>
            </a:endParaRPr>
          </a:p>
        </p:txBody>
      </p:sp>
      <p:grpSp>
        <p:nvGrpSpPr>
          <p:cNvPr id="333" name="Group 25"/>
          <p:cNvGrpSpPr/>
          <p:nvPr/>
        </p:nvGrpSpPr>
        <p:grpSpPr>
          <a:xfrm>
            <a:off x="133920" y="4025520"/>
            <a:ext cx="2215080" cy="353880"/>
            <a:chOff x="133920" y="4025520"/>
            <a:chExt cx="2215080" cy="353880"/>
          </a:xfrm>
        </p:grpSpPr>
        <p:pic>
          <p:nvPicPr>
            <p:cNvPr id="334" name="Picture 89" descr=""/>
            <p:cNvPicPr/>
            <p:nvPr/>
          </p:nvPicPr>
          <p:blipFill>
            <a:blip r:embed="rId9">
              <a:lum bright="70000" contrast="-70000"/>
            </a:blip>
            <a:stretch/>
          </p:blipFill>
          <p:spPr>
            <a:xfrm>
              <a:off x="133920" y="4037400"/>
              <a:ext cx="351720" cy="342000"/>
            </a:xfrm>
            <a:prstGeom prst="rect">
              <a:avLst/>
            </a:prstGeom>
            <a:ln>
              <a:noFill/>
            </a:ln>
          </p:spPr>
        </p:pic>
        <p:sp>
          <p:nvSpPr>
            <p:cNvPr id="335" name="CustomShape 26"/>
            <p:cNvSpPr/>
            <p:nvPr/>
          </p:nvSpPr>
          <p:spPr>
            <a:xfrm>
              <a:off x="539640" y="402552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Report Generation</a:t>
              </a:r>
              <a:endParaRPr b="0" lang="en-GB" sz="1280" spc="-1" strike="noStrike">
                <a:latin typeface="Arial"/>
              </a:endParaRPr>
            </a:p>
          </p:txBody>
        </p:sp>
      </p:grpSp>
      <p:sp>
        <p:nvSpPr>
          <p:cNvPr id="336" name="CustomShape 27"/>
          <p:cNvSpPr/>
          <p:nvPr/>
        </p:nvSpPr>
        <p:spPr>
          <a:xfrm>
            <a:off x="537120" y="450180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FAQ’s</a:t>
            </a:r>
            <a:endParaRPr b="0" lang="en-GB" sz="1280" spc="-1" strike="noStrike">
              <a:latin typeface="Arial"/>
            </a:endParaRPr>
          </a:p>
        </p:txBody>
      </p:sp>
      <p:sp>
        <p:nvSpPr>
          <p:cNvPr id="337" name="CustomShape 28"/>
          <p:cNvSpPr/>
          <p:nvPr/>
        </p:nvSpPr>
        <p:spPr>
          <a:xfrm>
            <a:off x="501120" y="501552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Latest Updates</a:t>
            </a:r>
            <a:endParaRPr b="0" lang="en-GB" sz="1280" spc="-1" strike="noStrike">
              <a:latin typeface="Arial"/>
            </a:endParaRPr>
          </a:p>
        </p:txBody>
      </p:sp>
      <p:pic>
        <p:nvPicPr>
          <p:cNvPr id="338" name="Picture 109" descr=""/>
          <p:cNvPicPr/>
          <p:nvPr/>
        </p:nvPicPr>
        <p:blipFill>
          <a:blip r:embed="rId10"/>
          <a:stretch/>
        </p:blipFill>
        <p:spPr>
          <a:xfrm>
            <a:off x="129240" y="5004360"/>
            <a:ext cx="350280" cy="321480"/>
          </a:xfrm>
          <a:prstGeom prst="rect">
            <a:avLst/>
          </a:prstGeom>
          <a:ln>
            <a:noFill/>
          </a:ln>
        </p:spPr>
      </p:pic>
      <p:pic>
        <p:nvPicPr>
          <p:cNvPr id="339" name="Picture 110" descr=""/>
          <p:cNvPicPr/>
          <p:nvPr/>
        </p:nvPicPr>
        <p:blipFill>
          <a:blip r:embed="rId11"/>
          <a:stretch/>
        </p:blipFill>
        <p:spPr>
          <a:xfrm>
            <a:off x="176400" y="4456800"/>
            <a:ext cx="250560" cy="417960"/>
          </a:xfrm>
          <a:prstGeom prst="rect">
            <a:avLst/>
          </a:prstGeom>
          <a:ln>
            <a:noFill/>
          </a:ln>
        </p:spPr>
      </p:pic>
      <p:pic>
        <p:nvPicPr>
          <p:cNvPr id="340" name="Picture 111" descr=""/>
          <p:cNvPicPr/>
          <p:nvPr/>
        </p:nvPicPr>
        <p:blipFill>
          <a:blip r:embed="rId12"/>
          <a:stretch/>
        </p:blipFill>
        <p:spPr>
          <a:xfrm>
            <a:off x="126360" y="3524760"/>
            <a:ext cx="384840" cy="318600"/>
          </a:xfrm>
          <a:prstGeom prst="rect">
            <a:avLst/>
          </a:prstGeom>
          <a:ln>
            <a:noFill/>
          </a:ln>
        </p:spPr>
      </p:pic>
      <p:grpSp>
        <p:nvGrpSpPr>
          <p:cNvPr id="341" name="Group 29"/>
          <p:cNvGrpSpPr/>
          <p:nvPr/>
        </p:nvGrpSpPr>
        <p:grpSpPr>
          <a:xfrm>
            <a:off x="11563560" y="599400"/>
            <a:ext cx="1052280" cy="257040"/>
            <a:chOff x="11563560" y="599400"/>
            <a:chExt cx="1052280" cy="257040"/>
          </a:xfrm>
        </p:grpSpPr>
        <p:sp>
          <p:nvSpPr>
            <p:cNvPr id="342" name="CustomShape 30"/>
            <p:cNvSpPr/>
            <p:nvPr/>
          </p:nvSpPr>
          <p:spPr>
            <a:xfrm>
              <a:off x="11756520" y="599400"/>
              <a:ext cx="859320" cy="257040"/>
            </a:xfrm>
            <a:prstGeom prst="rect">
              <a:avLst/>
            </a:prstGeom>
            <a:noFill/>
            <a:ln>
              <a:noFill/>
            </a:ln>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Calibri"/>
                </a:rPr>
                <a:t>Logout</a:t>
              </a:r>
              <a:endParaRPr b="0" lang="en-GB" sz="1100" spc="-1" strike="noStrike">
                <a:latin typeface="Arial"/>
              </a:endParaRPr>
            </a:p>
          </p:txBody>
        </p:sp>
        <p:pic>
          <p:nvPicPr>
            <p:cNvPr id="343" name="Picture 44" descr=""/>
            <p:cNvPicPr/>
            <p:nvPr/>
          </p:nvPicPr>
          <p:blipFill>
            <a:blip r:embed="rId13"/>
            <a:stretch/>
          </p:blipFill>
          <p:spPr>
            <a:xfrm>
              <a:off x="11563560" y="626760"/>
              <a:ext cx="192960" cy="192960"/>
            </a:xfrm>
            <a:prstGeom prst="rect">
              <a:avLst/>
            </a:prstGeom>
            <a:ln>
              <a:noFill/>
            </a:ln>
          </p:spPr>
        </p:pic>
      </p:grpSp>
      <p:pic>
        <p:nvPicPr>
          <p:cNvPr id="344" name="Picture 46" descr=""/>
          <p:cNvPicPr/>
          <p:nvPr/>
        </p:nvPicPr>
        <p:blipFill>
          <a:blip r:embed="rId14"/>
          <a:srcRect l="0" t="12396" r="1550" b="17536"/>
          <a:stretch/>
        </p:blipFill>
        <p:spPr>
          <a:xfrm>
            <a:off x="5626080" y="117720"/>
            <a:ext cx="2089440" cy="743400"/>
          </a:xfrm>
          <a:prstGeom prst="rect">
            <a:avLst/>
          </a:prstGeom>
          <a:ln>
            <a:noFill/>
          </a:ln>
        </p:spPr>
      </p:pic>
      <p:sp>
        <p:nvSpPr>
          <p:cNvPr id="345" name="CustomShape 31"/>
          <p:cNvSpPr/>
          <p:nvPr/>
        </p:nvSpPr>
        <p:spPr>
          <a:xfrm>
            <a:off x="11437560" y="323280"/>
            <a:ext cx="117792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Calibri"/>
              </a:rPr>
              <a:t>Hi, JRC Murthy</a:t>
            </a:r>
            <a:endParaRPr b="0" lang="en-GB" sz="1100" spc="-1" strike="noStrike">
              <a:latin typeface="Arial"/>
            </a:endParaRPr>
          </a:p>
        </p:txBody>
      </p:sp>
      <p:pic>
        <p:nvPicPr>
          <p:cNvPr id="346" name="Picture 48" descr=""/>
          <p:cNvPicPr/>
          <p:nvPr/>
        </p:nvPicPr>
        <p:blipFill>
          <a:blip r:embed="rId15"/>
          <a:stretch/>
        </p:blipFill>
        <p:spPr>
          <a:xfrm>
            <a:off x="133920" y="172080"/>
            <a:ext cx="2492280" cy="72648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3065040" y="1421280"/>
            <a:ext cx="9279720" cy="4687200"/>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p:style>
      </p:sp>
      <p:sp>
        <p:nvSpPr>
          <p:cNvPr id="348" name="CustomShape 2"/>
          <p:cNvSpPr/>
          <p:nvPr/>
        </p:nvSpPr>
        <p:spPr>
          <a:xfrm>
            <a:off x="977040" y="687132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349" name="CustomShape 3"/>
          <p:cNvSpPr/>
          <p:nvPr/>
        </p:nvSpPr>
        <p:spPr>
          <a:xfrm>
            <a:off x="5400" y="687132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350" name="CustomShape 4"/>
          <p:cNvSpPr/>
          <p:nvPr/>
        </p:nvSpPr>
        <p:spPr>
          <a:xfrm>
            <a:off x="977040" y="688500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351" name="CustomShape 5"/>
          <p:cNvSpPr/>
          <p:nvPr/>
        </p:nvSpPr>
        <p:spPr>
          <a:xfrm>
            <a:off x="5400" y="688500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grpSp>
        <p:nvGrpSpPr>
          <p:cNvPr id="352" name="Group 6"/>
          <p:cNvGrpSpPr/>
          <p:nvPr/>
        </p:nvGrpSpPr>
        <p:grpSpPr>
          <a:xfrm>
            <a:off x="-6120" y="7540200"/>
            <a:ext cx="13102920" cy="692280"/>
            <a:chOff x="-6120" y="7540200"/>
            <a:chExt cx="13102920" cy="692280"/>
          </a:xfrm>
        </p:grpSpPr>
        <p:sp>
          <p:nvSpPr>
            <p:cNvPr id="353" name="CustomShape 7"/>
            <p:cNvSpPr/>
            <p:nvPr/>
          </p:nvSpPr>
          <p:spPr>
            <a:xfrm>
              <a:off x="-6120" y="7540200"/>
              <a:ext cx="13102920" cy="692280"/>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p:style>
        </p:sp>
        <p:sp>
          <p:nvSpPr>
            <p:cNvPr id="354" name="CustomShape 8"/>
            <p:cNvSpPr/>
            <p:nvPr/>
          </p:nvSpPr>
          <p:spPr>
            <a:xfrm>
              <a:off x="3665880" y="7597080"/>
              <a:ext cx="6632640" cy="27288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200" spc="-1" strike="noStrike">
                  <a:solidFill>
                    <a:srgbClr val="fdfcfc"/>
                  </a:solidFill>
                  <a:latin typeface="Calibri"/>
                </a:rPr>
                <a:t>About Us   |  Terms of Use |  GMP Standards  | Privacy Policy</a:t>
              </a:r>
              <a:endParaRPr b="0" lang="en-GB" sz="1200" spc="-1" strike="noStrike">
                <a:latin typeface="Arial"/>
              </a:endParaRPr>
            </a:p>
          </p:txBody>
        </p:sp>
        <p:grpSp>
          <p:nvGrpSpPr>
            <p:cNvPr id="355" name="Group 9"/>
            <p:cNvGrpSpPr/>
            <p:nvPr/>
          </p:nvGrpSpPr>
          <p:grpSpPr>
            <a:xfrm>
              <a:off x="4681440" y="7848360"/>
              <a:ext cx="6046920" cy="272880"/>
              <a:chOff x="4681440" y="7848360"/>
              <a:chExt cx="6046920" cy="272880"/>
            </a:xfrm>
          </p:grpSpPr>
          <p:sp>
            <p:nvSpPr>
              <p:cNvPr id="356" name="CustomShape 10"/>
              <p:cNvSpPr/>
              <p:nvPr/>
            </p:nvSpPr>
            <p:spPr>
              <a:xfrm>
                <a:off x="4681440" y="7848360"/>
                <a:ext cx="604692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fdfcfc"/>
                    </a:solidFill>
                    <a:latin typeface="Calibri"/>
                  </a:rPr>
                  <a:t>Copyright     2019 </a:t>
                </a:r>
                <a:r>
                  <a:rPr b="0" lang="en-GB" sz="1200" spc="-1" strike="noStrike">
                    <a:solidFill>
                      <a:srgbClr val="ffffff"/>
                    </a:solidFill>
                    <a:latin typeface="Calibri"/>
                  </a:rPr>
                  <a:t>Shantha Biotechnics Private Limited </a:t>
                </a:r>
                <a:r>
                  <a:rPr b="0" lang="en-GB" sz="1200" spc="-1" strike="noStrike">
                    <a:solidFill>
                      <a:srgbClr val="fdfcfc"/>
                    </a:solidFill>
                    <a:latin typeface="Calibri"/>
                  </a:rPr>
                  <a:t>– All Rights Reserved</a:t>
                </a:r>
                <a:endParaRPr b="0" lang="en-GB" sz="1200" spc="-1" strike="noStrike">
                  <a:latin typeface="Arial"/>
                </a:endParaRPr>
              </a:p>
            </p:txBody>
          </p:sp>
          <p:pic>
            <p:nvPicPr>
              <p:cNvPr id="357" name="Picture 143" descr=""/>
              <p:cNvPicPr/>
              <p:nvPr/>
            </p:nvPicPr>
            <p:blipFill>
              <a:blip r:embed="rId1"/>
              <a:stretch/>
            </p:blipFill>
            <p:spPr>
              <a:xfrm>
                <a:off x="5395680" y="7938360"/>
                <a:ext cx="121680" cy="120960"/>
              </a:xfrm>
              <a:prstGeom prst="rect">
                <a:avLst/>
              </a:prstGeom>
              <a:ln>
                <a:noFill/>
              </a:ln>
            </p:spPr>
          </p:pic>
        </p:grpSp>
      </p:grpSp>
      <p:grpSp>
        <p:nvGrpSpPr>
          <p:cNvPr id="358" name="Group 11"/>
          <p:cNvGrpSpPr/>
          <p:nvPr/>
        </p:nvGrpSpPr>
        <p:grpSpPr>
          <a:xfrm>
            <a:off x="11563560" y="599400"/>
            <a:ext cx="1052280" cy="257040"/>
            <a:chOff x="11563560" y="599400"/>
            <a:chExt cx="1052280" cy="257040"/>
          </a:xfrm>
        </p:grpSpPr>
        <p:sp>
          <p:nvSpPr>
            <p:cNvPr id="359" name="CustomShape 12"/>
            <p:cNvSpPr/>
            <p:nvPr/>
          </p:nvSpPr>
          <p:spPr>
            <a:xfrm>
              <a:off x="11756520" y="599400"/>
              <a:ext cx="859320" cy="257040"/>
            </a:xfrm>
            <a:prstGeom prst="rect">
              <a:avLst/>
            </a:prstGeom>
            <a:noFill/>
            <a:ln>
              <a:noFill/>
            </a:ln>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Calibri"/>
                </a:rPr>
                <a:t>Logout</a:t>
              </a:r>
              <a:endParaRPr b="0" lang="en-GB" sz="1100" spc="-1" strike="noStrike">
                <a:latin typeface="Arial"/>
              </a:endParaRPr>
            </a:p>
          </p:txBody>
        </p:sp>
        <p:pic>
          <p:nvPicPr>
            <p:cNvPr id="360" name="Picture 146" descr=""/>
            <p:cNvPicPr/>
            <p:nvPr/>
          </p:nvPicPr>
          <p:blipFill>
            <a:blip r:embed="rId2"/>
            <a:stretch/>
          </p:blipFill>
          <p:spPr>
            <a:xfrm>
              <a:off x="11563560" y="626760"/>
              <a:ext cx="192960" cy="192960"/>
            </a:xfrm>
            <a:prstGeom prst="rect">
              <a:avLst/>
            </a:prstGeom>
            <a:ln>
              <a:noFill/>
            </a:ln>
          </p:spPr>
        </p:pic>
      </p:grpSp>
      <p:pic>
        <p:nvPicPr>
          <p:cNvPr id="361" name="Picture 5" descr=""/>
          <p:cNvPicPr/>
          <p:nvPr/>
        </p:nvPicPr>
        <p:blipFill>
          <a:blip r:embed="rId3"/>
          <a:srcRect l="0" t="12396" r="1550" b="17536"/>
          <a:stretch/>
        </p:blipFill>
        <p:spPr>
          <a:xfrm>
            <a:off x="5621400" y="115200"/>
            <a:ext cx="2089440" cy="743400"/>
          </a:xfrm>
          <a:prstGeom prst="rect">
            <a:avLst/>
          </a:prstGeom>
          <a:ln>
            <a:noFill/>
          </a:ln>
        </p:spPr>
      </p:pic>
      <p:sp>
        <p:nvSpPr>
          <p:cNvPr id="362" name="CustomShape 13"/>
          <p:cNvSpPr/>
          <p:nvPr/>
        </p:nvSpPr>
        <p:spPr>
          <a:xfrm>
            <a:off x="11437560" y="323280"/>
            <a:ext cx="117792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Calibri"/>
              </a:rPr>
              <a:t>Hi, JRC Murthy</a:t>
            </a:r>
            <a:endParaRPr b="0" lang="en-GB" sz="1100" spc="-1" strike="noStrike">
              <a:latin typeface="Arial"/>
            </a:endParaRPr>
          </a:p>
        </p:txBody>
      </p:sp>
      <p:sp>
        <p:nvSpPr>
          <p:cNvPr id="363" name="CustomShape 14"/>
          <p:cNvSpPr/>
          <p:nvPr/>
        </p:nvSpPr>
        <p:spPr>
          <a:xfrm>
            <a:off x="2975040" y="961560"/>
            <a:ext cx="8013960" cy="4255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2200" spc="-1" strike="noStrike">
                <a:solidFill>
                  <a:srgbClr val="767171"/>
                </a:solidFill>
                <a:latin typeface="Calibri"/>
              </a:rPr>
              <a:t>Latest Video Lectures : HARDCODE</a:t>
            </a:r>
            <a:endParaRPr b="0" lang="en-GB" sz="2200" spc="-1" strike="noStrike">
              <a:latin typeface="Arial"/>
            </a:endParaRPr>
          </a:p>
        </p:txBody>
      </p:sp>
      <p:pic>
        <p:nvPicPr>
          <p:cNvPr id="364" name="Picture 3" descr=""/>
          <p:cNvPicPr/>
          <p:nvPr/>
        </p:nvPicPr>
        <p:blipFill>
          <a:blip r:embed="rId4"/>
          <a:stretch/>
        </p:blipFill>
        <p:spPr>
          <a:xfrm>
            <a:off x="3665880" y="1814400"/>
            <a:ext cx="8090280" cy="4009680"/>
          </a:xfrm>
          <a:prstGeom prst="rect">
            <a:avLst/>
          </a:prstGeom>
          <a:ln>
            <a:noFill/>
          </a:ln>
        </p:spPr>
      </p:pic>
      <p:sp>
        <p:nvSpPr>
          <p:cNvPr id="365" name="CustomShape 15"/>
          <p:cNvSpPr/>
          <p:nvPr/>
        </p:nvSpPr>
        <p:spPr>
          <a:xfrm>
            <a:off x="9036720" y="6425280"/>
            <a:ext cx="2117520" cy="425520"/>
          </a:xfrm>
          <a:prstGeom prst="roundRect">
            <a:avLst>
              <a:gd name="adj" fmla="val 16667"/>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Documentation</a:t>
            </a:r>
            <a:endParaRPr b="0" lang="en-GB" sz="1650" spc="-1" strike="noStrike">
              <a:latin typeface="Arial"/>
            </a:endParaRPr>
          </a:p>
        </p:txBody>
      </p:sp>
      <p:sp>
        <p:nvSpPr>
          <p:cNvPr id="366" name="CustomShape 16"/>
          <p:cNvSpPr/>
          <p:nvPr/>
        </p:nvSpPr>
        <p:spPr>
          <a:xfrm>
            <a:off x="4031640" y="6406920"/>
            <a:ext cx="2102760" cy="403920"/>
          </a:xfrm>
          <a:prstGeom prst="roundRect">
            <a:avLst>
              <a:gd name="adj" fmla="val 16667"/>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Latest Video Lectures</a:t>
            </a:r>
            <a:endParaRPr b="0" lang="en-GB" sz="1650" spc="-1" strike="noStrike">
              <a:latin typeface="Arial"/>
            </a:endParaRPr>
          </a:p>
        </p:txBody>
      </p:sp>
      <p:sp>
        <p:nvSpPr>
          <p:cNvPr id="367" name="CustomShape 17"/>
          <p:cNvSpPr/>
          <p:nvPr/>
        </p:nvSpPr>
        <p:spPr>
          <a:xfrm>
            <a:off x="6526800" y="6425280"/>
            <a:ext cx="2117520" cy="407880"/>
          </a:xfrm>
          <a:prstGeom prst="roundRect">
            <a:avLst>
              <a:gd name="adj" fmla="val 16667"/>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Latest News</a:t>
            </a:r>
            <a:endParaRPr b="0" lang="en-GB" sz="1650" spc="-1" strike="noStrike">
              <a:latin typeface="Arial"/>
            </a:endParaRPr>
          </a:p>
        </p:txBody>
      </p:sp>
      <p:sp>
        <p:nvSpPr>
          <p:cNvPr id="368" name="CustomShape 18"/>
          <p:cNvSpPr/>
          <p:nvPr/>
        </p:nvSpPr>
        <p:spPr>
          <a:xfrm>
            <a:off x="-2880" y="1026000"/>
            <a:ext cx="2382840" cy="5901120"/>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p:style>
      </p:sp>
      <p:grpSp>
        <p:nvGrpSpPr>
          <p:cNvPr id="369" name="Group 19"/>
          <p:cNvGrpSpPr/>
          <p:nvPr/>
        </p:nvGrpSpPr>
        <p:grpSpPr>
          <a:xfrm>
            <a:off x="111600" y="2993400"/>
            <a:ext cx="2151720" cy="479880"/>
            <a:chOff x="111600" y="2993400"/>
            <a:chExt cx="2151720" cy="479880"/>
          </a:xfrm>
        </p:grpSpPr>
        <p:pic>
          <p:nvPicPr>
            <p:cNvPr id="370" name="Picture 78" descr=""/>
            <p:cNvPicPr/>
            <p:nvPr/>
          </p:nvPicPr>
          <p:blipFill>
            <a:blip r:embed="rId5">
              <a:lum bright="70000" contrast="-70000"/>
            </a:blip>
            <a:stretch/>
          </p:blipFill>
          <p:spPr>
            <a:xfrm>
              <a:off x="111600" y="3010320"/>
              <a:ext cx="341280" cy="341280"/>
            </a:xfrm>
            <a:prstGeom prst="rect">
              <a:avLst/>
            </a:prstGeom>
            <a:ln>
              <a:noFill/>
            </a:ln>
          </p:spPr>
        </p:pic>
        <p:sp>
          <p:nvSpPr>
            <p:cNvPr id="371" name="CustomShape 20"/>
            <p:cNvSpPr/>
            <p:nvPr/>
          </p:nvSpPr>
          <p:spPr>
            <a:xfrm>
              <a:off x="503280" y="2993400"/>
              <a:ext cx="1760040" cy="4798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Employee Add/Delete</a:t>
              </a:r>
              <a:endParaRPr b="0" lang="en-GB" sz="1280" spc="-1" strike="noStrike">
                <a:latin typeface="Arial"/>
              </a:endParaRPr>
            </a:p>
          </p:txBody>
        </p:sp>
      </p:grpSp>
      <p:sp>
        <p:nvSpPr>
          <p:cNvPr id="372" name="CustomShape 21"/>
          <p:cNvSpPr/>
          <p:nvPr/>
        </p:nvSpPr>
        <p:spPr>
          <a:xfrm>
            <a:off x="551160" y="1498680"/>
            <a:ext cx="161928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Database Upload</a:t>
            </a:r>
            <a:endParaRPr b="0" lang="en-GB" sz="1280" spc="-1" strike="noStrike">
              <a:latin typeface="Arial"/>
            </a:endParaRPr>
          </a:p>
        </p:txBody>
      </p:sp>
      <p:pic>
        <p:nvPicPr>
          <p:cNvPr id="373" name="Picture 81" descr=""/>
          <p:cNvPicPr/>
          <p:nvPr/>
        </p:nvPicPr>
        <p:blipFill>
          <a:blip r:embed="rId6"/>
          <a:stretch/>
        </p:blipFill>
        <p:spPr>
          <a:xfrm>
            <a:off x="180360" y="1495440"/>
            <a:ext cx="308520" cy="308520"/>
          </a:xfrm>
          <a:prstGeom prst="rect">
            <a:avLst/>
          </a:prstGeom>
          <a:ln>
            <a:noFill/>
          </a:ln>
        </p:spPr>
      </p:pic>
      <p:sp>
        <p:nvSpPr>
          <p:cNvPr id="374" name="CustomShape 22"/>
          <p:cNvSpPr/>
          <p:nvPr/>
        </p:nvSpPr>
        <p:spPr>
          <a:xfrm>
            <a:off x="505440" y="2481120"/>
            <a:ext cx="176004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Search Employee</a:t>
            </a:r>
            <a:endParaRPr b="0" lang="en-GB" sz="1280" spc="-1" strike="noStrike">
              <a:latin typeface="Arial"/>
            </a:endParaRPr>
          </a:p>
        </p:txBody>
      </p:sp>
      <p:grpSp>
        <p:nvGrpSpPr>
          <p:cNvPr id="375" name="Group 23"/>
          <p:cNvGrpSpPr/>
          <p:nvPr/>
        </p:nvGrpSpPr>
        <p:grpSpPr>
          <a:xfrm>
            <a:off x="147240" y="1961280"/>
            <a:ext cx="2189160" cy="502560"/>
            <a:chOff x="147240" y="1961280"/>
            <a:chExt cx="2189160" cy="502560"/>
          </a:xfrm>
        </p:grpSpPr>
        <p:pic>
          <p:nvPicPr>
            <p:cNvPr id="376" name="Picture 84" descr=""/>
            <p:cNvPicPr/>
            <p:nvPr/>
          </p:nvPicPr>
          <p:blipFill>
            <a:blip r:embed="rId7">
              <a:lum bright="70000" contrast="-70000"/>
            </a:blip>
            <a:stretch/>
          </p:blipFill>
          <p:spPr>
            <a:xfrm>
              <a:off x="147240" y="1961280"/>
              <a:ext cx="351720" cy="342000"/>
            </a:xfrm>
            <a:prstGeom prst="rect">
              <a:avLst/>
            </a:prstGeom>
            <a:ln>
              <a:noFill/>
            </a:ln>
          </p:spPr>
        </p:pic>
        <p:sp>
          <p:nvSpPr>
            <p:cNvPr id="377" name="CustomShape 24"/>
            <p:cNvSpPr/>
            <p:nvPr/>
          </p:nvSpPr>
          <p:spPr>
            <a:xfrm>
              <a:off x="527040" y="1983960"/>
              <a:ext cx="1809360" cy="4798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Employee Attendance</a:t>
              </a:r>
              <a:endParaRPr b="0" lang="en-GB" sz="1280" spc="-1" strike="noStrike">
                <a:latin typeface="Arial"/>
              </a:endParaRPr>
            </a:p>
          </p:txBody>
        </p:sp>
      </p:grpSp>
      <p:pic>
        <p:nvPicPr>
          <p:cNvPr id="378" name="Picture 87" descr=""/>
          <p:cNvPicPr/>
          <p:nvPr/>
        </p:nvPicPr>
        <p:blipFill>
          <a:blip r:embed="rId8"/>
          <a:stretch/>
        </p:blipFill>
        <p:spPr>
          <a:xfrm>
            <a:off x="178200" y="2482560"/>
            <a:ext cx="324720" cy="324720"/>
          </a:xfrm>
          <a:prstGeom prst="rect">
            <a:avLst/>
          </a:prstGeom>
          <a:ln>
            <a:noFill/>
          </a:ln>
        </p:spPr>
      </p:pic>
      <p:sp>
        <p:nvSpPr>
          <p:cNvPr id="379" name="CustomShape 25"/>
          <p:cNvSpPr/>
          <p:nvPr/>
        </p:nvSpPr>
        <p:spPr>
          <a:xfrm>
            <a:off x="536040" y="348876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Test Results</a:t>
            </a:r>
            <a:endParaRPr b="0" lang="en-GB" sz="1280" spc="-1" strike="noStrike">
              <a:latin typeface="Arial"/>
            </a:endParaRPr>
          </a:p>
        </p:txBody>
      </p:sp>
      <p:grpSp>
        <p:nvGrpSpPr>
          <p:cNvPr id="380" name="Group 26"/>
          <p:cNvGrpSpPr/>
          <p:nvPr/>
        </p:nvGrpSpPr>
        <p:grpSpPr>
          <a:xfrm>
            <a:off x="133920" y="4025520"/>
            <a:ext cx="2215080" cy="353880"/>
            <a:chOff x="133920" y="4025520"/>
            <a:chExt cx="2215080" cy="353880"/>
          </a:xfrm>
        </p:grpSpPr>
        <p:pic>
          <p:nvPicPr>
            <p:cNvPr id="381" name="Picture 91" descr=""/>
            <p:cNvPicPr/>
            <p:nvPr/>
          </p:nvPicPr>
          <p:blipFill>
            <a:blip r:embed="rId9">
              <a:lum bright="70000" contrast="-70000"/>
            </a:blip>
            <a:stretch/>
          </p:blipFill>
          <p:spPr>
            <a:xfrm>
              <a:off x="133920" y="4037400"/>
              <a:ext cx="351720" cy="342000"/>
            </a:xfrm>
            <a:prstGeom prst="rect">
              <a:avLst/>
            </a:prstGeom>
            <a:ln>
              <a:noFill/>
            </a:ln>
          </p:spPr>
        </p:pic>
        <p:sp>
          <p:nvSpPr>
            <p:cNvPr id="382" name="CustomShape 27"/>
            <p:cNvSpPr/>
            <p:nvPr/>
          </p:nvSpPr>
          <p:spPr>
            <a:xfrm>
              <a:off x="539640" y="402552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Report Generation</a:t>
              </a:r>
              <a:endParaRPr b="0" lang="en-GB" sz="1280" spc="-1" strike="noStrike">
                <a:latin typeface="Arial"/>
              </a:endParaRPr>
            </a:p>
          </p:txBody>
        </p:sp>
      </p:grpSp>
      <p:sp>
        <p:nvSpPr>
          <p:cNvPr id="383" name="CustomShape 28"/>
          <p:cNvSpPr/>
          <p:nvPr/>
        </p:nvSpPr>
        <p:spPr>
          <a:xfrm>
            <a:off x="537120" y="450180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FAQ’s</a:t>
            </a:r>
            <a:endParaRPr b="0" lang="en-GB" sz="1280" spc="-1" strike="noStrike">
              <a:latin typeface="Arial"/>
            </a:endParaRPr>
          </a:p>
        </p:txBody>
      </p:sp>
      <p:sp>
        <p:nvSpPr>
          <p:cNvPr id="384" name="CustomShape 29"/>
          <p:cNvSpPr/>
          <p:nvPr/>
        </p:nvSpPr>
        <p:spPr>
          <a:xfrm>
            <a:off x="501120" y="501552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Latest Updates</a:t>
            </a:r>
            <a:endParaRPr b="0" lang="en-GB" sz="1280" spc="-1" strike="noStrike">
              <a:latin typeface="Arial"/>
            </a:endParaRPr>
          </a:p>
        </p:txBody>
      </p:sp>
      <p:pic>
        <p:nvPicPr>
          <p:cNvPr id="385" name="Picture 110" descr=""/>
          <p:cNvPicPr/>
          <p:nvPr/>
        </p:nvPicPr>
        <p:blipFill>
          <a:blip r:embed="rId10"/>
          <a:stretch/>
        </p:blipFill>
        <p:spPr>
          <a:xfrm>
            <a:off x="129240" y="5004360"/>
            <a:ext cx="350280" cy="321480"/>
          </a:xfrm>
          <a:prstGeom prst="rect">
            <a:avLst/>
          </a:prstGeom>
          <a:ln>
            <a:noFill/>
          </a:ln>
        </p:spPr>
      </p:pic>
      <p:pic>
        <p:nvPicPr>
          <p:cNvPr id="386" name="Picture 111" descr=""/>
          <p:cNvPicPr/>
          <p:nvPr/>
        </p:nvPicPr>
        <p:blipFill>
          <a:blip r:embed="rId11"/>
          <a:stretch/>
        </p:blipFill>
        <p:spPr>
          <a:xfrm>
            <a:off x="176400" y="4456800"/>
            <a:ext cx="250560" cy="417960"/>
          </a:xfrm>
          <a:prstGeom prst="rect">
            <a:avLst/>
          </a:prstGeom>
          <a:ln>
            <a:noFill/>
          </a:ln>
        </p:spPr>
      </p:pic>
      <p:pic>
        <p:nvPicPr>
          <p:cNvPr id="387" name="Picture 112" descr=""/>
          <p:cNvPicPr/>
          <p:nvPr/>
        </p:nvPicPr>
        <p:blipFill>
          <a:blip r:embed="rId12"/>
          <a:stretch/>
        </p:blipFill>
        <p:spPr>
          <a:xfrm>
            <a:off x="126360" y="3524760"/>
            <a:ext cx="384840" cy="318600"/>
          </a:xfrm>
          <a:prstGeom prst="rect">
            <a:avLst/>
          </a:prstGeom>
          <a:ln>
            <a:noFill/>
          </a:ln>
        </p:spPr>
      </p:pic>
      <p:grpSp>
        <p:nvGrpSpPr>
          <p:cNvPr id="388" name="Group 30"/>
          <p:cNvGrpSpPr/>
          <p:nvPr/>
        </p:nvGrpSpPr>
        <p:grpSpPr>
          <a:xfrm>
            <a:off x="11563560" y="599400"/>
            <a:ext cx="1052280" cy="257040"/>
            <a:chOff x="11563560" y="599400"/>
            <a:chExt cx="1052280" cy="257040"/>
          </a:xfrm>
        </p:grpSpPr>
        <p:sp>
          <p:nvSpPr>
            <p:cNvPr id="389" name="CustomShape 31"/>
            <p:cNvSpPr/>
            <p:nvPr/>
          </p:nvSpPr>
          <p:spPr>
            <a:xfrm>
              <a:off x="11756520" y="599400"/>
              <a:ext cx="859320" cy="257040"/>
            </a:xfrm>
            <a:prstGeom prst="rect">
              <a:avLst/>
            </a:prstGeom>
            <a:noFill/>
            <a:ln>
              <a:noFill/>
            </a:ln>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Calibri"/>
                </a:rPr>
                <a:t>Logout</a:t>
              </a:r>
              <a:endParaRPr b="0" lang="en-GB" sz="1100" spc="-1" strike="noStrike">
                <a:latin typeface="Arial"/>
              </a:endParaRPr>
            </a:p>
          </p:txBody>
        </p:sp>
        <p:pic>
          <p:nvPicPr>
            <p:cNvPr id="390" name="Picture 46" descr=""/>
            <p:cNvPicPr/>
            <p:nvPr/>
          </p:nvPicPr>
          <p:blipFill>
            <a:blip r:embed="rId13"/>
            <a:stretch/>
          </p:blipFill>
          <p:spPr>
            <a:xfrm>
              <a:off x="11563560" y="626760"/>
              <a:ext cx="192960" cy="192960"/>
            </a:xfrm>
            <a:prstGeom prst="rect">
              <a:avLst/>
            </a:prstGeom>
            <a:ln>
              <a:noFill/>
            </a:ln>
          </p:spPr>
        </p:pic>
      </p:grpSp>
      <p:pic>
        <p:nvPicPr>
          <p:cNvPr id="391" name="Picture 47" descr=""/>
          <p:cNvPicPr/>
          <p:nvPr/>
        </p:nvPicPr>
        <p:blipFill>
          <a:blip r:embed="rId14"/>
          <a:srcRect l="0" t="12396" r="1550" b="17536"/>
          <a:stretch/>
        </p:blipFill>
        <p:spPr>
          <a:xfrm>
            <a:off x="5626080" y="117720"/>
            <a:ext cx="2089440" cy="743400"/>
          </a:xfrm>
          <a:prstGeom prst="rect">
            <a:avLst/>
          </a:prstGeom>
          <a:ln>
            <a:noFill/>
          </a:ln>
        </p:spPr>
      </p:pic>
      <p:sp>
        <p:nvSpPr>
          <p:cNvPr id="392" name="CustomShape 32"/>
          <p:cNvSpPr/>
          <p:nvPr/>
        </p:nvSpPr>
        <p:spPr>
          <a:xfrm>
            <a:off x="11437560" y="323280"/>
            <a:ext cx="117792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Calibri"/>
              </a:rPr>
              <a:t>Hi, JRC Murthy</a:t>
            </a:r>
            <a:endParaRPr b="0" lang="en-GB" sz="1100" spc="-1" strike="noStrike">
              <a:latin typeface="Arial"/>
            </a:endParaRPr>
          </a:p>
        </p:txBody>
      </p:sp>
      <p:pic>
        <p:nvPicPr>
          <p:cNvPr id="393" name="Picture 49" descr=""/>
          <p:cNvPicPr/>
          <p:nvPr/>
        </p:nvPicPr>
        <p:blipFill>
          <a:blip r:embed="rId15"/>
          <a:stretch/>
        </p:blipFill>
        <p:spPr>
          <a:xfrm>
            <a:off x="133920" y="172080"/>
            <a:ext cx="2492280" cy="72648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CustomShape 1"/>
          <p:cNvSpPr/>
          <p:nvPr/>
        </p:nvSpPr>
        <p:spPr>
          <a:xfrm>
            <a:off x="2892240" y="1457280"/>
            <a:ext cx="9648720" cy="4125600"/>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p:style>
      </p:sp>
      <p:sp>
        <p:nvSpPr>
          <p:cNvPr id="395" name="CustomShape 2"/>
          <p:cNvSpPr/>
          <p:nvPr/>
        </p:nvSpPr>
        <p:spPr>
          <a:xfrm>
            <a:off x="977040" y="687132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396" name="CustomShape 3"/>
          <p:cNvSpPr/>
          <p:nvPr/>
        </p:nvSpPr>
        <p:spPr>
          <a:xfrm>
            <a:off x="5400" y="687132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397" name="CustomShape 4"/>
          <p:cNvSpPr/>
          <p:nvPr/>
        </p:nvSpPr>
        <p:spPr>
          <a:xfrm>
            <a:off x="977040" y="688500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398" name="CustomShape 5"/>
          <p:cNvSpPr/>
          <p:nvPr/>
        </p:nvSpPr>
        <p:spPr>
          <a:xfrm>
            <a:off x="5400" y="688500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grpSp>
        <p:nvGrpSpPr>
          <p:cNvPr id="399" name="Group 6"/>
          <p:cNvGrpSpPr/>
          <p:nvPr/>
        </p:nvGrpSpPr>
        <p:grpSpPr>
          <a:xfrm>
            <a:off x="-6120" y="7540200"/>
            <a:ext cx="13102920" cy="692280"/>
            <a:chOff x="-6120" y="7540200"/>
            <a:chExt cx="13102920" cy="692280"/>
          </a:xfrm>
        </p:grpSpPr>
        <p:sp>
          <p:nvSpPr>
            <p:cNvPr id="400" name="CustomShape 7"/>
            <p:cNvSpPr/>
            <p:nvPr/>
          </p:nvSpPr>
          <p:spPr>
            <a:xfrm>
              <a:off x="-6120" y="7540200"/>
              <a:ext cx="13102920" cy="692280"/>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p:style>
        </p:sp>
        <p:sp>
          <p:nvSpPr>
            <p:cNvPr id="401" name="CustomShape 8"/>
            <p:cNvSpPr/>
            <p:nvPr/>
          </p:nvSpPr>
          <p:spPr>
            <a:xfrm>
              <a:off x="3665880" y="7597080"/>
              <a:ext cx="6632640" cy="27288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200" spc="-1" strike="noStrike">
                  <a:solidFill>
                    <a:srgbClr val="fdfcfc"/>
                  </a:solidFill>
                  <a:latin typeface="Calibri"/>
                </a:rPr>
                <a:t>About Us   |  Terms of Use |  GMP Standards  | Privacy Policy</a:t>
              </a:r>
              <a:endParaRPr b="0" lang="en-GB" sz="1200" spc="-1" strike="noStrike">
                <a:latin typeface="Arial"/>
              </a:endParaRPr>
            </a:p>
          </p:txBody>
        </p:sp>
        <p:grpSp>
          <p:nvGrpSpPr>
            <p:cNvPr id="402" name="Group 9"/>
            <p:cNvGrpSpPr/>
            <p:nvPr/>
          </p:nvGrpSpPr>
          <p:grpSpPr>
            <a:xfrm>
              <a:off x="4681440" y="7848360"/>
              <a:ext cx="6046920" cy="272880"/>
              <a:chOff x="4681440" y="7848360"/>
              <a:chExt cx="6046920" cy="272880"/>
            </a:xfrm>
          </p:grpSpPr>
          <p:sp>
            <p:nvSpPr>
              <p:cNvPr id="403" name="CustomShape 10"/>
              <p:cNvSpPr/>
              <p:nvPr/>
            </p:nvSpPr>
            <p:spPr>
              <a:xfrm>
                <a:off x="4681440" y="7848360"/>
                <a:ext cx="604692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fdfcfc"/>
                    </a:solidFill>
                    <a:latin typeface="Calibri"/>
                  </a:rPr>
                  <a:t>Copyright     2019 </a:t>
                </a:r>
                <a:r>
                  <a:rPr b="0" lang="en-GB" sz="1200" spc="-1" strike="noStrike">
                    <a:solidFill>
                      <a:srgbClr val="ffffff"/>
                    </a:solidFill>
                    <a:latin typeface="Calibri"/>
                  </a:rPr>
                  <a:t>Shantha Biotechnics Private Limited </a:t>
                </a:r>
                <a:r>
                  <a:rPr b="0" lang="en-GB" sz="1200" spc="-1" strike="noStrike">
                    <a:solidFill>
                      <a:srgbClr val="fdfcfc"/>
                    </a:solidFill>
                    <a:latin typeface="Calibri"/>
                  </a:rPr>
                  <a:t>– All Rights Reserved</a:t>
                </a:r>
                <a:endParaRPr b="0" lang="en-GB" sz="1200" spc="-1" strike="noStrike">
                  <a:latin typeface="Arial"/>
                </a:endParaRPr>
              </a:p>
            </p:txBody>
          </p:sp>
          <p:pic>
            <p:nvPicPr>
              <p:cNvPr id="404" name="Picture 143" descr=""/>
              <p:cNvPicPr/>
              <p:nvPr/>
            </p:nvPicPr>
            <p:blipFill>
              <a:blip r:embed="rId1"/>
              <a:stretch/>
            </p:blipFill>
            <p:spPr>
              <a:xfrm>
                <a:off x="5395680" y="7938360"/>
                <a:ext cx="121680" cy="120960"/>
              </a:xfrm>
              <a:prstGeom prst="rect">
                <a:avLst/>
              </a:prstGeom>
              <a:ln>
                <a:noFill/>
              </a:ln>
            </p:spPr>
          </p:pic>
        </p:grpSp>
      </p:grpSp>
      <p:grpSp>
        <p:nvGrpSpPr>
          <p:cNvPr id="405" name="Group 11"/>
          <p:cNvGrpSpPr/>
          <p:nvPr/>
        </p:nvGrpSpPr>
        <p:grpSpPr>
          <a:xfrm>
            <a:off x="11563560" y="599400"/>
            <a:ext cx="1052280" cy="257040"/>
            <a:chOff x="11563560" y="599400"/>
            <a:chExt cx="1052280" cy="257040"/>
          </a:xfrm>
        </p:grpSpPr>
        <p:sp>
          <p:nvSpPr>
            <p:cNvPr id="406" name="CustomShape 12"/>
            <p:cNvSpPr/>
            <p:nvPr/>
          </p:nvSpPr>
          <p:spPr>
            <a:xfrm>
              <a:off x="11756520" y="599400"/>
              <a:ext cx="859320" cy="257040"/>
            </a:xfrm>
            <a:prstGeom prst="rect">
              <a:avLst/>
            </a:prstGeom>
            <a:noFill/>
            <a:ln>
              <a:noFill/>
            </a:ln>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Calibri"/>
                </a:rPr>
                <a:t>Logout</a:t>
              </a:r>
              <a:endParaRPr b="0" lang="en-GB" sz="1100" spc="-1" strike="noStrike">
                <a:latin typeface="Arial"/>
              </a:endParaRPr>
            </a:p>
          </p:txBody>
        </p:sp>
        <p:pic>
          <p:nvPicPr>
            <p:cNvPr id="407" name="Picture 146" descr=""/>
            <p:cNvPicPr/>
            <p:nvPr/>
          </p:nvPicPr>
          <p:blipFill>
            <a:blip r:embed="rId2"/>
            <a:stretch/>
          </p:blipFill>
          <p:spPr>
            <a:xfrm>
              <a:off x="11563560" y="626760"/>
              <a:ext cx="192960" cy="192960"/>
            </a:xfrm>
            <a:prstGeom prst="rect">
              <a:avLst/>
            </a:prstGeom>
            <a:ln>
              <a:noFill/>
            </a:ln>
          </p:spPr>
        </p:pic>
      </p:grpSp>
      <p:pic>
        <p:nvPicPr>
          <p:cNvPr id="408" name="Picture 5" descr=""/>
          <p:cNvPicPr/>
          <p:nvPr/>
        </p:nvPicPr>
        <p:blipFill>
          <a:blip r:embed="rId3"/>
          <a:srcRect l="0" t="12396" r="1550" b="17536"/>
          <a:stretch/>
        </p:blipFill>
        <p:spPr>
          <a:xfrm>
            <a:off x="5621400" y="115200"/>
            <a:ext cx="2089440" cy="743400"/>
          </a:xfrm>
          <a:prstGeom prst="rect">
            <a:avLst/>
          </a:prstGeom>
          <a:ln>
            <a:noFill/>
          </a:ln>
        </p:spPr>
      </p:pic>
      <p:sp>
        <p:nvSpPr>
          <p:cNvPr id="409" name="CustomShape 13"/>
          <p:cNvSpPr/>
          <p:nvPr/>
        </p:nvSpPr>
        <p:spPr>
          <a:xfrm>
            <a:off x="11437560" y="323280"/>
            <a:ext cx="117792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Calibri"/>
              </a:rPr>
              <a:t>Hi, JRC Murthy</a:t>
            </a:r>
            <a:endParaRPr b="0" lang="en-GB" sz="1100" spc="-1" strike="noStrike">
              <a:latin typeface="Arial"/>
            </a:endParaRPr>
          </a:p>
        </p:txBody>
      </p:sp>
      <p:sp>
        <p:nvSpPr>
          <p:cNvPr id="410" name="CustomShape 14"/>
          <p:cNvSpPr/>
          <p:nvPr/>
        </p:nvSpPr>
        <p:spPr>
          <a:xfrm>
            <a:off x="2975040" y="961560"/>
            <a:ext cx="8013960" cy="4255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2200" spc="-1" strike="noStrike">
                <a:solidFill>
                  <a:srgbClr val="767171"/>
                </a:solidFill>
                <a:latin typeface="Calibri"/>
              </a:rPr>
              <a:t>Latest Documentation</a:t>
            </a:r>
            <a:endParaRPr b="0" lang="en-GB" sz="2200" spc="-1" strike="noStrike">
              <a:latin typeface="Arial"/>
            </a:endParaRPr>
          </a:p>
        </p:txBody>
      </p:sp>
      <p:sp>
        <p:nvSpPr>
          <p:cNvPr id="411" name="CustomShape 15"/>
          <p:cNvSpPr/>
          <p:nvPr/>
        </p:nvSpPr>
        <p:spPr>
          <a:xfrm>
            <a:off x="2975040" y="1643760"/>
            <a:ext cx="6723000" cy="5200200"/>
          </a:xfrm>
          <a:prstGeom prst="rect">
            <a:avLst/>
          </a:prstGeom>
          <a:noFill/>
          <a:ln>
            <a:noFill/>
          </a:ln>
        </p:spPr>
        <p:style>
          <a:lnRef idx="0"/>
          <a:fillRef idx="0"/>
          <a:effectRef idx="0"/>
          <a:fontRef idx="minor"/>
        </p:style>
        <p:txBody>
          <a:bodyPr lIns="90000" rIns="90000" tIns="45000" bIns="45000"/>
          <a:p>
            <a:pPr>
              <a:lnSpc>
                <a:spcPct val="100000"/>
              </a:lnSpc>
            </a:pPr>
            <a:r>
              <a:rPr b="1" lang="en-GB" sz="1600" spc="-1" strike="noStrike">
                <a:solidFill>
                  <a:srgbClr val="ffffff"/>
                </a:solidFill>
                <a:latin typeface="Calibri"/>
              </a:rPr>
              <a:t>5 Technologies Now Changing Manufacturing</a:t>
            </a:r>
            <a:endParaRPr b="0" lang="en-GB" sz="1600" spc="-1" strike="noStrike">
              <a:latin typeface="Arial"/>
            </a:endParaRPr>
          </a:p>
          <a:p>
            <a:pPr>
              <a:lnSpc>
                <a:spcPct val="100000"/>
              </a:lnSpc>
            </a:pPr>
            <a:r>
              <a:rPr b="1" lang="en-GB" sz="1600" spc="-1" strike="noStrike">
                <a:solidFill>
                  <a:srgbClr val="ffffff"/>
                </a:solidFill>
                <a:latin typeface="Calibri"/>
              </a:rPr>
              <a:t>These technologies are having a disruptive impact on the factories of the future</a:t>
            </a:r>
            <a:endParaRPr b="0" lang="en-GB" sz="1600" spc="-1" strike="noStrike">
              <a:latin typeface="Arial"/>
            </a:endParaRPr>
          </a:p>
          <a:p>
            <a:pPr>
              <a:lnSpc>
                <a:spcPct val="100000"/>
              </a:lnSpc>
            </a:pPr>
            <a:r>
              <a:rPr b="0" lang="en-GB" sz="1600" spc="-1" strike="noStrike">
                <a:solidFill>
                  <a:srgbClr val="ffffff"/>
                </a:solidFill>
                <a:latin typeface="Calibri"/>
              </a:rPr>
              <a:t>As new technologies start to pervade all areas of our lives, we are beginning to see their application in the manufacturing industry. The German government coined the term ‘Industry 4.0’ which refers to this revolution of manufacturing through technology. While there is certainly some debate around the use of this term – the integration of production methods with the latest developments in computers certainly has the potential to make manufacturing autonomous, cheaper and more efficient. There are lots of ways this could be done, so what can we expect to see in the factory of the future?</a:t>
            </a:r>
            <a:endParaRPr b="0" lang="en-GB" sz="1600" spc="-1" strike="noStrike">
              <a:latin typeface="Arial"/>
            </a:endParaRPr>
          </a:p>
          <a:p>
            <a:pPr>
              <a:lnSpc>
                <a:spcPct val="100000"/>
              </a:lnSpc>
            </a:pPr>
            <a:r>
              <a:rPr b="1" lang="en-GB" sz="1600" spc="-1" strike="noStrike">
                <a:solidFill>
                  <a:srgbClr val="ffffff"/>
                </a:solidFill>
                <a:latin typeface="Calibri"/>
              </a:rPr>
              <a:t>1) Ultrafast 3D printing</a:t>
            </a:r>
            <a:endParaRPr b="0" lang="en-GB" sz="1600" spc="-1" strike="noStrike">
              <a:latin typeface="Arial"/>
            </a:endParaRPr>
          </a:p>
          <a:p>
            <a:pPr>
              <a:lnSpc>
                <a:spcPct val="100000"/>
              </a:lnSpc>
            </a:pPr>
            <a:r>
              <a:rPr b="0" lang="en-GB" sz="1600" spc="-1" strike="noStrike">
                <a:solidFill>
                  <a:srgbClr val="ffffff"/>
                </a:solidFill>
                <a:latin typeface="Calibri"/>
              </a:rPr>
              <a:t>Up until now, 3D printing has had limited applications in the manufacture of plastics. Making plastic layer by layer is a time consuming and expensive process compared to traditional techniques like injection moulding. However, Neil Hopkinson of the University of Sheffield has been working on a 3D printing technique which will make it economically viable to mass print plastic objects on a huge scale. </a:t>
            </a:r>
            <a:endParaRPr b="0" lang="en-GB" sz="1600" spc="-1" strike="noStrike">
              <a:latin typeface="Arial"/>
            </a:endParaRPr>
          </a:p>
        </p:txBody>
      </p:sp>
      <p:pic>
        <p:nvPicPr>
          <p:cNvPr id="412" name="Picture 4" descr=""/>
          <p:cNvPicPr/>
          <p:nvPr/>
        </p:nvPicPr>
        <p:blipFill>
          <a:blip r:embed="rId4"/>
          <a:stretch/>
        </p:blipFill>
        <p:spPr>
          <a:xfrm>
            <a:off x="9698760" y="3012120"/>
            <a:ext cx="2689920" cy="1875600"/>
          </a:xfrm>
          <a:prstGeom prst="rect">
            <a:avLst/>
          </a:prstGeom>
          <a:ln>
            <a:noFill/>
          </a:ln>
        </p:spPr>
      </p:pic>
      <p:sp>
        <p:nvSpPr>
          <p:cNvPr id="413" name="CustomShape 16"/>
          <p:cNvSpPr/>
          <p:nvPr/>
        </p:nvSpPr>
        <p:spPr>
          <a:xfrm>
            <a:off x="2985480" y="5734440"/>
            <a:ext cx="6005880" cy="794520"/>
          </a:xfrm>
          <a:prstGeom prst="roundRect">
            <a:avLst>
              <a:gd name="adj" fmla="val 1666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8faadc"/>
                </a:solidFill>
                <a:latin typeface="Calibri"/>
              </a:rPr>
              <a:t>Enter Data Here</a:t>
            </a:r>
            <a:endParaRPr b="0" lang="en-GB" sz="1650" spc="-1" strike="noStrike">
              <a:latin typeface="Arial"/>
            </a:endParaRPr>
          </a:p>
        </p:txBody>
      </p:sp>
      <p:sp>
        <p:nvSpPr>
          <p:cNvPr id="414" name="CustomShape 17"/>
          <p:cNvSpPr/>
          <p:nvPr/>
        </p:nvSpPr>
        <p:spPr>
          <a:xfrm>
            <a:off x="9176040" y="5794560"/>
            <a:ext cx="1978200" cy="425880"/>
          </a:xfrm>
          <a:prstGeom prst="roundRect">
            <a:avLst>
              <a:gd name="adj" fmla="val 16667"/>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Submit</a:t>
            </a:r>
            <a:endParaRPr b="0" lang="en-GB" sz="1650" spc="-1" strike="noStrike">
              <a:latin typeface="Arial"/>
            </a:endParaRPr>
          </a:p>
        </p:txBody>
      </p:sp>
      <p:sp>
        <p:nvSpPr>
          <p:cNvPr id="415" name="CustomShape 18"/>
          <p:cNvSpPr/>
          <p:nvPr/>
        </p:nvSpPr>
        <p:spPr>
          <a:xfrm rot="5400000">
            <a:off x="10622520" y="3376080"/>
            <a:ext cx="4125600" cy="287640"/>
          </a:xfrm>
          <a:prstGeom prst="roundRect">
            <a:avLst>
              <a:gd name="adj" fmla="val 16667"/>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Slider</a:t>
            </a:r>
            <a:endParaRPr b="0" lang="en-GB" sz="1650" spc="-1" strike="noStrike">
              <a:latin typeface="Arial"/>
            </a:endParaRPr>
          </a:p>
        </p:txBody>
      </p:sp>
      <p:sp>
        <p:nvSpPr>
          <p:cNvPr id="416" name="CustomShape 19"/>
          <p:cNvSpPr/>
          <p:nvPr/>
        </p:nvSpPr>
        <p:spPr>
          <a:xfrm>
            <a:off x="8709120" y="6766920"/>
            <a:ext cx="2117520" cy="425520"/>
          </a:xfrm>
          <a:prstGeom prst="roundRect">
            <a:avLst>
              <a:gd name="adj" fmla="val 16667"/>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Documentation</a:t>
            </a:r>
            <a:endParaRPr b="0" lang="en-GB" sz="1650" spc="-1" strike="noStrike">
              <a:latin typeface="Arial"/>
            </a:endParaRPr>
          </a:p>
        </p:txBody>
      </p:sp>
      <p:sp>
        <p:nvSpPr>
          <p:cNvPr id="417" name="CustomShape 20"/>
          <p:cNvSpPr/>
          <p:nvPr/>
        </p:nvSpPr>
        <p:spPr>
          <a:xfrm>
            <a:off x="3704040" y="6748560"/>
            <a:ext cx="2102760" cy="403920"/>
          </a:xfrm>
          <a:prstGeom prst="roundRect">
            <a:avLst>
              <a:gd name="adj" fmla="val 16667"/>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Latest Video Lectures</a:t>
            </a:r>
            <a:endParaRPr b="0" lang="en-GB" sz="1650" spc="-1" strike="noStrike">
              <a:latin typeface="Arial"/>
            </a:endParaRPr>
          </a:p>
        </p:txBody>
      </p:sp>
      <p:sp>
        <p:nvSpPr>
          <p:cNvPr id="418" name="CustomShape 21"/>
          <p:cNvSpPr/>
          <p:nvPr/>
        </p:nvSpPr>
        <p:spPr>
          <a:xfrm>
            <a:off x="6199200" y="6766920"/>
            <a:ext cx="2117520" cy="407880"/>
          </a:xfrm>
          <a:prstGeom prst="roundRect">
            <a:avLst>
              <a:gd name="adj" fmla="val 16667"/>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Latest News</a:t>
            </a:r>
            <a:endParaRPr b="0" lang="en-GB" sz="1650" spc="-1" strike="noStrike">
              <a:latin typeface="Arial"/>
            </a:endParaRPr>
          </a:p>
        </p:txBody>
      </p:sp>
      <p:sp>
        <p:nvSpPr>
          <p:cNvPr id="419" name="CustomShape 22"/>
          <p:cNvSpPr/>
          <p:nvPr/>
        </p:nvSpPr>
        <p:spPr>
          <a:xfrm>
            <a:off x="-2880" y="1026000"/>
            <a:ext cx="2382840" cy="6503400"/>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p:style>
      </p:sp>
      <p:grpSp>
        <p:nvGrpSpPr>
          <p:cNvPr id="420" name="Group 23"/>
          <p:cNvGrpSpPr/>
          <p:nvPr/>
        </p:nvGrpSpPr>
        <p:grpSpPr>
          <a:xfrm>
            <a:off x="111600" y="2993400"/>
            <a:ext cx="2151720" cy="479880"/>
            <a:chOff x="111600" y="2993400"/>
            <a:chExt cx="2151720" cy="479880"/>
          </a:xfrm>
        </p:grpSpPr>
        <p:pic>
          <p:nvPicPr>
            <p:cNvPr id="421" name="Picture 51" descr=""/>
            <p:cNvPicPr/>
            <p:nvPr/>
          </p:nvPicPr>
          <p:blipFill>
            <a:blip r:embed="rId5">
              <a:lum bright="70000" contrast="-70000"/>
            </a:blip>
            <a:stretch/>
          </p:blipFill>
          <p:spPr>
            <a:xfrm>
              <a:off x="111600" y="3010320"/>
              <a:ext cx="341280" cy="341280"/>
            </a:xfrm>
            <a:prstGeom prst="rect">
              <a:avLst/>
            </a:prstGeom>
            <a:ln>
              <a:noFill/>
            </a:ln>
          </p:spPr>
        </p:pic>
        <p:sp>
          <p:nvSpPr>
            <p:cNvPr id="422" name="CustomShape 24"/>
            <p:cNvSpPr/>
            <p:nvPr/>
          </p:nvSpPr>
          <p:spPr>
            <a:xfrm>
              <a:off x="503280" y="2993400"/>
              <a:ext cx="1760040" cy="4798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Employee Add/Delete</a:t>
              </a:r>
              <a:endParaRPr b="0" lang="en-GB" sz="1280" spc="-1" strike="noStrike">
                <a:latin typeface="Arial"/>
              </a:endParaRPr>
            </a:p>
          </p:txBody>
        </p:sp>
      </p:grpSp>
      <p:sp>
        <p:nvSpPr>
          <p:cNvPr id="423" name="CustomShape 25"/>
          <p:cNvSpPr/>
          <p:nvPr/>
        </p:nvSpPr>
        <p:spPr>
          <a:xfrm>
            <a:off x="551160" y="1498680"/>
            <a:ext cx="161928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Database Upload</a:t>
            </a:r>
            <a:endParaRPr b="0" lang="en-GB" sz="1280" spc="-1" strike="noStrike">
              <a:latin typeface="Arial"/>
            </a:endParaRPr>
          </a:p>
        </p:txBody>
      </p:sp>
      <p:pic>
        <p:nvPicPr>
          <p:cNvPr id="424" name="Picture 54" descr=""/>
          <p:cNvPicPr/>
          <p:nvPr/>
        </p:nvPicPr>
        <p:blipFill>
          <a:blip r:embed="rId6"/>
          <a:stretch/>
        </p:blipFill>
        <p:spPr>
          <a:xfrm>
            <a:off x="180360" y="1495440"/>
            <a:ext cx="308520" cy="308520"/>
          </a:xfrm>
          <a:prstGeom prst="rect">
            <a:avLst/>
          </a:prstGeom>
          <a:ln>
            <a:noFill/>
          </a:ln>
        </p:spPr>
      </p:pic>
      <p:sp>
        <p:nvSpPr>
          <p:cNvPr id="425" name="CustomShape 26"/>
          <p:cNvSpPr/>
          <p:nvPr/>
        </p:nvSpPr>
        <p:spPr>
          <a:xfrm>
            <a:off x="505440" y="2481120"/>
            <a:ext cx="176004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Search Employee</a:t>
            </a:r>
            <a:endParaRPr b="0" lang="en-GB" sz="1280" spc="-1" strike="noStrike">
              <a:latin typeface="Arial"/>
            </a:endParaRPr>
          </a:p>
        </p:txBody>
      </p:sp>
      <p:grpSp>
        <p:nvGrpSpPr>
          <p:cNvPr id="426" name="Group 27"/>
          <p:cNvGrpSpPr/>
          <p:nvPr/>
        </p:nvGrpSpPr>
        <p:grpSpPr>
          <a:xfrm>
            <a:off x="147240" y="1961280"/>
            <a:ext cx="2189160" cy="502560"/>
            <a:chOff x="147240" y="1961280"/>
            <a:chExt cx="2189160" cy="502560"/>
          </a:xfrm>
        </p:grpSpPr>
        <p:pic>
          <p:nvPicPr>
            <p:cNvPr id="427" name="Picture 60" descr=""/>
            <p:cNvPicPr/>
            <p:nvPr/>
          </p:nvPicPr>
          <p:blipFill>
            <a:blip r:embed="rId7">
              <a:lum bright="70000" contrast="-70000"/>
            </a:blip>
            <a:stretch/>
          </p:blipFill>
          <p:spPr>
            <a:xfrm>
              <a:off x="147240" y="1961280"/>
              <a:ext cx="351720" cy="342000"/>
            </a:xfrm>
            <a:prstGeom prst="rect">
              <a:avLst/>
            </a:prstGeom>
            <a:ln>
              <a:noFill/>
            </a:ln>
          </p:spPr>
        </p:pic>
        <p:sp>
          <p:nvSpPr>
            <p:cNvPr id="428" name="CustomShape 28"/>
            <p:cNvSpPr/>
            <p:nvPr/>
          </p:nvSpPr>
          <p:spPr>
            <a:xfrm>
              <a:off x="527040" y="1983960"/>
              <a:ext cx="1809360" cy="4798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Employee Attendance</a:t>
              </a:r>
              <a:endParaRPr b="0" lang="en-GB" sz="1280" spc="-1" strike="noStrike">
                <a:latin typeface="Arial"/>
              </a:endParaRPr>
            </a:p>
          </p:txBody>
        </p:sp>
      </p:grpSp>
      <p:pic>
        <p:nvPicPr>
          <p:cNvPr id="429" name="Picture 62" descr=""/>
          <p:cNvPicPr/>
          <p:nvPr/>
        </p:nvPicPr>
        <p:blipFill>
          <a:blip r:embed="rId8"/>
          <a:stretch/>
        </p:blipFill>
        <p:spPr>
          <a:xfrm>
            <a:off x="178200" y="2482560"/>
            <a:ext cx="324720" cy="324720"/>
          </a:xfrm>
          <a:prstGeom prst="rect">
            <a:avLst/>
          </a:prstGeom>
          <a:ln>
            <a:noFill/>
          </a:ln>
        </p:spPr>
      </p:pic>
      <p:sp>
        <p:nvSpPr>
          <p:cNvPr id="430" name="CustomShape 29"/>
          <p:cNvSpPr/>
          <p:nvPr/>
        </p:nvSpPr>
        <p:spPr>
          <a:xfrm>
            <a:off x="536040" y="348876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Test Results</a:t>
            </a:r>
            <a:endParaRPr b="0" lang="en-GB" sz="1280" spc="-1" strike="noStrike">
              <a:latin typeface="Arial"/>
            </a:endParaRPr>
          </a:p>
        </p:txBody>
      </p:sp>
      <p:grpSp>
        <p:nvGrpSpPr>
          <p:cNvPr id="431" name="Group 30"/>
          <p:cNvGrpSpPr/>
          <p:nvPr/>
        </p:nvGrpSpPr>
        <p:grpSpPr>
          <a:xfrm>
            <a:off x="133920" y="4025520"/>
            <a:ext cx="2215080" cy="353880"/>
            <a:chOff x="133920" y="4025520"/>
            <a:chExt cx="2215080" cy="353880"/>
          </a:xfrm>
        </p:grpSpPr>
        <p:pic>
          <p:nvPicPr>
            <p:cNvPr id="432" name="Picture 66" descr=""/>
            <p:cNvPicPr/>
            <p:nvPr/>
          </p:nvPicPr>
          <p:blipFill>
            <a:blip r:embed="rId9">
              <a:lum bright="70000" contrast="-70000"/>
            </a:blip>
            <a:stretch/>
          </p:blipFill>
          <p:spPr>
            <a:xfrm>
              <a:off x="133920" y="4037400"/>
              <a:ext cx="351720" cy="342000"/>
            </a:xfrm>
            <a:prstGeom prst="rect">
              <a:avLst/>
            </a:prstGeom>
            <a:ln>
              <a:noFill/>
            </a:ln>
          </p:spPr>
        </p:pic>
        <p:sp>
          <p:nvSpPr>
            <p:cNvPr id="433" name="CustomShape 31"/>
            <p:cNvSpPr/>
            <p:nvPr/>
          </p:nvSpPr>
          <p:spPr>
            <a:xfrm>
              <a:off x="539640" y="402552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Report Generation</a:t>
              </a:r>
              <a:endParaRPr b="0" lang="en-GB" sz="1280" spc="-1" strike="noStrike">
                <a:latin typeface="Arial"/>
              </a:endParaRPr>
            </a:p>
          </p:txBody>
        </p:sp>
      </p:grpSp>
      <p:sp>
        <p:nvSpPr>
          <p:cNvPr id="434" name="CustomShape 32"/>
          <p:cNvSpPr/>
          <p:nvPr/>
        </p:nvSpPr>
        <p:spPr>
          <a:xfrm>
            <a:off x="537120" y="450180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FAQ’s</a:t>
            </a:r>
            <a:endParaRPr b="0" lang="en-GB" sz="1280" spc="-1" strike="noStrike">
              <a:latin typeface="Arial"/>
            </a:endParaRPr>
          </a:p>
        </p:txBody>
      </p:sp>
      <p:sp>
        <p:nvSpPr>
          <p:cNvPr id="435" name="CustomShape 33"/>
          <p:cNvSpPr/>
          <p:nvPr/>
        </p:nvSpPr>
        <p:spPr>
          <a:xfrm>
            <a:off x="501120" y="501552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Latest Updates</a:t>
            </a:r>
            <a:endParaRPr b="0" lang="en-GB" sz="1280" spc="-1" strike="noStrike">
              <a:latin typeface="Arial"/>
            </a:endParaRPr>
          </a:p>
        </p:txBody>
      </p:sp>
      <p:pic>
        <p:nvPicPr>
          <p:cNvPr id="436" name="Picture 74" descr=""/>
          <p:cNvPicPr/>
          <p:nvPr/>
        </p:nvPicPr>
        <p:blipFill>
          <a:blip r:embed="rId10"/>
          <a:stretch/>
        </p:blipFill>
        <p:spPr>
          <a:xfrm>
            <a:off x="129240" y="5004360"/>
            <a:ext cx="350280" cy="321480"/>
          </a:xfrm>
          <a:prstGeom prst="rect">
            <a:avLst/>
          </a:prstGeom>
          <a:ln>
            <a:noFill/>
          </a:ln>
        </p:spPr>
      </p:pic>
      <p:pic>
        <p:nvPicPr>
          <p:cNvPr id="437" name="Picture 77" descr=""/>
          <p:cNvPicPr/>
          <p:nvPr/>
        </p:nvPicPr>
        <p:blipFill>
          <a:blip r:embed="rId11"/>
          <a:stretch/>
        </p:blipFill>
        <p:spPr>
          <a:xfrm>
            <a:off x="176400" y="4456800"/>
            <a:ext cx="250560" cy="417960"/>
          </a:xfrm>
          <a:prstGeom prst="rect">
            <a:avLst/>
          </a:prstGeom>
          <a:ln>
            <a:noFill/>
          </a:ln>
        </p:spPr>
      </p:pic>
      <p:pic>
        <p:nvPicPr>
          <p:cNvPr id="438" name="Picture 78" descr=""/>
          <p:cNvPicPr/>
          <p:nvPr/>
        </p:nvPicPr>
        <p:blipFill>
          <a:blip r:embed="rId12"/>
          <a:stretch/>
        </p:blipFill>
        <p:spPr>
          <a:xfrm>
            <a:off x="126360" y="3524760"/>
            <a:ext cx="384840" cy="318600"/>
          </a:xfrm>
          <a:prstGeom prst="rect">
            <a:avLst/>
          </a:prstGeom>
          <a:ln>
            <a:noFill/>
          </a:ln>
        </p:spPr>
      </p:pic>
      <p:grpSp>
        <p:nvGrpSpPr>
          <p:cNvPr id="439" name="Group 34"/>
          <p:cNvGrpSpPr/>
          <p:nvPr/>
        </p:nvGrpSpPr>
        <p:grpSpPr>
          <a:xfrm>
            <a:off x="11563560" y="599400"/>
            <a:ext cx="1052280" cy="257040"/>
            <a:chOff x="11563560" y="599400"/>
            <a:chExt cx="1052280" cy="257040"/>
          </a:xfrm>
        </p:grpSpPr>
        <p:sp>
          <p:nvSpPr>
            <p:cNvPr id="440" name="CustomShape 35"/>
            <p:cNvSpPr/>
            <p:nvPr/>
          </p:nvSpPr>
          <p:spPr>
            <a:xfrm>
              <a:off x="11756520" y="599400"/>
              <a:ext cx="859320" cy="257040"/>
            </a:xfrm>
            <a:prstGeom prst="rect">
              <a:avLst/>
            </a:prstGeom>
            <a:noFill/>
            <a:ln>
              <a:noFill/>
            </a:ln>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Calibri"/>
                </a:rPr>
                <a:t>Logout</a:t>
              </a:r>
              <a:endParaRPr b="0" lang="en-GB" sz="1100" spc="-1" strike="noStrike">
                <a:latin typeface="Arial"/>
              </a:endParaRPr>
            </a:p>
          </p:txBody>
        </p:sp>
        <p:pic>
          <p:nvPicPr>
            <p:cNvPr id="441" name="Picture 70" descr=""/>
            <p:cNvPicPr/>
            <p:nvPr/>
          </p:nvPicPr>
          <p:blipFill>
            <a:blip r:embed="rId13"/>
            <a:stretch/>
          </p:blipFill>
          <p:spPr>
            <a:xfrm>
              <a:off x="11563560" y="626760"/>
              <a:ext cx="192960" cy="192960"/>
            </a:xfrm>
            <a:prstGeom prst="rect">
              <a:avLst/>
            </a:prstGeom>
            <a:ln>
              <a:noFill/>
            </a:ln>
          </p:spPr>
        </p:pic>
      </p:grpSp>
      <p:pic>
        <p:nvPicPr>
          <p:cNvPr id="442" name="Picture 75" descr=""/>
          <p:cNvPicPr/>
          <p:nvPr/>
        </p:nvPicPr>
        <p:blipFill>
          <a:blip r:embed="rId14"/>
          <a:srcRect l="0" t="12396" r="1550" b="17536"/>
          <a:stretch/>
        </p:blipFill>
        <p:spPr>
          <a:xfrm>
            <a:off x="5626080" y="117720"/>
            <a:ext cx="2089440" cy="743400"/>
          </a:xfrm>
          <a:prstGeom prst="rect">
            <a:avLst/>
          </a:prstGeom>
          <a:ln>
            <a:noFill/>
          </a:ln>
        </p:spPr>
      </p:pic>
      <p:sp>
        <p:nvSpPr>
          <p:cNvPr id="443" name="CustomShape 36"/>
          <p:cNvSpPr/>
          <p:nvPr/>
        </p:nvSpPr>
        <p:spPr>
          <a:xfrm>
            <a:off x="11437560" y="323280"/>
            <a:ext cx="117792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Calibri"/>
              </a:rPr>
              <a:t>Hi, JRC Murthy</a:t>
            </a:r>
            <a:endParaRPr b="0" lang="en-GB" sz="1100" spc="-1" strike="noStrike">
              <a:latin typeface="Arial"/>
            </a:endParaRPr>
          </a:p>
        </p:txBody>
      </p:sp>
      <p:pic>
        <p:nvPicPr>
          <p:cNvPr id="444" name="Picture 79" descr=""/>
          <p:cNvPicPr/>
          <p:nvPr/>
        </p:nvPicPr>
        <p:blipFill>
          <a:blip r:embed="rId15"/>
          <a:stretch/>
        </p:blipFill>
        <p:spPr>
          <a:xfrm>
            <a:off x="133920" y="172080"/>
            <a:ext cx="2492280" cy="72648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CustomShape 1"/>
          <p:cNvSpPr/>
          <p:nvPr/>
        </p:nvSpPr>
        <p:spPr>
          <a:xfrm>
            <a:off x="977040" y="687132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446" name="CustomShape 2"/>
          <p:cNvSpPr/>
          <p:nvPr/>
        </p:nvSpPr>
        <p:spPr>
          <a:xfrm>
            <a:off x="5400" y="687132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447" name="CustomShape 3"/>
          <p:cNvSpPr/>
          <p:nvPr/>
        </p:nvSpPr>
        <p:spPr>
          <a:xfrm>
            <a:off x="977040" y="688500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448" name="CustomShape 4"/>
          <p:cNvSpPr/>
          <p:nvPr/>
        </p:nvSpPr>
        <p:spPr>
          <a:xfrm>
            <a:off x="5400" y="6885000"/>
            <a:ext cx="11148480" cy="1357920"/>
          </a:xfrm>
          <a:prstGeom prst="rect">
            <a:avLst/>
          </a:prstGeom>
          <a:noFill/>
          <a:ln>
            <a:noFill/>
          </a:ln>
        </p:spPr>
        <p:style>
          <a:lnRef idx="2">
            <a:schemeClr val="accent1">
              <a:shade val="50000"/>
            </a:schemeClr>
          </a:lnRef>
          <a:fillRef idx="1">
            <a:schemeClr val="accent1"/>
          </a:fillRef>
          <a:effectRef idx="0">
            <a:schemeClr val="accent1"/>
          </a:effectRef>
          <a:fontRef idx="minor"/>
        </p:style>
      </p:sp>
      <p:grpSp>
        <p:nvGrpSpPr>
          <p:cNvPr id="449" name="Group 5"/>
          <p:cNvGrpSpPr/>
          <p:nvPr/>
        </p:nvGrpSpPr>
        <p:grpSpPr>
          <a:xfrm>
            <a:off x="-6120" y="7540200"/>
            <a:ext cx="13102920" cy="692280"/>
            <a:chOff x="-6120" y="7540200"/>
            <a:chExt cx="13102920" cy="692280"/>
          </a:xfrm>
        </p:grpSpPr>
        <p:sp>
          <p:nvSpPr>
            <p:cNvPr id="450" name="CustomShape 6"/>
            <p:cNvSpPr/>
            <p:nvPr/>
          </p:nvSpPr>
          <p:spPr>
            <a:xfrm>
              <a:off x="-6120" y="7540200"/>
              <a:ext cx="13102920" cy="692280"/>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p:style>
        </p:sp>
        <p:sp>
          <p:nvSpPr>
            <p:cNvPr id="451" name="CustomShape 7"/>
            <p:cNvSpPr/>
            <p:nvPr/>
          </p:nvSpPr>
          <p:spPr>
            <a:xfrm>
              <a:off x="3665880" y="7597080"/>
              <a:ext cx="6632640" cy="27288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200" spc="-1" strike="noStrike">
                  <a:solidFill>
                    <a:srgbClr val="fdfcfc"/>
                  </a:solidFill>
                  <a:latin typeface="Calibri"/>
                </a:rPr>
                <a:t>About Us   |  Terms of Use |  GMP Standards  | Privacy Policy</a:t>
              </a:r>
              <a:endParaRPr b="0" lang="en-GB" sz="1200" spc="-1" strike="noStrike">
                <a:latin typeface="Arial"/>
              </a:endParaRPr>
            </a:p>
          </p:txBody>
        </p:sp>
        <p:grpSp>
          <p:nvGrpSpPr>
            <p:cNvPr id="452" name="Group 8"/>
            <p:cNvGrpSpPr/>
            <p:nvPr/>
          </p:nvGrpSpPr>
          <p:grpSpPr>
            <a:xfrm>
              <a:off x="4681440" y="7848360"/>
              <a:ext cx="6046920" cy="272880"/>
              <a:chOff x="4681440" y="7848360"/>
              <a:chExt cx="6046920" cy="272880"/>
            </a:xfrm>
          </p:grpSpPr>
          <p:sp>
            <p:nvSpPr>
              <p:cNvPr id="453" name="CustomShape 9"/>
              <p:cNvSpPr/>
              <p:nvPr/>
            </p:nvSpPr>
            <p:spPr>
              <a:xfrm>
                <a:off x="4681440" y="7848360"/>
                <a:ext cx="6046920" cy="272880"/>
              </a:xfrm>
              <a:prstGeom prst="rect">
                <a:avLst/>
              </a:prstGeom>
              <a:noFill/>
              <a:ln>
                <a:noFill/>
              </a:ln>
            </p:spPr>
            <p:style>
              <a:lnRef idx="0"/>
              <a:fillRef idx="0"/>
              <a:effectRef idx="0"/>
              <a:fontRef idx="minor"/>
            </p:style>
            <p:txBody>
              <a:bodyPr lIns="90000" rIns="90000" tIns="45000" bIns="45000"/>
              <a:p>
                <a:pPr>
                  <a:lnSpc>
                    <a:spcPct val="100000"/>
                  </a:lnSpc>
                </a:pPr>
                <a:r>
                  <a:rPr b="0" lang="en-GB" sz="1200" spc="-1" strike="noStrike">
                    <a:solidFill>
                      <a:srgbClr val="fdfcfc"/>
                    </a:solidFill>
                    <a:latin typeface="Calibri"/>
                  </a:rPr>
                  <a:t>Copyright     2019 </a:t>
                </a:r>
                <a:r>
                  <a:rPr b="0" lang="en-GB" sz="1200" spc="-1" strike="noStrike">
                    <a:solidFill>
                      <a:srgbClr val="ffffff"/>
                    </a:solidFill>
                    <a:latin typeface="Calibri"/>
                  </a:rPr>
                  <a:t>Shantha Biotechnics Private Limited </a:t>
                </a:r>
                <a:r>
                  <a:rPr b="0" lang="en-GB" sz="1200" spc="-1" strike="noStrike">
                    <a:solidFill>
                      <a:srgbClr val="fdfcfc"/>
                    </a:solidFill>
                    <a:latin typeface="Calibri"/>
                  </a:rPr>
                  <a:t>– All Rights Reserved</a:t>
                </a:r>
                <a:endParaRPr b="0" lang="en-GB" sz="1200" spc="-1" strike="noStrike">
                  <a:latin typeface="Arial"/>
                </a:endParaRPr>
              </a:p>
            </p:txBody>
          </p:sp>
          <p:pic>
            <p:nvPicPr>
              <p:cNvPr id="454" name="Picture 143" descr=""/>
              <p:cNvPicPr/>
              <p:nvPr/>
            </p:nvPicPr>
            <p:blipFill>
              <a:blip r:embed="rId1"/>
              <a:stretch/>
            </p:blipFill>
            <p:spPr>
              <a:xfrm>
                <a:off x="5395680" y="7938360"/>
                <a:ext cx="121680" cy="120960"/>
              </a:xfrm>
              <a:prstGeom prst="rect">
                <a:avLst/>
              </a:prstGeom>
              <a:ln>
                <a:noFill/>
              </a:ln>
            </p:spPr>
          </p:pic>
        </p:grpSp>
      </p:grpSp>
      <p:grpSp>
        <p:nvGrpSpPr>
          <p:cNvPr id="455" name="Group 10"/>
          <p:cNvGrpSpPr/>
          <p:nvPr/>
        </p:nvGrpSpPr>
        <p:grpSpPr>
          <a:xfrm>
            <a:off x="11563560" y="599400"/>
            <a:ext cx="1052280" cy="257040"/>
            <a:chOff x="11563560" y="599400"/>
            <a:chExt cx="1052280" cy="257040"/>
          </a:xfrm>
        </p:grpSpPr>
        <p:sp>
          <p:nvSpPr>
            <p:cNvPr id="456" name="CustomShape 11"/>
            <p:cNvSpPr/>
            <p:nvPr/>
          </p:nvSpPr>
          <p:spPr>
            <a:xfrm>
              <a:off x="11756520" y="599400"/>
              <a:ext cx="859320" cy="257040"/>
            </a:xfrm>
            <a:prstGeom prst="rect">
              <a:avLst/>
            </a:prstGeom>
            <a:noFill/>
            <a:ln>
              <a:noFill/>
            </a:ln>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Calibri"/>
                </a:rPr>
                <a:t>Logout</a:t>
              </a:r>
              <a:endParaRPr b="0" lang="en-GB" sz="1100" spc="-1" strike="noStrike">
                <a:latin typeface="Arial"/>
              </a:endParaRPr>
            </a:p>
          </p:txBody>
        </p:sp>
        <p:pic>
          <p:nvPicPr>
            <p:cNvPr id="457" name="Picture 146" descr=""/>
            <p:cNvPicPr/>
            <p:nvPr/>
          </p:nvPicPr>
          <p:blipFill>
            <a:blip r:embed="rId2"/>
            <a:stretch/>
          </p:blipFill>
          <p:spPr>
            <a:xfrm>
              <a:off x="11563560" y="626760"/>
              <a:ext cx="192960" cy="192960"/>
            </a:xfrm>
            <a:prstGeom prst="rect">
              <a:avLst/>
            </a:prstGeom>
            <a:ln>
              <a:noFill/>
            </a:ln>
          </p:spPr>
        </p:pic>
      </p:grpSp>
      <p:pic>
        <p:nvPicPr>
          <p:cNvPr id="458" name="Picture 5" descr=""/>
          <p:cNvPicPr/>
          <p:nvPr/>
        </p:nvPicPr>
        <p:blipFill>
          <a:blip r:embed="rId3"/>
          <a:srcRect l="0" t="12396" r="1550" b="17536"/>
          <a:stretch/>
        </p:blipFill>
        <p:spPr>
          <a:xfrm>
            <a:off x="5626080" y="117720"/>
            <a:ext cx="2089440" cy="743400"/>
          </a:xfrm>
          <a:prstGeom prst="rect">
            <a:avLst/>
          </a:prstGeom>
          <a:ln>
            <a:noFill/>
          </a:ln>
        </p:spPr>
      </p:pic>
      <p:sp>
        <p:nvSpPr>
          <p:cNvPr id="459" name="CustomShape 12"/>
          <p:cNvSpPr/>
          <p:nvPr/>
        </p:nvSpPr>
        <p:spPr>
          <a:xfrm>
            <a:off x="11437560" y="323280"/>
            <a:ext cx="117792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Calibri"/>
              </a:rPr>
              <a:t>Hi, JRC Murthy</a:t>
            </a:r>
            <a:endParaRPr b="0" lang="en-GB" sz="1100" spc="-1" strike="noStrike">
              <a:latin typeface="Arial"/>
            </a:endParaRPr>
          </a:p>
        </p:txBody>
      </p:sp>
      <p:sp>
        <p:nvSpPr>
          <p:cNvPr id="460" name="CustomShape 13"/>
          <p:cNvSpPr/>
          <p:nvPr/>
        </p:nvSpPr>
        <p:spPr>
          <a:xfrm>
            <a:off x="2759040" y="1071360"/>
            <a:ext cx="9833040" cy="5824800"/>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p:style>
      </p:sp>
      <p:sp>
        <p:nvSpPr>
          <p:cNvPr id="461" name="CustomShape 14"/>
          <p:cNvSpPr/>
          <p:nvPr/>
        </p:nvSpPr>
        <p:spPr>
          <a:xfrm>
            <a:off x="2975040" y="1323000"/>
            <a:ext cx="8013960" cy="425520"/>
          </a:xfrm>
          <a:prstGeom prst="rect">
            <a:avLst/>
          </a:prstGeom>
          <a:noFill/>
          <a:ln>
            <a:noFill/>
          </a:ln>
        </p:spPr>
        <p:style>
          <a:lnRef idx="0"/>
          <a:fillRef idx="0"/>
          <a:effectRef idx="0"/>
          <a:fontRef idx="minor"/>
        </p:style>
        <p:txBody>
          <a:bodyPr lIns="90000" rIns="90000" tIns="45000" bIns="45000"/>
          <a:p>
            <a:pPr algn="ctr">
              <a:lnSpc>
                <a:spcPct val="100000"/>
              </a:lnSpc>
            </a:pPr>
            <a:r>
              <a:rPr b="1" lang="en-GB" sz="2200" spc="-1" strike="noStrike">
                <a:solidFill>
                  <a:srgbClr val="767171"/>
                </a:solidFill>
                <a:latin typeface="Calibri"/>
              </a:rPr>
              <a:t>Alert Trainee</a:t>
            </a:r>
            <a:endParaRPr b="0" lang="en-GB" sz="2200" spc="-1" strike="noStrike">
              <a:latin typeface="Arial"/>
            </a:endParaRPr>
          </a:p>
        </p:txBody>
      </p:sp>
      <p:sp>
        <p:nvSpPr>
          <p:cNvPr id="462" name="CustomShape 15"/>
          <p:cNvSpPr/>
          <p:nvPr/>
        </p:nvSpPr>
        <p:spPr>
          <a:xfrm>
            <a:off x="2921040" y="2069280"/>
            <a:ext cx="8835120" cy="693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E</a:t>
            </a:r>
            <a:endParaRPr b="0" lang="en-GB" sz="1650" spc="-1" strike="noStrike">
              <a:latin typeface="Arial"/>
            </a:endParaRPr>
          </a:p>
        </p:txBody>
      </p:sp>
      <p:sp>
        <p:nvSpPr>
          <p:cNvPr id="463" name="CustomShape 16"/>
          <p:cNvSpPr/>
          <p:nvPr/>
        </p:nvSpPr>
        <p:spPr>
          <a:xfrm>
            <a:off x="2921400" y="1995480"/>
            <a:ext cx="8835120" cy="693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E</a:t>
            </a:r>
            <a:endParaRPr b="0" lang="en-GB" sz="1650" spc="-1" strike="noStrike">
              <a:latin typeface="Arial"/>
            </a:endParaRPr>
          </a:p>
        </p:txBody>
      </p:sp>
      <p:sp>
        <p:nvSpPr>
          <p:cNvPr id="464" name="CustomShape 17"/>
          <p:cNvSpPr/>
          <p:nvPr/>
        </p:nvSpPr>
        <p:spPr>
          <a:xfrm>
            <a:off x="5322600" y="2136960"/>
            <a:ext cx="3067560" cy="42192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465" name="CustomShape 18"/>
          <p:cNvSpPr/>
          <p:nvPr/>
        </p:nvSpPr>
        <p:spPr>
          <a:xfrm>
            <a:off x="3535200" y="2163600"/>
            <a:ext cx="16290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a:rPr>
              <a:t>Employee ID</a:t>
            </a:r>
            <a:endParaRPr b="0" lang="en-GB" sz="1800" spc="-1" strike="noStrike">
              <a:latin typeface="Arial"/>
            </a:endParaRPr>
          </a:p>
        </p:txBody>
      </p:sp>
      <p:sp>
        <p:nvSpPr>
          <p:cNvPr id="466" name="CustomShape 19"/>
          <p:cNvSpPr/>
          <p:nvPr/>
        </p:nvSpPr>
        <p:spPr>
          <a:xfrm>
            <a:off x="2967840" y="3113640"/>
            <a:ext cx="8835120" cy="693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E</a:t>
            </a:r>
            <a:endParaRPr b="0" lang="en-GB" sz="1650" spc="-1" strike="noStrike">
              <a:latin typeface="Arial"/>
            </a:endParaRPr>
          </a:p>
        </p:txBody>
      </p:sp>
      <p:sp>
        <p:nvSpPr>
          <p:cNvPr id="467" name="CustomShape 20"/>
          <p:cNvSpPr/>
          <p:nvPr/>
        </p:nvSpPr>
        <p:spPr>
          <a:xfrm>
            <a:off x="5369040" y="3255120"/>
            <a:ext cx="3067560" cy="42192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468" name="CustomShape 21"/>
          <p:cNvSpPr/>
          <p:nvPr/>
        </p:nvSpPr>
        <p:spPr>
          <a:xfrm>
            <a:off x="3619440" y="3282480"/>
            <a:ext cx="129528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GB" sz="1800" spc="-1" strike="noStrike">
                <a:solidFill>
                  <a:srgbClr val="000000"/>
                </a:solidFill>
                <a:latin typeface="Calibri"/>
              </a:rPr>
              <a:t>Course ID</a:t>
            </a:r>
            <a:endParaRPr b="0" lang="en-GB" sz="1800" spc="-1" strike="noStrike">
              <a:latin typeface="Arial"/>
            </a:endParaRPr>
          </a:p>
        </p:txBody>
      </p:sp>
      <p:sp>
        <p:nvSpPr>
          <p:cNvPr id="469" name="CustomShape 22"/>
          <p:cNvSpPr/>
          <p:nvPr/>
        </p:nvSpPr>
        <p:spPr>
          <a:xfrm>
            <a:off x="2921040" y="4281480"/>
            <a:ext cx="8835120" cy="693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E</a:t>
            </a:r>
            <a:endParaRPr b="0" lang="en-GB" sz="1650" spc="-1" strike="noStrike">
              <a:latin typeface="Arial"/>
            </a:endParaRPr>
          </a:p>
        </p:txBody>
      </p:sp>
      <p:sp>
        <p:nvSpPr>
          <p:cNvPr id="470" name="CustomShape 23"/>
          <p:cNvSpPr/>
          <p:nvPr/>
        </p:nvSpPr>
        <p:spPr>
          <a:xfrm>
            <a:off x="5322600" y="4422960"/>
            <a:ext cx="3067560" cy="421920"/>
          </a:xfrm>
          <a:prstGeom prst="roundRect">
            <a:avLst>
              <a:gd name="adj" fmla="val 16667"/>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p:style>
      </p:sp>
      <p:sp>
        <p:nvSpPr>
          <p:cNvPr id="471" name="CustomShape 24"/>
          <p:cNvSpPr/>
          <p:nvPr/>
        </p:nvSpPr>
        <p:spPr>
          <a:xfrm>
            <a:off x="3726000" y="4467240"/>
            <a:ext cx="108180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GB" sz="1800" spc="-1" strike="noStrike">
                <a:solidFill>
                  <a:srgbClr val="000000"/>
                </a:solidFill>
                <a:latin typeface="Calibri"/>
              </a:rPr>
              <a:t>Test No.</a:t>
            </a:r>
            <a:endParaRPr b="0" lang="en-GB" sz="1800" spc="-1" strike="noStrike">
              <a:latin typeface="Arial"/>
            </a:endParaRPr>
          </a:p>
        </p:txBody>
      </p:sp>
      <p:sp>
        <p:nvSpPr>
          <p:cNvPr id="472" name="CustomShape 25"/>
          <p:cNvSpPr/>
          <p:nvPr/>
        </p:nvSpPr>
        <p:spPr>
          <a:xfrm>
            <a:off x="4267080" y="5826600"/>
            <a:ext cx="1812960" cy="442800"/>
          </a:xfrm>
          <a:prstGeom prst="roundRect">
            <a:avLst>
              <a:gd name="adj" fmla="val 16667"/>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Send  Email</a:t>
            </a:r>
            <a:endParaRPr b="0" lang="en-GB" sz="1650" spc="-1" strike="noStrike">
              <a:latin typeface="Arial"/>
            </a:endParaRPr>
          </a:p>
        </p:txBody>
      </p:sp>
      <p:sp>
        <p:nvSpPr>
          <p:cNvPr id="473" name="CustomShape 26"/>
          <p:cNvSpPr/>
          <p:nvPr/>
        </p:nvSpPr>
        <p:spPr>
          <a:xfrm>
            <a:off x="7162920" y="5843520"/>
            <a:ext cx="1812960" cy="442800"/>
          </a:xfrm>
          <a:prstGeom prst="roundRect">
            <a:avLst>
              <a:gd name="adj" fmla="val 16667"/>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GB" sz="1650" spc="-1" strike="noStrike">
                <a:solidFill>
                  <a:srgbClr val="ffffff"/>
                </a:solidFill>
                <a:latin typeface="Calibri"/>
              </a:rPr>
              <a:t>Send SMS</a:t>
            </a:r>
            <a:endParaRPr b="0" lang="en-GB" sz="1650" spc="-1" strike="noStrike">
              <a:latin typeface="Arial"/>
            </a:endParaRPr>
          </a:p>
        </p:txBody>
      </p:sp>
      <p:sp>
        <p:nvSpPr>
          <p:cNvPr id="474" name="CustomShape 27"/>
          <p:cNvSpPr/>
          <p:nvPr/>
        </p:nvSpPr>
        <p:spPr>
          <a:xfrm>
            <a:off x="-2880" y="1026000"/>
            <a:ext cx="2382840" cy="5901120"/>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p:style>
      </p:sp>
      <p:grpSp>
        <p:nvGrpSpPr>
          <p:cNvPr id="475" name="Group 28"/>
          <p:cNvGrpSpPr/>
          <p:nvPr/>
        </p:nvGrpSpPr>
        <p:grpSpPr>
          <a:xfrm>
            <a:off x="111600" y="2993400"/>
            <a:ext cx="2151720" cy="479880"/>
            <a:chOff x="111600" y="2993400"/>
            <a:chExt cx="2151720" cy="479880"/>
          </a:xfrm>
        </p:grpSpPr>
        <p:pic>
          <p:nvPicPr>
            <p:cNvPr id="476" name="Picture 89" descr=""/>
            <p:cNvPicPr/>
            <p:nvPr/>
          </p:nvPicPr>
          <p:blipFill>
            <a:blip r:embed="rId4">
              <a:lum bright="70000" contrast="-70000"/>
            </a:blip>
            <a:stretch/>
          </p:blipFill>
          <p:spPr>
            <a:xfrm>
              <a:off x="111600" y="3010320"/>
              <a:ext cx="341280" cy="341280"/>
            </a:xfrm>
            <a:prstGeom prst="rect">
              <a:avLst/>
            </a:prstGeom>
            <a:ln>
              <a:noFill/>
            </a:ln>
          </p:spPr>
        </p:pic>
        <p:sp>
          <p:nvSpPr>
            <p:cNvPr id="477" name="CustomShape 29"/>
            <p:cNvSpPr/>
            <p:nvPr/>
          </p:nvSpPr>
          <p:spPr>
            <a:xfrm>
              <a:off x="503280" y="2993400"/>
              <a:ext cx="1760040" cy="4798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Employee Add/Delete</a:t>
              </a:r>
              <a:endParaRPr b="0" lang="en-GB" sz="1280" spc="-1" strike="noStrike">
                <a:latin typeface="Arial"/>
              </a:endParaRPr>
            </a:p>
          </p:txBody>
        </p:sp>
      </p:grpSp>
      <p:sp>
        <p:nvSpPr>
          <p:cNvPr id="478" name="CustomShape 30"/>
          <p:cNvSpPr/>
          <p:nvPr/>
        </p:nvSpPr>
        <p:spPr>
          <a:xfrm>
            <a:off x="551160" y="1498680"/>
            <a:ext cx="161928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Database Upload</a:t>
            </a:r>
            <a:endParaRPr b="0" lang="en-GB" sz="1280" spc="-1" strike="noStrike">
              <a:latin typeface="Arial"/>
            </a:endParaRPr>
          </a:p>
        </p:txBody>
      </p:sp>
      <p:pic>
        <p:nvPicPr>
          <p:cNvPr id="479" name="Picture 98" descr=""/>
          <p:cNvPicPr/>
          <p:nvPr/>
        </p:nvPicPr>
        <p:blipFill>
          <a:blip r:embed="rId5"/>
          <a:stretch/>
        </p:blipFill>
        <p:spPr>
          <a:xfrm>
            <a:off x="180360" y="1495440"/>
            <a:ext cx="308520" cy="308520"/>
          </a:xfrm>
          <a:prstGeom prst="rect">
            <a:avLst/>
          </a:prstGeom>
          <a:ln>
            <a:noFill/>
          </a:ln>
        </p:spPr>
      </p:pic>
      <p:sp>
        <p:nvSpPr>
          <p:cNvPr id="480" name="CustomShape 31"/>
          <p:cNvSpPr/>
          <p:nvPr/>
        </p:nvSpPr>
        <p:spPr>
          <a:xfrm>
            <a:off x="505440" y="2481120"/>
            <a:ext cx="176004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Search Employee</a:t>
            </a:r>
            <a:endParaRPr b="0" lang="en-GB" sz="1280" spc="-1" strike="noStrike">
              <a:latin typeface="Arial"/>
            </a:endParaRPr>
          </a:p>
        </p:txBody>
      </p:sp>
      <p:grpSp>
        <p:nvGrpSpPr>
          <p:cNvPr id="481" name="Group 32"/>
          <p:cNvGrpSpPr/>
          <p:nvPr/>
        </p:nvGrpSpPr>
        <p:grpSpPr>
          <a:xfrm>
            <a:off x="147240" y="1961280"/>
            <a:ext cx="2189160" cy="502560"/>
            <a:chOff x="147240" y="1961280"/>
            <a:chExt cx="2189160" cy="502560"/>
          </a:xfrm>
        </p:grpSpPr>
        <p:pic>
          <p:nvPicPr>
            <p:cNvPr id="482" name="Picture 110" descr=""/>
            <p:cNvPicPr/>
            <p:nvPr/>
          </p:nvPicPr>
          <p:blipFill>
            <a:blip r:embed="rId6">
              <a:lum bright="70000" contrast="-70000"/>
            </a:blip>
            <a:stretch/>
          </p:blipFill>
          <p:spPr>
            <a:xfrm>
              <a:off x="147240" y="1961280"/>
              <a:ext cx="351720" cy="342000"/>
            </a:xfrm>
            <a:prstGeom prst="rect">
              <a:avLst/>
            </a:prstGeom>
            <a:ln>
              <a:noFill/>
            </a:ln>
          </p:spPr>
        </p:pic>
        <p:sp>
          <p:nvSpPr>
            <p:cNvPr id="483" name="CustomShape 33"/>
            <p:cNvSpPr/>
            <p:nvPr/>
          </p:nvSpPr>
          <p:spPr>
            <a:xfrm>
              <a:off x="527040" y="1983960"/>
              <a:ext cx="1809360" cy="4798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Employee Attendance</a:t>
              </a:r>
              <a:endParaRPr b="0" lang="en-GB" sz="1280" spc="-1" strike="noStrike">
                <a:latin typeface="Arial"/>
              </a:endParaRPr>
            </a:p>
          </p:txBody>
        </p:sp>
      </p:grpSp>
      <p:pic>
        <p:nvPicPr>
          <p:cNvPr id="484" name="Picture 112" descr=""/>
          <p:cNvPicPr/>
          <p:nvPr/>
        </p:nvPicPr>
        <p:blipFill>
          <a:blip r:embed="rId7"/>
          <a:stretch/>
        </p:blipFill>
        <p:spPr>
          <a:xfrm>
            <a:off x="178200" y="2482560"/>
            <a:ext cx="324720" cy="324720"/>
          </a:xfrm>
          <a:prstGeom prst="rect">
            <a:avLst/>
          </a:prstGeom>
          <a:ln>
            <a:noFill/>
          </a:ln>
        </p:spPr>
      </p:pic>
      <p:sp>
        <p:nvSpPr>
          <p:cNvPr id="485" name="CustomShape 34"/>
          <p:cNvSpPr/>
          <p:nvPr/>
        </p:nvSpPr>
        <p:spPr>
          <a:xfrm>
            <a:off x="536040" y="348876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Test Results</a:t>
            </a:r>
            <a:endParaRPr b="0" lang="en-GB" sz="1280" spc="-1" strike="noStrike">
              <a:latin typeface="Arial"/>
            </a:endParaRPr>
          </a:p>
        </p:txBody>
      </p:sp>
      <p:grpSp>
        <p:nvGrpSpPr>
          <p:cNvPr id="486" name="Group 35"/>
          <p:cNvGrpSpPr/>
          <p:nvPr/>
        </p:nvGrpSpPr>
        <p:grpSpPr>
          <a:xfrm>
            <a:off x="133920" y="4025520"/>
            <a:ext cx="2215080" cy="353880"/>
            <a:chOff x="133920" y="4025520"/>
            <a:chExt cx="2215080" cy="353880"/>
          </a:xfrm>
        </p:grpSpPr>
        <p:pic>
          <p:nvPicPr>
            <p:cNvPr id="487" name="Picture 115" descr=""/>
            <p:cNvPicPr/>
            <p:nvPr/>
          </p:nvPicPr>
          <p:blipFill>
            <a:blip r:embed="rId8">
              <a:lum bright="70000" contrast="-70000"/>
            </a:blip>
            <a:stretch/>
          </p:blipFill>
          <p:spPr>
            <a:xfrm>
              <a:off x="133920" y="4037400"/>
              <a:ext cx="351720" cy="342000"/>
            </a:xfrm>
            <a:prstGeom prst="rect">
              <a:avLst/>
            </a:prstGeom>
            <a:ln>
              <a:noFill/>
            </a:ln>
          </p:spPr>
        </p:pic>
        <p:sp>
          <p:nvSpPr>
            <p:cNvPr id="488" name="CustomShape 36"/>
            <p:cNvSpPr/>
            <p:nvPr/>
          </p:nvSpPr>
          <p:spPr>
            <a:xfrm>
              <a:off x="539640" y="402552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Report Generation</a:t>
              </a:r>
              <a:endParaRPr b="0" lang="en-GB" sz="1280" spc="-1" strike="noStrike">
                <a:latin typeface="Arial"/>
              </a:endParaRPr>
            </a:p>
          </p:txBody>
        </p:sp>
      </p:grpSp>
      <p:sp>
        <p:nvSpPr>
          <p:cNvPr id="489" name="CustomShape 37"/>
          <p:cNvSpPr/>
          <p:nvPr/>
        </p:nvSpPr>
        <p:spPr>
          <a:xfrm>
            <a:off x="537120" y="450180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FAQ’s</a:t>
            </a:r>
            <a:endParaRPr b="0" lang="en-GB" sz="1280" spc="-1" strike="noStrike">
              <a:latin typeface="Arial"/>
            </a:endParaRPr>
          </a:p>
        </p:txBody>
      </p:sp>
      <p:sp>
        <p:nvSpPr>
          <p:cNvPr id="490" name="CustomShape 38"/>
          <p:cNvSpPr/>
          <p:nvPr/>
        </p:nvSpPr>
        <p:spPr>
          <a:xfrm>
            <a:off x="501120" y="5015520"/>
            <a:ext cx="1809360" cy="285480"/>
          </a:xfrm>
          <a:prstGeom prst="rect">
            <a:avLst/>
          </a:prstGeom>
          <a:noFill/>
          <a:ln>
            <a:noFill/>
          </a:ln>
        </p:spPr>
        <p:style>
          <a:lnRef idx="0"/>
          <a:fillRef idx="0"/>
          <a:effectRef idx="0"/>
          <a:fontRef idx="minor"/>
        </p:style>
        <p:txBody>
          <a:bodyPr lIns="90000" rIns="90000" tIns="45000" bIns="45000"/>
          <a:p>
            <a:pPr>
              <a:lnSpc>
                <a:spcPct val="100000"/>
              </a:lnSpc>
            </a:pPr>
            <a:r>
              <a:rPr b="0" lang="en-GB" sz="1280" spc="-1" strike="noStrike">
                <a:solidFill>
                  <a:srgbClr val="ffffff"/>
                </a:solidFill>
                <a:latin typeface="Calibri"/>
              </a:rPr>
              <a:t>Latest Updates</a:t>
            </a:r>
            <a:endParaRPr b="0" lang="en-GB" sz="1280" spc="-1" strike="noStrike">
              <a:latin typeface="Arial"/>
            </a:endParaRPr>
          </a:p>
        </p:txBody>
      </p:sp>
      <p:pic>
        <p:nvPicPr>
          <p:cNvPr id="491" name="Picture 121" descr=""/>
          <p:cNvPicPr/>
          <p:nvPr/>
        </p:nvPicPr>
        <p:blipFill>
          <a:blip r:embed="rId9"/>
          <a:stretch/>
        </p:blipFill>
        <p:spPr>
          <a:xfrm>
            <a:off x="129240" y="5004360"/>
            <a:ext cx="350280" cy="321480"/>
          </a:xfrm>
          <a:prstGeom prst="rect">
            <a:avLst/>
          </a:prstGeom>
          <a:ln>
            <a:noFill/>
          </a:ln>
        </p:spPr>
      </p:pic>
      <p:pic>
        <p:nvPicPr>
          <p:cNvPr id="492" name="Picture 122" descr=""/>
          <p:cNvPicPr/>
          <p:nvPr/>
        </p:nvPicPr>
        <p:blipFill>
          <a:blip r:embed="rId10"/>
          <a:stretch/>
        </p:blipFill>
        <p:spPr>
          <a:xfrm>
            <a:off x="176400" y="4456800"/>
            <a:ext cx="250560" cy="417960"/>
          </a:xfrm>
          <a:prstGeom prst="rect">
            <a:avLst/>
          </a:prstGeom>
          <a:ln>
            <a:noFill/>
          </a:ln>
        </p:spPr>
      </p:pic>
      <p:pic>
        <p:nvPicPr>
          <p:cNvPr id="493" name="Picture 123" descr=""/>
          <p:cNvPicPr/>
          <p:nvPr/>
        </p:nvPicPr>
        <p:blipFill>
          <a:blip r:embed="rId11"/>
          <a:stretch/>
        </p:blipFill>
        <p:spPr>
          <a:xfrm>
            <a:off x="126360" y="3524760"/>
            <a:ext cx="384840" cy="318600"/>
          </a:xfrm>
          <a:prstGeom prst="rect">
            <a:avLst/>
          </a:prstGeom>
          <a:ln>
            <a:noFill/>
          </a:ln>
        </p:spPr>
      </p:pic>
      <p:grpSp>
        <p:nvGrpSpPr>
          <p:cNvPr id="494" name="Group 39"/>
          <p:cNvGrpSpPr/>
          <p:nvPr/>
        </p:nvGrpSpPr>
        <p:grpSpPr>
          <a:xfrm>
            <a:off x="11563560" y="599400"/>
            <a:ext cx="1052280" cy="257040"/>
            <a:chOff x="11563560" y="599400"/>
            <a:chExt cx="1052280" cy="257040"/>
          </a:xfrm>
        </p:grpSpPr>
        <p:sp>
          <p:nvSpPr>
            <p:cNvPr id="495" name="CustomShape 40"/>
            <p:cNvSpPr/>
            <p:nvPr/>
          </p:nvSpPr>
          <p:spPr>
            <a:xfrm>
              <a:off x="11756520" y="599400"/>
              <a:ext cx="859320" cy="257040"/>
            </a:xfrm>
            <a:prstGeom prst="rect">
              <a:avLst/>
            </a:prstGeom>
            <a:noFill/>
            <a:ln>
              <a:noFill/>
            </a:ln>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Calibri"/>
                </a:rPr>
                <a:t>Logout</a:t>
              </a:r>
              <a:endParaRPr b="0" lang="en-GB" sz="1100" spc="-1" strike="noStrike">
                <a:latin typeface="Arial"/>
              </a:endParaRPr>
            </a:p>
          </p:txBody>
        </p:sp>
        <p:pic>
          <p:nvPicPr>
            <p:cNvPr id="496" name="Picture 54" descr=""/>
            <p:cNvPicPr/>
            <p:nvPr/>
          </p:nvPicPr>
          <p:blipFill>
            <a:blip r:embed="rId12"/>
            <a:stretch/>
          </p:blipFill>
          <p:spPr>
            <a:xfrm>
              <a:off x="11563560" y="626760"/>
              <a:ext cx="192960" cy="192960"/>
            </a:xfrm>
            <a:prstGeom prst="rect">
              <a:avLst/>
            </a:prstGeom>
            <a:ln>
              <a:noFill/>
            </a:ln>
          </p:spPr>
        </p:pic>
      </p:grpSp>
      <p:pic>
        <p:nvPicPr>
          <p:cNvPr id="497" name="Picture 55" descr=""/>
          <p:cNvPicPr/>
          <p:nvPr/>
        </p:nvPicPr>
        <p:blipFill>
          <a:blip r:embed="rId13"/>
          <a:srcRect l="0" t="12396" r="1550" b="17536"/>
          <a:stretch/>
        </p:blipFill>
        <p:spPr>
          <a:xfrm>
            <a:off x="5626080" y="117720"/>
            <a:ext cx="2089440" cy="743400"/>
          </a:xfrm>
          <a:prstGeom prst="rect">
            <a:avLst/>
          </a:prstGeom>
          <a:ln>
            <a:noFill/>
          </a:ln>
        </p:spPr>
      </p:pic>
      <p:sp>
        <p:nvSpPr>
          <p:cNvPr id="498" name="CustomShape 41"/>
          <p:cNvSpPr/>
          <p:nvPr/>
        </p:nvSpPr>
        <p:spPr>
          <a:xfrm>
            <a:off x="11437560" y="323280"/>
            <a:ext cx="117792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100" spc="-1" strike="noStrike">
                <a:solidFill>
                  <a:srgbClr val="000000"/>
                </a:solidFill>
                <a:latin typeface="Calibri"/>
              </a:rPr>
              <a:t>Hi, JRC Murthy</a:t>
            </a:r>
            <a:endParaRPr b="0" lang="en-GB" sz="1100" spc="-1" strike="noStrike">
              <a:latin typeface="Arial"/>
            </a:endParaRPr>
          </a:p>
        </p:txBody>
      </p:sp>
      <p:pic>
        <p:nvPicPr>
          <p:cNvPr id="499" name="Picture 59" descr=""/>
          <p:cNvPicPr/>
          <p:nvPr/>
        </p:nvPicPr>
        <p:blipFill>
          <a:blip r:embed="rId14"/>
          <a:stretch/>
        </p:blipFill>
        <p:spPr>
          <a:xfrm>
            <a:off x="133920" y="172080"/>
            <a:ext cx="2492280" cy="726480"/>
          </a:xfrm>
          <a:prstGeom prst="rect">
            <a:avLst/>
          </a:prstGeom>
          <a:ln>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7641</TotalTime>
  <Application>LibreOffice/6.0.7.3$Linux_X86_64 LibreOffice_project/00m0$Build-3</Application>
  <Words>1433</Words>
  <Paragraphs>411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2018-04-10T06:27:35Z</dcterms:created>
  <dc:creator>prateek kapoor</dc:creator>
  <dc:description/>
  <dc:language>en-GB</dc:language>
  <cp:lastModifiedBy/>
  <dcterms:modified xsi:type="dcterms:W3CDTF">2019-03-02T15:51:31Z</dcterms:modified>
  <cp:revision>441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17</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