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3" r:id="rId2"/>
    <p:sldId id="295" r:id="rId3"/>
    <p:sldId id="299" r:id="rId4"/>
    <p:sldId id="296" r:id="rId5"/>
    <p:sldId id="290" r:id="rId6"/>
    <p:sldId id="284" r:id="rId7"/>
    <p:sldId id="285" r:id="rId8"/>
    <p:sldId id="291" r:id="rId9"/>
    <p:sldId id="292" r:id="rId10"/>
    <p:sldId id="293" r:id="rId11"/>
    <p:sldId id="287" r:id="rId12"/>
    <p:sldId id="288" r:id="rId13"/>
    <p:sldId id="294" r:id="rId14"/>
    <p:sldId id="297" r:id="rId15"/>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CFC"/>
    <a:srgbClr val="FBFBFB"/>
    <a:srgbClr val="0090AF"/>
    <a:srgbClr val="4472C4"/>
    <a:srgbClr val="008BAC"/>
    <a:srgbClr val="E7E6E6"/>
    <a:srgbClr val="EEEEEE"/>
    <a:srgbClr val="00B0F0"/>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3820" autoAdjust="0"/>
  </p:normalViewPr>
  <p:slideViewPr>
    <p:cSldViewPr snapToGrid="0">
      <p:cViewPr>
        <p:scale>
          <a:sx n="92" d="100"/>
          <a:sy n="92" d="100"/>
        </p:scale>
        <p:origin x="4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18/02/19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348413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337884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78598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268179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18/02/19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18/02/19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18/02/19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18/02/19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18/02/19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18/02/19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18/02/19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18/02/19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3.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30459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76460" y="31874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Yes, NO</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616749" y="3231720"/>
            <a:ext cx="1408655" cy="369332"/>
          </a:xfrm>
          <a:prstGeom prst="rect">
            <a:avLst/>
          </a:prstGeom>
          <a:noFill/>
        </p:spPr>
        <p:txBody>
          <a:bodyPr wrap="none" rtlCol="0">
            <a:spAutoFit/>
          </a:bodyPr>
          <a:lstStyle/>
          <a:p>
            <a:pPr algn="ctr"/>
            <a:r>
              <a:rPr lang="en-US" dirty="0"/>
              <a:t>Radio Button</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129623" y="460844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76024"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718356"/>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a:t>TextBox</a:t>
            </a:r>
            <a:endParaRPr lang="en-IN" sz="1646" dirty="0"/>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1" name="Rectangle: Rounded Corners 65">
            <a:extLst>
              <a:ext uri="{FF2B5EF4-FFF2-40B4-BE49-F238E27FC236}">
                <a16:creationId xmlns:a16="http://schemas.microsoft.com/office/drawing/2014/main" id="{929EC5F5-6802-0E42-AA04-BBFC98FE40CA}"/>
              </a:ext>
            </a:extLst>
          </p:cNvPr>
          <p:cNvSpPr/>
          <p:nvPr/>
        </p:nvSpPr>
        <p:spPr>
          <a:xfrm>
            <a:off x="6682206" y="671835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Tree>
    <p:extLst>
      <p:ext uri="{BB962C8B-B14F-4D97-AF65-F5344CB8AC3E}">
        <p14:creationId xmlns:p14="http://schemas.microsoft.com/office/powerpoint/2010/main" val="339206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74278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996457" y="674114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pic>
        <p:nvPicPr>
          <p:cNvPr id="3" name="Picture 2"/>
          <p:cNvPicPr>
            <a:picLocks noChangeAspect="1"/>
          </p:cNvPicPr>
          <p:nvPr/>
        </p:nvPicPr>
        <p:blipFill>
          <a:blip r:embed="rId11"/>
          <a:stretch>
            <a:fillRect/>
          </a:stretch>
        </p:blipFill>
        <p:spPr>
          <a:xfrm>
            <a:off x="4732150" y="5197676"/>
            <a:ext cx="4341988" cy="1314450"/>
          </a:xfrm>
          <a:prstGeom prst="rect">
            <a:avLst/>
          </a:prstGeom>
        </p:spPr>
      </p:pic>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8188659" y="669512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Addition for Trainee : course details</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666168" y="3282445"/>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02529" y="4476755"/>
            <a:ext cx="1294522"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5" y="584397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6" name="Rectangle: Rounded Corners 55">
            <a:extLst>
              <a:ext uri="{FF2B5EF4-FFF2-40B4-BE49-F238E27FC236}">
                <a16:creationId xmlns:a16="http://schemas.microsoft.com/office/drawing/2014/main" id="{6640BC33-E56F-2047-A9F0-9EFFB3E5EADB}"/>
              </a:ext>
            </a:extLst>
          </p:cNvPr>
          <p:cNvSpPr/>
          <p:nvPr/>
        </p:nvSpPr>
        <p:spPr>
          <a:xfrm>
            <a:off x="4202468" y="5226964"/>
            <a:ext cx="1423665"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10283174" y="518037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9" name="TextBox 58">
            <a:extLst>
              <a:ext uri="{FF2B5EF4-FFF2-40B4-BE49-F238E27FC236}">
                <a16:creationId xmlns:a16="http://schemas.microsoft.com/office/drawing/2014/main" id="{21A65F48-94AD-7449-B09D-FDB97C9B906F}"/>
              </a:ext>
            </a:extLst>
          </p:cNvPr>
          <p:cNvSpPr txBox="1"/>
          <p:nvPr/>
        </p:nvSpPr>
        <p:spPr>
          <a:xfrm>
            <a:off x="3170570" y="5245427"/>
            <a:ext cx="1087349" cy="369332"/>
          </a:xfrm>
          <a:prstGeom prst="rect">
            <a:avLst/>
          </a:prstGeom>
          <a:noFill/>
        </p:spPr>
        <p:txBody>
          <a:bodyPr wrap="none" rtlCol="0">
            <a:spAutoFit/>
          </a:bodyPr>
          <a:lstStyle/>
          <a:p>
            <a:pPr algn="ctr"/>
            <a:r>
              <a:rPr lang="en-US" dirty="0"/>
              <a:t>End Date </a:t>
            </a:r>
          </a:p>
        </p:txBody>
      </p:sp>
      <p:sp>
        <p:nvSpPr>
          <p:cNvPr id="61" name="Rectangle: Rounded Corners 55">
            <a:extLst>
              <a:ext uri="{FF2B5EF4-FFF2-40B4-BE49-F238E27FC236}">
                <a16:creationId xmlns:a16="http://schemas.microsoft.com/office/drawing/2014/main" id="{F60C5301-47F8-4941-8CAD-D7283A57C9AE}"/>
              </a:ext>
            </a:extLst>
          </p:cNvPr>
          <p:cNvSpPr/>
          <p:nvPr/>
        </p:nvSpPr>
        <p:spPr>
          <a:xfrm>
            <a:off x="8268237" y="5245427"/>
            <a:ext cx="1745854"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2" name="TextBox 1">
            <a:extLst>
              <a:ext uri="{FF2B5EF4-FFF2-40B4-BE49-F238E27FC236}">
                <a16:creationId xmlns:a16="http://schemas.microsoft.com/office/drawing/2014/main" id="{32DB6CA8-BF7B-0740-9946-F3130C3BE8CB}"/>
              </a:ext>
            </a:extLst>
          </p:cNvPr>
          <p:cNvSpPr txBox="1"/>
          <p:nvPr/>
        </p:nvSpPr>
        <p:spPr>
          <a:xfrm>
            <a:off x="7405958" y="5231322"/>
            <a:ext cx="625492" cy="369332"/>
          </a:xfrm>
          <a:prstGeom prst="rect">
            <a:avLst/>
          </a:prstGeom>
          <a:noFill/>
        </p:spPr>
        <p:txBody>
          <a:bodyPr wrap="none" rtlCol="0">
            <a:spAutoFit/>
          </a:bodyPr>
          <a:lstStyle/>
          <a:p>
            <a:r>
              <a:rPr lang="en-US" dirty="0"/>
              <a:t>Days</a:t>
            </a: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0" name="Picture 39">
            <a:extLst>
              <a:ext uri="{FF2B5EF4-FFF2-40B4-BE49-F238E27FC236}">
                <a16:creationId xmlns:a16="http://schemas.microsoft.com/office/drawing/2014/main" id="{25AD6FF2-6DC2-9342-A298-C73A156A7691}"/>
              </a:ext>
            </a:extLst>
          </p:cNvPr>
          <p:cNvPicPr>
            <a:picLocks noChangeAspect="1"/>
          </p:cNvPicPr>
          <p:nvPr/>
        </p:nvPicPr>
        <p:blipFill>
          <a:blip r:embed="rId11"/>
          <a:stretch>
            <a:fillRect/>
          </a:stretch>
        </p:blipFill>
        <p:spPr>
          <a:xfrm>
            <a:off x="2426845" y="1493009"/>
            <a:ext cx="10136484" cy="5597102"/>
          </a:xfrm>
          <a:prstGeom prst="rect">
            <a:avLst/>
          </a:prstGeom>
        </p:spPr>
      </p:pic>
      <p:sp>
        <p:nvSpPr>
          <p:cNvPr id="2" name="TextBox 1">
            <a:extLst>
              <a:ext uri="{FF2B5EF4-FFF2-40B4-BE49-F238E27FC236}">
                <a16:creationId xmlns:a16="http://schemas.microsoft.com/office/drawing/2014/main" id="{F6E8D36F-A7DB-3D47-A208-36DFC3AE9AAB}"/>
              </a:ext>
            </a:extLst>
          </p:cNvPr>
          <p:cNvSpPr txBox="1"/>
          <p:nvPr/>
        </p:nvSpPr>
        <p:spPr>
          <a:xfrm>
            <a:off x="4209403" y="1276165"/>
            <a:ext cx="6519413" cy="369332"/>
          </a:xfrm>
          <a:prstGeom prst="rect">
            <a:avLst/>
          </a:prstGeom>
          <a:noFill/>
        </p:spPr>
        <p:txBody>
          <a:bodyPr wrap="none" rtlCol="0">
            <a:spAutoFit/>
          </a:bodyPr>
          <a:lstStyle/>
          <a:p>
            <a:r>
              <a:rPr lang="en-IN" b="1" dirty="0">
                <a:solidFill>
                  <a:schemeClr val="bg2">
                    <a:lumMod val="50000"/>
                  </a:schemeClr>
                </a:solidFill>
              </a:rPr>
              <a:t>Course Work Addition for Trainee : : employee selection for course</a:t>
            </a:r>
            <a:endParaRPr lang="en-US" dirty="0"/>
          </a:p>
        </p:txBody>
      </p:sp>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7705942"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194851" y="302717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Dropdown</a:t>
            </a: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678811" y="299752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7855929"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630821" y="390694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7801921"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//populate automatically</a:t>
            </a:r>
          </a:p>
        </p:txBody>
      </p:sp>
      <p:sp>
        <p:nvSpPr>
          <p:cNvPr id="56" name="Rectangle: Rounded Corners 65">
            <a:extLst>
              <a:ext uri="{FF2B5EF4-FFF2-40B4-BE49-F238E27FC236}">
                <a16:creationId xmlns:a16="http://schemas.microsoft.com/office/drawing/2014/main" id="{05EAECDE-3B6D-E24E-8243-B8611089B202}"/>
              </a:ext>
            </a:extLst>
          </p:cNvPr>
          <p:cNvSpPr/>
          <p:nvPr/>
        </p:nvSpPr>
        <p:spPr>
          <a:xfrm>
            <a:off x="8630821" y="488608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11134251" y="2937252"/>
            <a:ext cx="1171183" cy="121214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25%</a:t>
            </a:r>
          </a:p>
        </p:txBody>
      </p:sp>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6280" y="482454"/>
            <a:ext cx="13122471" cy="8312488"/>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41733" y="105100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714625" y="1358350"/>
            <a:ext cx="8014191" cy="430887"/>
          </a:xfrm>
          <a:prstGeom prst="rect">
            <a:avLst/>
          </a:prstGeom>
          <a:noFill/>
        </p:spPr>
        <p:txBody>
          <a:bodyPr wrap="square" rtlCol="0">
            <a:spAutoFit/>
          </a:bodyPr>
          <a:lstStyle/>
          <a:p>
            <a:pPr algn="ctr"/>
            <a:r>
              <a:rPr lang="en-IN" sz="2200" dirty="0">
                <a:solidFill>
                  <a:schemeClr val="bg2">
                    <a:lumMod val="50000"/>
                  </a:schemeClr>
                </a:solidFill>
              </a:rPr>
              <a:t>Employee Attendance </a:t>
            </a: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3"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6" name="TextBox 45">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163240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8766189" y="621702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5924069"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47473" y="644838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38710" y="6464213"/>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Tree>
    <p:extLst>
      <p:ext uri="{BB962C8B-B14F-4D97-AF65-F5344CB8AC3E}">
        <p14:creationId xmlns:p14="http://schemas.microsoft.com/office/powerpoint/2010/main" val="2583773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5780</TotalTime>
  <Words>948</Words>
  <Application>Microsoft Macintosh PowerPoint</Application>
  <PresentationFormat>Custom</PresentationFormat>
  <Paragraphs>268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389</cp:revision>
  <dcterms:created xsi:type="dcterms:W3CDTF">2018-04-10T06:27:35Z</dcterms:created>
  <dcterms:modified xsi:type="dcterms:W3CDTF">2019-02-18T19:10:51Z</dcterms:modified>
</cp:coreProperties>
</file>