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83" r:id="rId2"/>
    <p:sldId id="316" r:id="rId3"/>
    <p:sldId id="299" r:id="rId4"/>
    <p:sldId id="296" r:id="rId5"/>
    <p:sldId id="317" r:id="rId6"/>
    <p:sldId id="284" r:id="rId7"/>
    <p:sldId id="291" r:id="rId8"/>
    <p:sldId id="292" r:id="rId9"/>
    <p:sldId id="293" r:id="rId10"/>
    <p:sldId id="294" r:id="rId11"/>
    <p:sldId id="290" r:id="rId12"/>
    <p:sldId id="313" r:id="rId13"/>
    <p:sldId id="308" r:id="rId14"/>
    <p:sldId id="309" r:id="rId15"/>
    <p:sldId id="310" r:id="rId16"/>
    <p:sldId id="314" r:id="rId17"/>
    <p:sldId id="315" r:id="rId18"/>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F6F4"/>
    <a:srgbClr val="FBFBFB"/>
    <a:srgbClr val="007600"/>
    <a:srgbClr val="0090AF"/>
    <a:srgbClr val="00A8AA"/>
    <a:srgbClr val="76D5D6"/>
    <a:srgbClr val="78A779"/>
    <a:srgbClr val="3DAAD6"/>
    <a:srgbClr val="00A500"/>
    <a:srgbClr val="00D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4" autoAdjust="0"/>
    <p:restoredTop sz="93924" autoAdjust="0"/>
  </p:normalViewPr>
  <p:slideViewPr>
    <p:cSldViewPr snapToGrid="0">
      <p:cViewPr>
        <p:scale>
          <a:sx n="66" d="100"/>
          <a:sy n="66" d="100"/>
        </p:scale>
        <p:origin x="800" y="10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02/03/19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i</a:t>
            </a:r>
            <a:r>
              <a:rPr lang="en-US" dirty="0"/>
              <a:t> class="fa fa-lightbulb-o"&gt;</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-upload</a:t>
            </a:r>
          </a:p>
          <a:p>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a:t>
            </a:r>
            <a:r>
              <a:rPr lang="en-IN" sz="1200" b="0" i="0" kern="1200" dirty="0" err="1">
                <a:solidFill>
                  <a:schemeClr val="tx1"/>
                </a:solidFill>
                <a:effectLst/>
                <a:latin typeface="+mn-lt"/>
                <a:ea typeface="+mn-ea"/>
                <a:cs typeface="+mn-cs"/>
              </a:rPr>
              <a:t>glyphicon</a:t>
            </a:r>
            <a:r>
              <a:rPr lang="en-IN" sz="1200" b="0" i="0" kern="1200" dirty="0">
                <a:solidFill>
                  <a:schemeClr val="tx1"/>
                </a:solidFill>
                <a:effectLst/>
                <a:latin typeface="+mn-lt"/>
                <a:ea typeface="+mn-ea"/>
                <a:cs typeface="+mn-cs"/>
              </a:rPr>
              <a:t>-book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378848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12</a:t>
            </a:fld>
            <a:endParaRPr lang="en-IN"/>
          </a:p>
        </p:txBody>
      </p:sp>
    </p:spTree>
    <p:extLst>
      <p:ext uri="{BB962C8B-B14F-4D97-AF65-F5344CB8AC3E}">
        <p14:creationId xmlns:p14="http://schemas.microsoft.com/office/powerpoint/2010/main" val="2620215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13</a:t>
            </a:fld>
            <a:endParaRPr lang="en-IN"/>
          </a:p>
        </p:txBody>
      </p:sp>
    </p:spTree>
    <p:extLst>
      <p:ext uri="{BB962C8B-B14F-4D97-AF65-F5344CB8AC3E}">
        <p14:creationId xmlns:p14="http://schemas.microsoft.com/office/powerpoint/2010/main" val="3905663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14</a:t>
            </a:fld>
            <a:endParaRPr lang="en-IN"/>
          </a:p>
        </p:txBody>
      </p:sp>
    </p:spTree>
    <p:extLst>
      <p:ext uri="{BB962C8B-B14F-4D97-AF65-F5344CB8AC3E}">
        <p14:creationId xmlns:p14="http://schemas.microsoft.com/office/powerpoint/2010/main" val="16032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15</a:t>
            </a:fld>
            <a:endParaRPr lang="en-IN"/>
          </a:p>
        </p:txBody>
      </p:sp>
    </p:spTree>
    <p:extLst>
      <p:ext uri="{BB962C8B-B14F-4D97-AF65-F5344CB8AC3E}">
        <p14:creationId xmlns:p14="http://schemas.microsoft.com/office/powerpoint/2010/main" val="183725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16</a:t>
            </a:fld>
            <a:endParaRPr lang="en-IN"/>
          </a:p>
        </p:txBody>
      </p:sp>
    </p:spTree>
    <p:extLst>
      <p:ext uri="{BB962C8B-B14F-4D97-AF65-F5344CB8AC3E}">
        <p14:creationId xmlns:p14="http://schemas.microsoft.com/office/powerpoint/2010/main" val="399218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&lt;span class="</a:t>
            </a:r>
            <a:r>
              <a:rPr lang="en-US" dirty="0" err="1"/>
              <a:t>glyphicon</a:t>
            </a:r>
            <a:r>
              <a:rPr lang="en-US" dirty="0"/>
              <a:t> </a:t>
            </a:r>
            <a:r>
              <a:rPr lang="en-US" dirty="0" err="1"/>
              <a:t>glyphicon</a:t>
            </a:r>
            <a:r>
              <a:rPr lang="en-US" dirty="0"/>
              <a:t>-user"&gt;&lt;/span&gt;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a:t>
            </a:r>
            <a:r>
              <a:rPr lang="en-US" dirty="0" err="1"/>
              <a:t>i</a:t>
            </a:r>
            <a:r>
              <a:rPr lang="en-US" dirty="0"/>
              <a:t> class='</a:t>
            </a:r>
            <a:r>
              <a:rPr lang="en-US" dirty="0" err="1"/>
              <a:t>fas</a:t>
            </a:r>
            <a:r>
              <a:rPr lang="en-US" dirty="0"/>
              <a:t> fa-chalkboard-teacher'&gt;&lt;/</a:t>
            </a:r>
            <a:r>
              <a:rPr lang="en-US" dirty="0" err="1"/>
              <a:t>i</a:t>
            </a:r>
            <a:r>
              <a:rPr lang="en-US" dirty="0"/>
              <a:t>&gt;</a:t>
            </a:r>
          </a:p>
          <a:p>
            <a:r>
              <a:rPr lang="en-US" dirty="0"/>
              <a:t>&lt;</a:t>
            </a:r>
            <a:r>
              <a:rPr lang="en-US" dirty="0" err="1"/>
              <a:t>i</a:t>
            </a:r>
            <a:r>
              <a:rPr lang="en-US" dirty="0"/>
              <a:t> class='</a:t>
            </a:r>
            <a:r>
              <a:rPr lang="en-US" dirty="0" err="1"/>
              <a:t>fas</a:t>
            </a:r>
            <a:r>
              <a:rPr lang="en-US" dirty="0"/>
              <a:t> fa-book-open'&gt;&lt;/</a:t>
            </a:r>
            <a:r>
              <a:rPr lang="en-US" dirty="0" err="1"/>
              <a:t>i</a:t>
            </a:r>
            <a:r>
              <a:rPr lang="en-US" dirty="0"/>
              <a:t>&gt;</a:t>
            </a:r>
          </a:p>
        </p:txBody>
      </p:sp>
      <p:sp>
        <p:nvSpPr>
          <p:cNvPr id="4" name="Slide Number Placeholder 3"/>
          <p:cNvSpPr>
            <a:spLocks noGrp="1"/>
          </p:cNvSpPr>
          <p:nvPr>
            <p:ph type="sldNum" sz="quarter" idx="5"/>
          </p:nvPr>
        </p:nvSpPr>
        <p:spPr/>
        <p:txBody>
          <a:bodyPr/>
          <a:lstStyle/>
          <a:p>
            <a:fld id="{7DD41ED4-1231-4BDD-A166-105321184164}" type="slidenum">
              <a:rPr lang="en-IN" smtClean="0"/>
              <a:t>17</a:t>
            </a:fld>
            <a:endParaRPr lang="en-IN"/>
          </a:p>
        </p:txBody>
      </p:sp>
    </p:spTree>
    <p:extLst>
      <p:ext uri="{BB962C8B-B14F-4D97-AF65-F5344CB8AC3E}">
        <p14:creationId xmlns:p14="http://schemas.microsoft.com/office/powerpoint/2010/main" val="1438717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130826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1019588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216768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02/03/19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02/03/19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02/03/19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02/03/19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02/03/19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02/03/19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0.tiff"/><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9.png"/><Relationship Id="rId9" Type="http://schemas.openxmlformats.org/officeDocument/2006/relationships/image" Target="../media/image10.tiff"/></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0.tiff"/><Relationship Id="rId4" Type="http://schemas.openxmlformats.org/officeDocument/2006/relationships/image" Target="../media/image9.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tif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13.pn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notesSlide" Target="../notesSlides/notesSlide3.xml"/><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5.png"/><Relationship Id="rId5" Type="http://schemas.openxmlformats.org/officeDocument/2006/relationships/image" Target="../media/image10.tiff"/><Relationship Id="rId15" Type="http://schemas.openxmlformats.org/officeDocument/2006/relationships/image" Target="../media/image14.png"/><Relationship Id="rId10" Type="http://schemas.openxmlformats.org/officeDocument/2006/relationships/image" Target="../media/image4.png"/><Relationship Id="rId4" Type="http://schemas.openxmlformats.org/officeDocument/2006/relationships/image" Target="../media/image9.png"/><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4.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6.png"/><Relationship Id="rId5" Type="http://schemas.openxmlformats.org/officeDocument/2006/relationships/image" Target="../media/image10.tiff"/><Relationship Id="rId15" Type="http://schemas.openxmlformats.org/officeDocument/2006/relationships/image" Target="../media/image18.pn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tiff"/><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5.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8.png"/><Relationship Id="rId10"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image" Target="../media/image6.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2.jpeg"/><Relationship Id="rId11" Type="http://schemas.openxmlformats.org/officeDocument/2006/relationships/image" Target="../media/image6.png"/><Relationship Id="rId5" Type="http://schemas.openxmlformats.org/officeDocument/2006/relationships/image" Target="../media/image10.tiff"/><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4.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111459" y="2993388"/>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03" name="Group 102">
            <a:extLst>
              <a:ext uri="{FF2B5EF4-FFF2-40B4-BE49-F238E27FC236}">
                <a16:creationId xmlns:a16="http://schemas.microsoft.com/office/drawing/2014/main" id="{78327D12-7372-334F-852D-F92AA2DCB582}"/>
              </a:ext>
            </a:extLst>
          </p:cNvPr>
          <p:cNvGrpSpPr/>
          <p:nvPr/>
        </p:nvGrpSpPr>
        <p:grpSpPr>
          <a:xfrm>
            <a:off x="133864" y="4025598"/>
            <a:ext cx="2215537" cy="354244"/>
            <a:chOff x="172518" y="2990591"/>
            <a:chExt cx="2155334" cy="354244"/>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08" name="TextBox 107">
            <a:extLst>
              <a:ext uri="{FF2B5EF4-FFF2-40B4-BE49-F238E27FC236}">
                <a16:creationId xmlns:a16="http://schemas.microsoft.com/office/drawing/2014/main" id="{2DF43A07-FAF5-B646-88CD-2F283F8D3FE4}"/>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41" name="Rectangle 40">
            <a:extLst>
              <a:ext uri="{FF2B5EF4-FFF2-40B4-BE49-F238E27FC236}">
                <a16:creationId xmlns:a16="http://schemas.microsoft.com/office/drawing/2014/main" id="{5CCF21A6-3573-F543-95AF-2A9029C46D51}"/>
              </a:ext>
            </a:extLst>
          </p:cNvPr>
          <p:cNvSpPr/>
          <p:nvPr/>
        </p:nvSpPr>
        <p:spPr>
          <a:xfrm>
            <a:off x="2975207" y="2238041"/>
            <a:ext cx="8835437" cy="2637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29199" y="3820464"/>
            <a:ext cx="4672104" cy="503984"/>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Upload</a:t>
            </a:r>
          </a:p>
        </p:txBody>
      </p:sp>
      <p:sp>
        <p:nvSpPr>
          <p:cNvPr id="60" name="TextBox 59">
            <a:extLst>
              <a:ext uri="{FF2B5EF4-FFF2-40B4-BE49-F238E27FC236}">
                <a16:creationId xmlns:a16="http://schemas.microsoft.com/office/drawing/2014/main" id="{2DF43A07-FAF5-B646-88CD-2F283F8D3FE4}"/>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 name="Picture 6">
            <a:extLst>
              <a:ext uri="{FF2B5EF4-FFF2-40B4-BE49-F238E27FC236}">
                <a16:creationId xmlns:a16="http://schemas.microsoft.com/office/drawing/2014/main" id="{DB63D2DC-9CA2-DC4C-A9D7-C776E4253A95}"/>
              </a:ext>
            </a:extLst>
          </p:cNvPr>
          <p:cNvPicPr>
            <a:picLocks noChangeAspect="1"/>
          </p:cNvPicPr>
          <p:nvPr/>
        </p:nvPicPr>
        <p:blipFill>
          <a:blip r:embed="rId8"/>
          <a:stretch>
            <a:fillRect/>
          </a:stretch>
        </p:blipFill>
        <p:spPr>
          <a:xfrm>
            <a:off x="129350" y="5004404"/>
            <a:ext cx="350735" cy="321943"/>
          </a:xfrm>
          <a:prstGeom prst="rect">
            <a:avLst/>
          </a:prstGeom>
        </p:spPr>
      </p:pic>
      <p:pic>
        <p:nvPicPr>
          <p:cNvPr id="8" name="Picture 7">
            <a:extLst>
              <a:ext uri="{FF2B5EF4-FFF2-40B4-BE49-F238E27FC236}">
                <a16:creationId xmlns:a16="http://schemas.microsoft.com/office/drawing/2014/main" id="{39B6193B-0AD2-E644-83D1-9278BEDD3EB9}"/>
              </a:ext>
            </a:extLst>
          </p:cNvPr>
          <p:cNvPicPr>
            <a:picLocks noChangeAspect="1"/>
          </p:cNvPicPr>
          <p:nvPr/>
        </p:nvPicPr>
        <p:blipFill>
          <a:blip r:embed="rId9"/>
          <a:stretch>
            <a:fillRect/>
          </a:stretch>
        </p:blipFill>
        <p:spPr>
          <a:xfrm>
            <a:off x="176299" y="4456783"/>
            <a:ext cx="250963" cy="418271"/>
          </a:xfrm>
          <a:prstGeom prst="rect">
            <a:avLst/>
          </a:prstGeom>
        </p:spPr>
      </p:pic>
      <p:pic>
        <p:nvPicPr>
          <p:cNvPr id="10" name="Picture 9">
            <a:extLst>
              <a:ext uri="{FF2B5EF4-FFF2-40B4-BE49-F238E27FC236}">
                <a16:creationId xmlns:a16="http://schemas.microsoft.com/office/drawing/2014/main" id="{97167561-F051-2B43-A159-AC1D014AD434}"/>
              </a:ext>
            </a:extLst>
          </p:cNvPr>
          <p:cNvPicPr>
            <a:picLocks noChangeAspect="1"/>
          </p:cNvPicPr>
          <p:nvPr/>
        </p:nvPicPr>
        <p:blipFill>
          <a:blip r:embed="rId10"/>
          <a:stretch>
            <a:fillRect/>
          </a:stretch>
        </p:blipFill>
        <p:spPr>
          <a:xfrm>
            <a:off x="126338" y="3524672"/>
            <a:ext cx="385157" cy="318839"/>
          </a:xfrm>
          <a:prstGeom prst="rect">
            <a:avLst/>
          </a:prstGeom>
        </p:spPr>
      </p:pic>
      <p:sp>
        <p:nvSpPr>
          <p:cNvPr id="52" name="Rectangle: Rounded Corners 65">
            <a:extLst>
              <a:ext uri="{FF2B5EF4-FFF2-40B4-BE49-F238E27FC236}">
                <a16:creationId xmlns:a16="http://schemas.microsoft.com/office/drawing/2014/main" id="{05EAECDE-3B6D-E24E-8243-B8611089B202}"/>
              </a:ext>
            </a:extLst>
          </p:cNvPr>
          <p:cNvSpPr/>
          <p:nvPr/>
        </p:nvSpPr>
        <p:spPr>
          <a:xfrm>
            <a:off x="5029199" y="3056024"/>
            <a:ext cx="4672103" cy="55864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Select File</a:t>
            </a:r>
          </a:p>
        </p:txBody>
      </p:sp>
      <p:sp>
        <p:nvSpPr>
          <p:cNvPr id="46" name="TextBox 45">
            <a:extLst>
              <a:ext uri="{FF2B5EF4-FFF2-40B4-BE49-F238E27FC236}">
                <a16:creationId xmlns:a16="http://schemas.microsoft.com/office/drawing/2014/main" id="{1BA95349-0101-AF47-A7D7-95BA24D86CBE}"/>
              </a:ext>
            </a:extLst>
          </p:cNvPr>
          <p:cNvSpPr txBox="1"/>
          <p:nvPr/>
        </p:nvSpPr>
        <p:spPr>
          <a:xfrm>
            <a:off x="2975207" y="1200767"/>
            <a:ext cx="8014191" cy="430887"/>
          </a:xfrm>
          <a:prstGeom prst="rect">
            <a:avLst/>
          </a:prstGeom>
          <a:noFill/>
        </p:spPr>
        <p:txBody>
          <a:bodyPr wrap="square" rtlCol="0">
            <a:spAutoFit/>
          </a:bodyPr>
          <a:lstStyle/>
          <a:p>
            <a:pPr algn="ctr"/>
            <a:r>
              <a:rPr lang="en-IN" sz="2200" b="1" dirty="0">
                <a:solidFill>
                  <a:schemeClr val="bg2">
                    <a:lumMod val="50000"/>
                  </a:schemeClr>
                </a:solidFill>
              </a:rPr>
              <a:t>Employee Attendance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191339" y="2342938"/>
            <a:ext cx="2368971" cy="400110"/>
          </a:xfrm>
          <a:prstGeom prst="rect">
            <a:avLst/>
          </a:prstGeom>
          <a:noFill/>
        </p:spPr>
        <p:txBody>
          <a:bodyPr wrap="square" rtlCol="0">
            <a:spAutoFit/>
          </a:bodyPr>
          <a:lstStyle/>
          <a:p>
            <a:pPr algn="ctr"/>
            <a:r>
              <a:rPr lang="en-IN" sz="2000" b="1" dirty="0">
                <a:solidFill>
                  <a:schemeClr val="bg2">
                    <a:lumMod val="50000"/>
                  </a:schemeClr>
                </a:solidFill>
              </a:rPr>
              <a:t>Attendance Upload</a:t>
            </a:r>
          </a:p>
        </p:txBody>
      </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 name="Picture 2">
            <a:extLst>
              <a:ext uri="{FF2B5EF4-FFF2-40B4-BE49-F238E27FC236}">
                <a16:creationId xmlns:a16="http://schemas.microsoft.com/office/drawing/2014/main" id="{79AFFC48-6B7B-E040-B378-503E2CC5AEE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267068" y="5826682"/>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Email</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7162792" y="584353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
        <p:nvSpPr>
          <p:cNvPr id="88" name="Rectangle 87">
            <a:extLst>
              <a:ext uri="{FF2B5EF4-FFF2-40B4-BE49-F238E27FC236}">
                <a16:creationId xmlns:a16="http://schemas.microsoft.com/office/drawing/2014/main" id="{4D60762C-D354-5F44-8355-F3DDAAAF3AE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89" name="Group 88">
            <a:extLst>
              <a:ext uri="{FF2B5EF4-FFF2-40B4-BE49-F238E27FC236}">
                <a16:creationId xmlns:a16="http://schemas.microsoft.com/office/drawing/2014/main" id="{955789C4-C64B-434D-A2DA-A4750B2AD568}"/>
              </a:ext>
            </a:extLst>
          </p:cNvPr>
          <p:cNvGrpSpPr/>
          <p:nvPr/>
        </p:nvGrpSpPr>
        <p:grpSpPr>
          <a:xfrm>
            <a:off x="111459" y="2993388"/>
            <a:ext cx="2152334" cy="358614"/>
            <a:chOff x="212185" y="3399571"/>
            <a:chExt cx="2353700" cy="392165"/>
          </a:xfrm>
        </p:grpSpPr>
        <p:pic>
          <p:nvPicPr>
            <p:cNvPr id="90" name="Picture 89">
              <a:extLst>
                <a:ext uri="{FF2B5EF4-FFF2-40B4-BE49-F238E27FC236}">
                  <a16:creationId xmlns:a16="http://schemas.microsoft.com/office/drawing/2014/main" id="{11745B24-7792-454D-A0F2-32240B65485E}"/>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92" name="TextBox 91">
              <a:extLst>
                <a:ext uri="{FF2B5EF4-FFF2-40B4-BE49-F238E27FC236}">
                  <a16:creationId xmlns:a16="http://schemas.microsoft.com/office/drawing/2014/main" id="{6A15E23B-1A90-0247-807F-73B9A0400BEB}"/>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95" name="TextBox 94">
            <a:extLst>
              <a:ext uri="{FF2B5EF4-FFF2-40B4-BE49-F238E27FC236}">
                <a16:creationId xmlns:a16="http://schemas.microsoft.com/office/drawing/2014/main" id="{5B5BA7DE-19C4-CF42-8D54-DEB759896537}"/>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99" name="Picture 98">
            <a:extLst>
              <a:ext uri="{FF2B5EF4-FFF2-40B4-BE49-F238E27FC236}">
                <a16:creationId xmlns:a16="http://schemas.microsoft.com/office/drawing/2014/main" id="{8D6A1E44-3D17-CB43-B146-11EDC0E853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09" name="TextBox 108">
            <a:extLst>
              <a:ext uri="{FF2B5EF4-FFF2-40B4-BE49-F238E27FC236}">
                <a16:creationId xmlns:a16="http://schemas.microsoft.com/office/drawing/2014/main" id="{ABAF75BA-7218-DA41-A48D-9B814CDBF4E4}"/>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0" name="Group 109">
            <a:extLst>
              <a:ext uri="{FF2B5EF4-FFF2-40B4-BE49-F238E27FC236}">
                <a16:creationId xmlns:a16="http://schemas.microsoft.com/office/drawing/2014/main" id="{746A5953-DAF6-7548-8DFD-8DE63ED0B34B}"/>
              </a:ext>
            </a:extLst>
          </p:cNvPr>
          <p:cNvGrpSpPr/>
          <p:nvPr/>
        </p:nvGrpSpPr>
        <p:grpSpPr>
          <a:xfrm>
            <a:off x="147367" y="1961303"/>
            <a:ext cx="2189543" cy="342369"/>
            <a:chOff x="198537" y="2990591"/>
            <a:chExt cx="2130046" cy="342369"/>
          </a:xfrm>
        </p:grpSpPr>
        <p:pic>
          <p:nvPicPr>
            <p:cNvPr id="111" name="Picture 110">
              <a:extLst>
                <a:ext uri="{FF2B5EF4-FFF2-40B4-BE49-F238E27FC236}">
                  <a16:creationId xmlns:a16="http://schemas.microsoft.com/office/drawing/2014/main" id="{4440EB09-60FA-6D47-9ACB-FFDE7AD94EF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2" name="TextBox 111">
              <a:extLst>
                <a:ext uri="{FF2B5EF4-FFF2-40B4-BE49-F238E27FC236}">
                  <a16:creationId xmlns:a16="http://schemas.microsoft.com/office/drawing/2014/main" id="{519A71CF-07A5-B242-9481-51C5F3293BC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3" name="Picture 112">
            <a:extLst>
              <a:ext uri="{FF2B5EF4-FFF2-40B4-BE49-F238E27FC236}">
                <a16:creationId xmlns:a16="http://schemas.microsoft.com/office/drawing/2014/main" id="{D62AF4C7-6940-774D-A0D2-1ECF33E655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4" name="TextBox 113">
            <a:extLst>
              <a:ext uri="{FF2B5EF4-FFF2-40B4-BE49-F238E27FC236}">
                <a16:creationId xmlns:a16="http://schemas.microsoft.com/office/drawing/2014/main" id="{C25134DA-5134-D541-94E8-4A4CC7B2832C}"/>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5" name="Group 114">
            <a:extLst>
              <a:ext uri="{FF2B5EF4-FFF2-40B4-BE49-F238E27FC236}">
                <a16:creationId xmlns:a16="http://schemas.microsoft.com/office/drawing/2014/main" id="{44481DC4-3E48-B74C-8ECB-84A26ED82026}"/>
              </a:ext>
            </a:extLst>
          </p:cNvPr>
          <p:cNvGrpSpPr/>
          <p:nvPr/>
        </p:nvGrpSpPr>
        <p:grpSpPr>
          <a:xfrm>
            <a:off x="133864" y="4025598"/>
            <a:ext cx="2215537" cy="354244"/>
            <a:chOff x="172518" y="2990591"/>
            <a:chExt cx="2155334" cy="354244"/>
          </a:xfrm>
        </p:grpSpPr>
        <p:pic>
          <p:nvPicPr>
            <p:cNvPr id="116" name="Picture 115">
              <a:extLst>
                <a:ext uri="{FF2B5EF4-FFF2-40B4-BE49-F238E27FC236}">
                  <a16:creationId xmlns:a16="http://schemas.microsoft.com/office/drawing/2014/main" id="{7417568D-EB07-5942-8C2D-9D0108D8966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17" name="TextBox 116">
              <a:extLst>
                <a:ext uri="{FF2B5EF4-FFF2-40B4-BE49-F238E27FC236}">
                  <a16:creationId xmlns:a16="http://schemas.microsoft.com/office/drawing/2014/main" id="{DFFE334A-7CAB-E644-B06C-15F56F9D48C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19" name="TextBox 118">
            <a:extLst>
              <a:ext uri="{FF2B5EF4-FFF2-40B4-BE49-F238E27FC236}">
                <a16:creationId xmlns:a16="http://schemas.microsoft.com/office/drawing/2014/main" id="{2B609247-67A8-4A4E-AE06-2484DE35671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21" name="TextBox 120">
            <a:extLst>
              <a:ext uri="{FF2B5EF4-FFF2-40B4-BE49-F238E27FC236}">
                <a16:creationId xmlns:a16="http://schemas.microsoft.com/office/drawing/2014/main" id="{C707048C-82CF-5643-AA85-694CC600D01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2" name="Picture 121">
            <a:extLst>
              <a:ext uri="{FF2B5EF4-FFF2-40B4-BE49-F238E27FC236}">
                <a16:creationId xmlns:a16="http://schemas.microsoft.com/office/drawing/2014/main" id="{D79F9ED7-09CA-8044-B5C7-8E2EE1BC94D7}"/>
              </a:ext>
            </a:extLst>
          </p:cNvPr>
          <p:cNvPicPr>
            <a:picLocks noChangeAspect="1"/>
          </p:cNvPicPr>
          <p:nvPr/>
        </p:nvPicPr>
        <p:blipFill>
          <a:blip r:embed="rId10"/>
          <a:stretch>
            <a:fillRect/>
          </a:stretch>
        </p:blipFill>
        <p:spPr>
          <a:xfrm>
            <a:off x="129350" y="5004404"/>
            <a:ext cx="350735" cy="321943"/>
          </a:xfrm>
          <a:prstGeom prst="rect">
            <a:avLst/>
          </a:prstGeom>
        </p:spPr>
      </p:pic>
      <p:pic>
        <p:nvPicPr>
          <p:cNvPr id="123" name="Picture 122">
            <a:extLst>
              <a:ext uri="{FF2B5EF4-FFF2-40B4-BE49-F238E27FC236}">
                <a16:creationId xmlns:a16="http://schemas.microsoft.com/office/drawing/2014/main" id="{B6DFFAC8-1243-7243-B2A9-A221E2DC80C9}"/>
              </a:ext>
            </a:extLst>
          </p:cNvPr>
          <p:cNvPicPr>
            <a:picLocks noChangeAspect="1"/>
          </p:cNvPicPr>
          <p:nvPr/>
        </p:nvPicPr>
        <p:blipFill>
          <a:blip r:embed="rId11"/>
          <a:stretch>
            <a:fillRect/>
          </a:stretch>
        </p:blipFill>
        <p:spPr>
          <a:xfrm>
            <a:off x="176299" y="4456783"/>
            <a:ext cx="250963" cy="418271"/>
          </a:xfrm>
          <a:prstGeom prst="rect">
            <a:avLst/>
          </a:prstGeom>
        </p:spPr>
      </p:pic>
      <p:pic>
        <p:nvPicPr>
          <p:cNvPr id="124" name="Picture 123">
            <a:extLst>
              <a:ext uri="{FF2B5EF4-FFF2-40B4-BE49-F238E27FC236}">
                <a16:creationId xmlns:a16="http://schemas.microsoft.com/office/drawing/2014/main" id="{CD7D3BD4-21F8-6742-A18E-4AC5E23D5A82}"/>
              </a:ext>
            </a:extLst>
          </p:cNvPr>
          <p:cNvPicPr>
            <a:picLocks noChangeAspect="1"/>
          </p:cNvPicPr>
          <p:nvPr/>
        </p:nvPicPr>
        <p:blipFill>
          <a:blip r:embed="rId12"/>
          <a:stretch>
            <a:fillRect/>
          </a:stretch>
        </p:blipFill>
        <p:spPr>
          <a:xfrm>
            <a:off x="126338" y="3524672"/>
            <a:ext cx="385157" cy="318839"/>
          </a:xfrm>
          <a:prstGeom prst="rect">
            <a:avLst/>
          </a:prstGeom>
        </p:spPr>
      </p:pic>
      <p:grpSp>
        <p:nvGrpSpPr>
          <p:cNvPr id="52" name="Group 51">
            <a:extLst>
              <a:ext uri="{FF2B5EF4-FFF2-40B4-BE49-F238E27FC236}">
                <a16:creationId xmlns:a16="http://schemas.microsoft.com/office/drawing/2014/main" id="{253C8792-6347-E246-A3C1-DF9EF7FFAC86}"/>
              </a:ext>
            </a:extLst>
          </p:cNvPr>
          <p:cNvGrpSpPr/>
          <p:nvPr/>
        </p:nvGrpSpPr>
        <p:grpSpPr>
          <a:xfrm>
            <a:off x="11563496" y="599227"/>
            <a:ext cx="1052889" cy="261162"/>
            <a:chOff x="11312032" y="490976"/>
            <a:chExt cx="1052889" cy="261162"/>
          </a:xfrm>
        </p:grpSpPr>
        <p:sp>
          <p:nvSpPr>
            <p:cNvPr id="54" name="TextBox 53">
              <a:extLst>
                <a:ext uri="{FF2B5EF4-FFF2-40B4-BE49-F238E27FC236}">
                  <a16:creationId xmlns:a16="http://schemas.microsoft.com/office/drawing/2014/main" id="{CEE8CC40-673F-464C-9B1E-96C6F7EB750E}"/>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55" name="Picture 54">
              <a:extLst>
                <a:ext uri="{FF2B5EF4-FFF2-40B4-BE49-F238E27FC236}">
                  <a16:creationId xmlns:a16="http://schemas.microsoft.com/office/drawing/2014/main" id="{2D46A5C5-5699-914E-8305-5A4961851FF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56" name="Picture 55">
            <a:extLst>
              <a:ext uri="{FF2B5EF4-FFF2-40B4-BE49-F238E27FC236}">
                <a16:creationId xmlns:a16="http://schemas.microsoft.com/office/drawing/2014/main" id="{C9AC57AB-61AA-F740-981D-A07667202D7A}"/>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57" name="TextBox 56">
            <a:extLst>
              <a:ext uri="{FF2B5EF4-FFF2-40B4-BE49-F238E27FC236}">
                <a16:creationId xmlns:a16="http://schemas.microsoft.com/office/drawing/2014/main" id="{B8E31D08-A236-4A42-B02A-7E72B322C1A5}"/>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0" name="Picture 59">
            <a:extLst>
              <a:ext uri="{FF2B5EF4-FFF2-40B4-BE49-F238E27FC236}">
                <a16:creationId xmlns:a16="http://schemas.microsoft.com/office/drawing/2014/main" id="{5F66A48E-4E69-004C-A91A-9BD3AAB7B2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87609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0" name="Rectangle 39">
            <a:extLst>
              <a:ext uri="{FF2B5EF4-FFF2-40B4-BE49-F238E27FC236}">
                <a16:creationId xmlns:a16="http://schemas.microsoft.com/office/drawing/2014/main" id="{4071CB2B-9B84-D741-8C02-B75E9D3BBC1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1" name="Group 40">
            <a:extLst>
              <a:ext uri="{FF2B5EF4-FFF2-40B4-BE49-F238E27FC236}">
                <a16:creationId xmlns:a16="http://schemas.microsoft.com/office/drawing/2014/main" id="{D658A697-4850-1944-846B-97EC76C497F5}"/>
              </a:ext>
            </a:extLst>
          </p:cNvPr>
          <p:cNvGrpSpPr/>
          <p:nvPr/>
        </p:nvGrpSpPr>
        <p:grpSpPr>
          <a:xfrm>
            <a:off x="111459" y="2993388"/>
            <a:ext cx="2152334" cy="358614"/>
            <a:chOff x="212185" y="3399571"/>
            <a:chExt cx="2353700" cy="392165"/>
          </a:xfrm>
        </p:grpSpPr>
        <p:pic>
          <p:nvPicPr>
            <p:cNvPr id="43" name="Picture 42">
              <a:extLst>
                <a:ext uri="{FF2B5EF4-FFF2-40B4-BE49-F238E27FC236}">
                  <a16:creationId xmlns:a16="http://schemas.microsoft.com/office/drawing/2014/main" id="{82B5D582-2532-954F-80E8-7D31DB8051BD}"/>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4" name="TextBox 43">
              <a:extLst>
                <a:ext uri="{FF2B5EF4-FFF2-40B4-BE49-F238E27FC236}">
                  <a16:creationId xmlns:a16="http://schemas.microsoft.com/office/drawing/2014/main" id="{C510BD2E-DCF2-8045-9C83-587F080219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5" name="TextBox 44">
            <a:extLst>
              <a:ext uri="{FF2B5EF4-FFF2-40B4-BE49-F238E27FC236}">
                <a16:creationId xmlns:a16="http://schemas.microsoft.com/office/drawing/2014/main" id="{5D6F440B-05D7-834F-AC0E-32B814689154}"/>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6" name="Picture 45">
            <a:extLst>
              <a:ext uri="{FF2B5EF4-FFF2-40B4-BE49-F238E27FC236}">
                <a16:creationId xmlns:a16="http://schemas.microsoft.com/office/drawing/2014/main" id="{C09B72EB-0B82-AA4A-873D-EDE2690AFB7A}"/>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47" name="TextBox 46">
            <a:extLst>
              <a:ext uri="{FF2B5EF4-FFF2-40B4-BE49-F238E27FC236}">
                <a16:creationId xmlns:a16="http://schemas.microsoft.com/office/drawing/2014/main" id="{2BB8C40A-EBCA-1346-898D-E4E1FB60CDA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48" name="Group 47">
            <a:extLst>
              <a:ext uri="{FF2B5EF4-FFF2-40B4-BE49-F238E27FC236}">
                <a16:creationId xmlns:a16="http://schemas.microsoft.com/office/drawing/2014/main" id="{61541EE8-9039-974B-B498-ED8B0EA221B9}"/>
              </a:ext>
            </a:extLst>
          </p:cNvPr>
          <p:cNvGrpSpPr/>
          <p:nvPr/>
        </p:nvGrpSpPr>
        <p:grpSpPr>
          <a:xfrm>
            <a:off x="147367" y="1961303"/>
            <a:ext cx="2189543" cy="342369"/>
            <a:chOff x="198537" y="2990591"/>
            <a:chExt cx="2130046" cy="342369"/>
          </a:xfrm>
        </p:grpSpPr>
        <p:pic>
          <p:nvPicPr>
            <p:cNvPr id="49" name="Picture 48">
              <a:extLst>
                <a:ext uri="{FF2B5EF4-FFF2-40B4-BE49-F238E27FC236}">
                  <a16:creationId xmlns:a16="http://schemas.microsoft.com/office/drawing/2014/main" id="{CF34EDBB-0D6C-B64C-817D-F1B1837ABBB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0" name="TextBox 49">
              <a:extLst>
                <a:ext uri="{FF2B5EF4-FFF2-40B4-BE49-F238E27FC236}">
                  <a16:creationId xmlns:a16="http://schemas.microsoft.com/office/drawing/2014/main" id="{0B3D98FB-136E-394F-8B5E-FF04A142199C}"/>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1" name="Picture 50">
            <a:extLst>
              <a:ext uri="{FF2B5EF4-FFF2-40B4-BE49-F238E27FC236}">
                <a16:creationId xmlns:a16="http://schemas.microsoft.com/office/drawing/2014/main" id="{F18AC566-FA90-D241-8A6F-87C77F2323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2" name="TextBox 51">
            <a:extLst>
              <a:ext uri="{FF2B5EF4-FFF2-40B4-BE49-F238E27FC236}">
                <a16:creationId xmlns:a16="http://schemas.microsoft.com/office/drawing/2014/main" id="{A0AE0920-3F87-8244-AF53-662E6DE601A2}"/>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3" name="Group 52">
            <a:extLst>
              <a:ext uri="{FF2B5EF4-FFF2-40B4-BE49-F238E27FC236}">
                <a16:creationId xmlns:a16="http://schemas.microsoft.com/office/drawing/2014/main" id="{8D848E91-98FA-E444-BD0B-27042E943660}"/>
              </a:ext>
            </a:extLst>
          </p:cNvPr>
          <p:cNvGrpSpPr/>
          <p:nvPr/>
        </p:nvGrpSpPr>
        <p:grpSpPr>
          <a:xfrm>
            <a:off x="133864" y="4025598"/>
            <a:ext cx="2215537" cy="354244"/>
            <a:chOff x="172518" y="2990591"/>
            <a:chExt cx="2155334" cy="354244"/>
          </a:xfrm>
        </p:grpSpPr>
        <p:pic>
          <p:nvPicPr>
            <p:cNvPr id="54" name="Picture 53">
              <a:extLst>
                <a:ext uri="{FF2B5EF4-FFF2-40B4-BE49-F238E27FC236}">
                  <a16:creationId xmlns:a16="http://schemas.microsoft.com/office/drawing/2014/main" id="{EEC7F22A-CD4C-5846-9F59-8A4F00E6749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5" name="TextBox 54">
              <a:extLst>
                <a:ext uri="{FF2B5EF4-FFF2-40B4-BE49-F238E27FC236}">
                  <a16:creationId xmlns:a16="http://schemas.microsoft.com/office/drawing/2014/main" id="{527C4651-9A90-2245-AE8E-03E614E6D1E8}"/>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6" name="TextBox 55">
            <a:extLst>
              <a:ext uri="{FF2B5EF4-FFF2-40B4-BE49-F238E27FC236}">
                <a16:creationId xmlns:a16="http://schemas.microsoft.com/office/drawing/2014/main" id="{B79C18AE-E686-0B4B-9BA8-F396DF573E87}"/>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58" name="TextBox 57">
            <a:extLst>
              <a:ext uri="{FF2B5EF4-FFF2-40B4-BE49-F238E27FC236}">
                <a16:creationId xmlns:a16="http://schemas.microsoft.com/office/drawing/2014/main" id="{F4734648-83B0-6E4A-A75C-83C1441C4D63}"/>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59" name="Picture 58">
            <a:extLst>
              <a:ext uri="{FF2B5EF4-FFF2-40B4-BE49-F238E27FC236}">
                <a16:creationId xmlns:a16="http://schemas.microsoft.com/office/drawing/2014/main" id="{C88996FF-2EBA-9649-AE26-FB3A621719A5}"/>
              </a:ext>
            </a:extLst>
          </p:cNvPr>
          <p:cNvPicPr>
            <a:picLocks noChangeAspect="1"/>
          </p:cNvPicPr>
          <p:nvPr/>
        </p:nvPicPr>
        <p:blipFill>
          <a:blip r:embed="rId10"/>
          <a:stretch>
            <a:fillRect/>
          </a:stretch>
        </p:blipFill>
        <p:spPr>
          <a:xfrm>
            <a:off x="129350" y="5004404"/>
            <a:ext cx="350735" cy="321943"/>
          </a:xfrm>
          <a:prstGeom prst="rect">
            <a:avLst/>
          </a:prstGeom>
        </p:spPr>
      </p:pic>
      <p:pic>
        <p:nvPicPr>
          <p:cNvPr id="60" name="Picture 59">
            <a:extLst>
              <a:ext uri="{FF2B5EF4-FFF2-40B4-BE49-F238E27FC236}">
                <a16:creationId xmlns:a16="http://schemas.microsoft.com/office/drawing/2014/main" id="{E670E330-44EA-7F4D-A040-297D34D15EB2}"/>
              </a:ext>
            </a:extLst>
          </p:cNvPr>
          <p:cNvPicPr>
            <a:picLocks noChangeAspect="1"/>
          </p:cNvPicPr>
          <p:nvPr/>
        </p:nvPicPr>
        <p:blipFill>
          <a:blip r:embed="rId11"/>
          <a:stretch>
            <a:fillRect/>
          </a:stretch>
        </p:blipFill>
        <p:spPr>
          <a:xfrm>
            <a:off x="176299" y="4456783"/>
            <a:ext cx="250963" cy="418271"/>
          </a:xfrm>
          <a:prstGeom prst="rect">
            <a:avLst/>
          </a:prstGeom>
        </p:spPr>
      </p:pic>
      <p:pic>
        <p:nvPicPr>
          <p:cNvPr id="61" name="Picture 60">
            <a:extLst>
              <a:ext uri="{FF2B5EF4-FFF2-40B4-BE49-F238E27FC236}">
                <a16:creationId xmlns:a16="http://schemas.microsoft.com/office/drawing/2014/main" id="{FC340AC6-2095-0B48-A41C-8127879EBF61}"/>
              </a:ext>
            </a:extLst>
          </p:cNvPr>
          <p:cNvPicPr>
            <a:picLocks noChangeAspect="1"/>
          </p:cNvPicPr>
          <p:nvPr/>
        </p:nvPicPr>
        <p:blipFill>
          <a:blip r:embed="rId12"/>
          <a:stretch>
            <a:fillRect/>
          </a:stretch>
        </p:blipFill>
        <p:spPr>
          <a:xfrm>
            <a:off x="126338" y="3524672"/>
            <a:ext cx="385157" cy="318839"/>
          </a:xfrm>
          <a:prstGeom prst="rect">
            <a:avLst/>
          </a:prstGeom>
        </p:spPr>
      </p:pic>
      <p:grpSp>
        <p:nvGrpSpPr>
          <p:cNvPr id="72" name="Group 71">
            <a:extLst>
              <a:ext uri="{FF2B5EF4-FFF2-40B4-BE49-F238E27FC236}">
                <a16:creationId xmlns:a16="http://schemas.microsoft.com/office/drawing/2014/main" id="{0C5E21A9-1314-0949-8524-90ADB2DBAFDF}"/>
              </a:ext>
            </a:extLst>
          </p:cNvPr>
          <p:cNvGrpSpPr/>
          <p:nvPr/>
        </p:nvGrpSpPr>
        <p:grpSpPr>
          <a:xfrm>
            <a:off x="11563496" y="599227"/>
            <a:ext cx="1052889" cy="261162"/>
            <a:chOff x="11312032" y="490976"/>
            <a:chExt cx="1052889" cy="261162"/>
          </a:xfrm>
        </p:grpSpPr>
        <p:sp>
          <p:nvSpPr>
            <p:cNvPr id="73" name="TextBox 72">
              <a:extLst>
                <a:ext uri="{FF2B5EF4-FFF2-40B4-BE49-F238E27FC236}">
                  <a16:creationId xmlns:a16="http://schemas.microsoft.com/office/drawing/2014/main" id="{D3EB6D06-2C96-2A44-918E-9C92A7303775}"/>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4" name="Picture 73">
              <a:extLst>
                <a:ext uri="{FF2B5EF4-FFF2-40B4-BE49-F238E27FC236}">
                  <a16:creationId xmlns:a16="http://schemas.microsoft.com/office/drawing/2014/main" id="{4F22CA6B-148F-1C42-A251-3593FF92AAD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5" name="Picture 74">
            <a:extLst>
              <a:ext uri="{FF2B5EF4-FFF2-40B4-BE49-F238E27FC236}">
                <a16:creationId xmlns:a16="http://schemas.microsoft.com/office/drawing/2014/main" id="{620157EE-32FC-0540-9718-8936ADEF3A6B}"/>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78" name="TextBox 77">
            <a:extLst>
              <a:ext uri="{FF2B5EF4-FFF2-40B4-BE49-F238E27FC236}">
                <a16:creationId xmlns:a16="http://schemas.microsoft.com/office/drawing/2014/main" id="{8B9CD3B5-8814-F748-B41F-E28A466043F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9" name="Picture 78">
            <a:extLst>
              <a:ext uri="{FF2B5EF4-FFF2-40B4-BE49-F238E27FC236}">
                <a16:creationId xmlns:a16="http://schemas.microsoft.com/office/drawing/2014/main" id="{62B21060-D6C5-6548-81B1-762EE3A5BF5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grpSp>
        <p:nvGrpSpPr>
          <p:cNvPr id="27" name="Group 26">
            <a:extLst>
              <a:ext uri="{FF2B5EF4-FFF2-40B4-BE49-F238E27FC236}">
                <a16:creationId xmlns:a16="http://schemas.microsoft.com/office/drawing/2014/main" id="{7F09684F-D1A7-024F-9AC2-40D95BD23EB0}"/>
              </a:ext>
            </a:extLst>
          </p:cNvPr>
          <p:cNvGrpSpPr/>
          <p:nvPr/>
        </p:nvGrpSpPr>
        <p:grpSpPr>
          <a:xfrm>
            <a:off x="11563496" y="599227"/>
            <a:ext cx="1052889" cy="261162"/>
            <a:chOff x="11312032" y="490976"/>
            <a:chExt cx="1052889" cy="261162"/>
          </a:xfrm>
        </p:grpSpPr>
        <p:sp>
          <p:nvSpPr>
            <p:cNvPr id="28" name="TextBox 27">
              <a:extLst>
                <a:ext uri="{FF2B5EF4-FFF2-40B4-BE49-F238E27FC236}">
                  <a16:creationId xmlns:a16="http://schemas.microsoft.com/office/drawing/2014/main" id="{98049221-1150-BC4A-94D4-155803D2F137}"/>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29" name="Picture 28">
              <a:extLst>
                <a:ext uri="{FF2B5EF4-FFF2-40B4-BE49-F238E27FC236}">
                  <a16:creationId xmlns:a16="http://schemas.microsoft.com/office/drawing/2014/main" id="{B3CBA9CF-02E9-C840-9092-2B69C61AEDC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30" name="Picture 29">
            <a:extLst>
              <a:ext uri="{FF2B5EF4-FFF2-40B4-BE49-F238E27FC236}">
                <a16:creationId xmlns:a16="http://schemas.microsoft.com/office/drawing/2014/main" id="{197CF1CC-7D7A-A147-9517-40A699FA9041}"/>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31" name="TextBox 30">
            <a:extLst>
              <a:ext uri="{FF2B5EF4-FFF2-40B4-BE49-F238E27FC236}">
                <a16:creationId xmlns:a16="http://schemas.microsoft.com/office/drawing/2014/main" id="{9C3C9A89-D123-0E4D-95BB-A8930A6789A9}"/>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32" name="Picture 31">
            <a:extLst>
              <a:ext uri="{FF2B5EF4-FFF2-40B4-BE49-F238E27FC236}">
                <a16:creationId xmlns:a16="http://schemas.microsoft.com/office/drawing/2014/main" id="{1D6A870E-525E-4B4E-9971-049C07F4663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175997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2616628" y="1269091"/>
            <a:ext cx="2650926" cy="400110"/>
          </a:xfrm>
          <a:prstGeom prst="rect">
            <a:avLst/>
          </a:prstGeom>
          <a:noFill/>
        </p:spPr>
        <p:txBody>
          <a:bodyPr wrap="square" rtlCol="0">
            <a:spAutoFit/>
          </a:bodyPr>
          <a:lstStyle/>
          <a:p>
            <a:pPr algn="ctr"/>
            <a:r>
              <a:rPr lang="en-IN" sz="2000" b="1" dirty="0">
                <a:solidFill>
                  <a:schemeClr val="bg2">
                    <a:lumMod val="50000"/>
                  </a:schemeClr>
                </a:solidFill>
              </a:rPr>
              <a:t>Employee Addition</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51301" y="1792383"/>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3000219" y="1797698"/>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5146" y="2395565"/>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7127" y="2400880"/>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5146" y="2971898"/>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7126" y="2977214"/>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51300" y="3563392"/>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8148" y="3568708"/>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4599" y="1792383"/>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6580" y="1797698"/>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62505" y="2401266"/>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4485" y="2406581"/>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2933" y="297861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4914" y="298393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42835" y="3558587"/>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8340" y="356390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5332" y="4737632"/>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7240" y="4062386"/>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8847" y="4082941"/>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21493" y="4143619"/>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8340" y="4148934"/>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5905386" y="5542260"/>
            <a:ext cx="3599439" cy="323165"/>
          </a:xfrm>
          <a:prstGeom prst="rect">
            <a:avLst/>
          </a:prstGeom>
          <a:noFill/>
        </p:spPr>
        <p:txBody>
          <a:bodyPr wrap="square" rtlCol="0">
            <a:spAutoFit/>
          </a:bodyPr>
          <a:lstStyle/>
          <a:p>
            <a:r>
              <a:rPr lang="en-US" sz="1500" dirty="0">
                <a:solidFill>
                  <a:srgbClr val="007600"/>
                </a:solidFill>
              </a:rPr>
              <a:t>Employee ID : MANF00323 generated!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5332" y="5255702"/>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grpSp>
        <p:nvGrpSpPr>
          <p:cNvPr id="58" name="Group 57">
            <a:extLst>
              <a:ext uri="{FF2B5EF4-FFF2-40B4-BE49-F238E27FC236}">
                <a16:creationId xmlns:a16="http://schemas.microsoft.com/office/drawing/2014/main" id="{CEBD6700-F661-1E48-B20B-036F17759262}"/>
              </a:ext>
            </a:extLst>
          </p:cNvPr>
          <p:cNvGrpSpPr/>
          <p:nvPr/>
        </p:nvGrpSpPr>
        <p:grpSpPr>
          <a:xfrm>
            <a:off x="11563496" y="599227"/>
            <a:ext cx="1052889" cy="261162"/>
            <a:chOff x="11312032" y="490976"/>
            <a:chExt cx="1052889" cy="261162"/>
          </a:xfrm>
        </p:grpSpPr>
        <p:sp>
          <p:nvSpPr>
            <p:cNvPr id="63" name="TextBox 62">
              <a:extLst>
                <a:ext uri="{FF2B5EF4-FFF2-40B4-BE49-F238E27FC236}">
                  <a16:creationId xmlns:a16="http://schemas.microsoft.com/office/drawing/2014/main" id="{51F8BF3B-3BD9-784A-9024-7414391D156C}"/>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7" name="Picture 66">
              <a:extLst>
                <a:ext uri="{FF2B5EF4-FFF2-40B4-BE49-F238E27FC236}">
                  <a16:creationId xmlns:a16="http://schemas.microsoft.com/office/drawing/2014/main" id="{8AAE1618-9867-B546-91D2-7DC7575D23B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9" name="Picture 68">
            <a:extLst>
              <a:ext uri="{FF2B5EF4-FFF2-40B4-BE49-F238E27FC236}">
                <a16:creationId xmlns:a16="http://schemas.microsoft.com/office/drawing/2014/main" id="{FF72EE5D-F2DA-F647-B15F-49BB5B529E31}"/>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0" name="TextBox 69">
            <a:extLst>
              <a:ext uri="{FF2B5EF4-FFF2-40B4-BE49-F238E27FC236}">
                <a16:creationId xmlns:a16="http://schemas.microsoft.com/office/drawing/2014/main" id="{BA790E92-AE80-A74C-AE48-1634D9446D1F}"/>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1" name="Picture 70">
            <a:extLst>
              <a:ext uri="{FF2B5EF4-FFF2-40B4-BE49-F238E27FC236}">
                <a16:creationId xmlns:a16="http://schemas.microsoft.com/office/drawing/2014/main" id="{218801DA-2744-8E46-9770-C385E4C1825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99639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Update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43" name="Rectangle: Rounded Corners 55">
            <a:extLst>
              <a:ext uri="{FF2B5EF4-FFF2-40B4-BE49-F238E27FC236}">
                <a16:creationId xmlns:a16="http://schemas.microsoft.com/office/drawing/2014/main" id="{E77603BD-2246-844F-9406-C31146C391E7}"/>
              </a:ext>
            </a:extLst>
          </p:cNvPr>
          <p:cNvSpPr/>
          <p:nvPr/>
        </p:nvSpPr>
        <p:spPr>
          <a:xfrm>
            <a:off x="4752219" y="3052016"/>
            <a:ext cx="2118330" cy="356773"/>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4" name="TextBox 43">
            <a:extLst>
              <a:ext uri="{FF2B5EF4-FFF2-40B4-BE49-F238E27FC236}">
                <a16:creationId xmlns:a16="http://schemas.microsoft.com/office/drawing/2014/main" id="{F1A1F4E5-D723-844D-9C55-09EF4A906D72}"/>
              </a:ext>
            </a:extLst>
          </p:cNvPr>
          <p:cNvSpPr txBox="1"/>
          <p:nvPr/>
        </p:nvSpPr>
        <p:spPr>
          <a:xfrm>
            <a:off x="3014200" y="3057331"/>
            <a:ext cx="1175286" cy="323165"/>
          </a:xfrm>
          <a:prstGeom prst="rect">
            <a:avLst/>
          </a:prstGeom>
          <a:noFill/>
        </p:spPr>
        <p:txBody>
          <a:bodyPr wrap="square" rtlCol="0">
            <a:spAutoFit/>
          </a:bodyPr>
          <a:lstStyle/>
          <a:p>
            <a:r>
              <a:rPr lang="en-US" sz="1500" dirty="0"/>
              <a:t>Date of Birth</a:t>
            </a:r>
          </a:p>
        </p:txBody>
      </p:sp>
      <p:sp>
        <p:nvSpPr>
          <p:cNvPr id="45" name="Rectangle: Rounded Corners 55">
            <a:extLst>
              <a:ext uri="{FF2B5EF4-FFF2-40B4-BE49-F238E27FC236}">
                <a16:creationId xmlns:a16="http://schemas.microsoft.com/office/drawing/2014/main" id="{B554CD9C-8817-1C4D-9280-2877E5A49D83}"/>
              </a:ext>
            </a:extLst>
          </p:cNvPr>
          <p:cNvSpPr/>
          <p:nvPr/>
        </p:nvSpPr>
        <p:spPr>
          <a:xfrm>
            <a:off x="4752219" y="3628349"/>
            <a:ext cx="2118329" cy="34327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6" name="TextBox 45">
            <a:extLst>
              <a:ext uri="{FF2B5EF4-FFF2-40B4-BE49-F238E27FC236}">
                <a16:creationId xmlns:a16="http://schemas.microsoft.com/office/drawing/2014/main" id="{BA86F963-EBE5-6841-A8A8-EFD3419114F3}"/>
              </a:ext>
            </a:extLst>
          </p:cNvPr>
          <p:cNvSpPr txBox="1"/>
          <p:nvPr/>
        </p:nvSpPr>
        <p:spPr>
          <a:xfrm>
            <a:off x="3014199" y="3633665"/>
            <a:ext cx="1175287" cy="323165"/>
          </a:xfrm>
          <a:prstGeom prst="rect">
            <a:avLst/>
          </a:prstGeom>
          <a:noFill/>
        </p:spPr>
        <p:txBody>
          <a:bodyPr wrap="square" rtlCol="0">
            <a:spAutoFit/>
          </a:bodyPr>
          <a:lstStyle/>
          <a:p>
            <a:r>
              <a:rPr lang="en-US" sz="1500" dirty="0"/>
              <a:t>Address</a:t>
            </a:r>
          </a:p>
        </p:txBody>
      </p:sp>
      <p:sp>
        <p:nvSpPr>
          <p:cNvPr id="47" name="Rectangle: Rounded Corners 55">
            <a:extLst>
              <a:ext uri="{FF2B5EF4-FFF2-40B4-BE49-F238E27FC236}">
                <a16:creationId xmlns:a16="http://schemas.microsoft.com/office/drawing/2014/main" id="{1E454541-18CD-934A-A9DE-EB54039C5BE4}"/>
              </a:ext>
            </a:extLst>
          </p:cNvPr>
          <p:cNvSpPr/>
          <p:nvPr/>
        </p:nvSpPr>
        <p:spPr>
          <a:xfrm>
            <a:off x="4748373" y="4219843"/>
            <a:ext cx="2122175" cy="34931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48" name="TextBox 47">
            <a:extLst>
              <a:ext uri="{FF2B5EF4-FFF2-40B4-BE49-F238E27FC236}">
                <a16:creationId xmlns:a16="http://schemas.microsoft.com/office/drawing/2014/main" id="{251E515B-0407-1D40-842F-66653AD153CA}"/>
              </a:ext>
            </a:extLst>
          </p:cNvPr>
          <p:cNvSpPr txBox="1"/>
          <p:nvPr/>
        </p:nvSpPr>
        <p:spPr>
          <a:xfrm>
            <a:off x="3015221" y="4225159"/>
            <a:ext cx="1098600" cy="323165"/>
          </a:xfrm>
          <a:prstGeom prst="rect">
            <a:avLst/>
          </a:prstGeom>
          <a:noFill/>
        </p:spPr>
        <p:txBody>
          <a:bodyPr wrap="square" rtlCol="0">
            <a:spAutoFit/>
          </a:bodyPr>
          <a:lstStyle/>
          <a:p>
            <a:r>
              <a:rPr lang="en-US" sz="1500" dirty="0"/>
              <a:t>Contact No.</a:t>
            </a:r>
          </a:p>
        </p:txBody>
      </p:sp>
      <p:sp>
        <p:nvSpPr>
          <p:cNvPr id="49" name="Rectangle: Rounded Corners 55">
            <a:extLst>
              <a:ext uri="{FF2B5EF4-FFF2-40B4-BE49-F238E27FC236}">
                <a16:creationId xmlns:a16="http://schemas.microsoft.com/office/drawing/2014/main" id="{F3275335-46C9-1A4B-BA31-564F28D2ED03}"/>
              </a:ext>
            </a:extLst>
          </p:cNvPr>
          <p:cNvSpPr/>
          <p:nvPr/>
        </p:nvSpPr>
        <p:spPr>
          <a:xfrm>
            <a:off x="9651672" y="2448834"/>
            <a:ext cx="2103787" cy="3694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0" name="TextBox 49">
            <a:extLst>
              <a:ext uri="{FF2B5EF4-FFF2-40B4-BE49-F238E27FC236}">
                <a16:creationId xmlns:a16="http://schemas.microsoft.com/office/drawing/2014/main" id="{80531BC5-8940-254C-85F1-F16674F35E32}"/>
              </a:ext>
            </a:extLst>
          </p:cNvPr>
          <p:cNvSpPr txBox="1"/>
          <p:nvPr/>
        </p:nvSpPr>
        <p:spPr>
          <a:xfrm>
            <a:off x="7913653" y="2454149"/>
            <a:ext cx="1436970" cy="323165"/>
          </a:xfrm>
          <a:prstGeom prst="rect">
            <a:avLst/>
          </a:prstGeom>
          <a:noFill/>
        </p:spPr>
        <p:txBody>
          <a:bodyPr wrap="square" rtlCol="0">
            <a:spAutoFit/>
          </a:bodyPr>
          <a:lstStyle/>
          <a:p>
            <a:r>
              <a:rPr lang="en-US" sz="1500" dirty="0"/>
              <a:t>Age</a:t>
            </a:r>
          </a:p>
        </p:txBody>
      </p:sp>
      <p:sp>
        <p:nvSpPr>
          <p:cNvPr id="51" name="Rectangle: Rounded Corners 55">
            <a:extLst>
              <a:ext uri="{FF2B5EF4-FFF2-40B4-BE49-F238E27FC236}">
                <a16:creationId xmlns:a16="http://schemas.microsoft.com/office/drawing/2014/main" id="{EF7C1D26-DC57-454E-8BF5-C1D3F7CC6702}"/>
              </a:ext>
            </a:extLst>
          </p:cNvPr>
          <p:cNvSpPr/>
          <p:nvPr/>
        </p:nvSpPr>
        <p:spPr>
          <a:xfrm>
            <a:off x="9659578" y="3057717"/>
            <a:ext cx="2097058" cy="343611"/>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2" name="TextBox 51">
            <a:extLst>
              <a:ext uri="{FF2B5EF4-FFF2-40B4-BE49-F238E27FC236}">
                <a16:creationId xmlns:a16="http://schemas.microsoft.com/office/drawing/2014/main" id="{718BCBB2-0200-5444-8E96-3E77AD33F764}"/>
              </a:ext>
            </a:extLst>
          </p:cNvPr>
          <p:cNvSpPr txBox="1"/>
          <p:nvPr/>
        </p:nvSpPr>
        <p:spPr>
          <a:xfrm>
            <a:off x="7921558" y="3063032"/>
            <a:ext cx="1157676" cy="323165"/>
          </a:xfrm>
          <a:prstGeom prst="rect">
            <a:avLst/>
          </a:prstGeom>
          <a:noFill/>
        </p:spPr>
        <p:txBody>
          <a:bodyPr wrap="square" rtlCol="0">
            <a:spAutoFit/>
          </a:bodyPr>
          <a:lstStyle/>
          <a:p>
            <a:r>
              <a:rPr lang="en-US" sz="1500" dirty="0"/>
              <a:t>Gender</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9650006" y="3635068"/>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7911987" y="3640383"/>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9639908" y="4215038"/>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6" name="TextBox 55">
            <a:extLst>
              <a:ext uri="{FF2B5EF4-FFF2-40B4-BE49-F238E27FC236}">
                <a16:creationId xmlns:a16="http://schemas.microsoft.com/office/drawing/2014/main" id="{CE78AD10-E7A3-CB49-822B-48AAF68C87BA}"/>
              </a:ext>
            </a:extLst>
          </p:cNvPr>
          <p:cNvSpPr txBox="1"/>
          <p:nvPr/>
        </p:nvSpPr>
        <p:spPr>
          <a:xfrm>
            <a:off x="7885413" y="4220353"/>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6542405" y="5394083"/>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Rectangle: Rounded Corners 55">
            <a:extLst>
              <a:ext uri="{FF2B5EF4-FFF2-40B4-BE49-F238E27FC236}">
                <a16:creationId xmlns:a16="http://schemas.microsoft.com/office/drawing/2014/main" id="{25118783-F3E8-804B-94E4-BC0C1DE57451}"/>
              </a:ext>
            </a:extLst>
          </p:cNvPr>
          <p:cNvSpPr/>
          <p:nvPr/>
        </p:nvSpPr>
        <p:spPr>
          <a:xfrm>
            <a:off x="4764313" y="4718837"/>
            <a:ext cx="2106236" cy="3702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TextBox 59">
            <a:extLst>
              <a:ext uri="{FF2B5EF4-FFF2-40B4-BE49-F238E27FC236}">
                <a16:creationId xmlns:a16="http://schemas.microsoft.com/office/drawing/2014/main" id="{D7B791F6-7F60-D640-99A9-5F5E21B25D56}"/>
              </a:ext>
            </a:extLst>
          </p:cNvPr>
          <p:cNvSpPr txBox="1"/>
          <p:nvPr/>
        </p:nvSpPr>
        <p:spPr>
          <a:xfrm>
            <a:off x="3015920" y="4739392"/>
            <a:ext cx="1339316" cy="323165"/>
          </a:xfrm>
          <a:prstGeom prst="rect">
            <a:avLst/>
          </a:prstGeom>
          <a:noFill/>
        </p:spPr>
        <p:txBody>
          <a:bodyPr wrap="square" rtlCol="0">
            <a:spAutoFit/>
          </a:bodyPr>
          <a:lstStyle/>
          <a:p>
            <a:r>
              <a:rPr lang="en-US" sz="1500" dirty="0"/>
              <a:t>Govt. ID Type</a:t>
            </a:r>
          </a:p>
        </p:txBody>
      </p:sp>
      <p:sp>
        <p:nvSpPr>
          <p:cNvPr id="61" name="Rectangle: Rounded Corners 55">
            <a:extLst>
              <a:ext uri="{FF2B5EF4-FFF2-40B4-BE49-F238E27FC236}">
                <a16:creationId xmlns:a16="http://schemas.microsoft.com/office/drawing/2014/main" id="{8417C85E-5E94-F34A-82AE-158C9F5448D0}"/>
              </a:ext>
            </a:extLst>
          </p:cNvPr>
          <p:cNvSpPr/>
          <p:nvPr/>
        </p:nvSpPr>
        <p:spPr>
          <a:xfrm>
            <a:off x="9618566" y="4800070"/>
            <a:ext cx="2135144" cy="32848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376EAF0-D1BA-F94E-A031-83742BACC0BF}"/>
              </a:ext>
            </a:extLst>
          </p:cNvPr>
          <p:cNvSpPr txBox="1"/>
          <p:nvPr/>
        </p:nvSpPr>
        <p:spPr>
          <a:xfrm>
            <a:off x="7885413" y="4805385"/>
            <a:ext cx="1098600" cy="323165"/>
          </a:xfrm>
          <a:prstGeom prst="rect">
            <a:avLst/>
          </a:prstGeom>
          <a:noFill/>
        </p:spPr>
        <p:txBody>
          <a:bodyPr wrap="square" rtlCol="0">
            <a:spAutoFit/>
          </a:bodyPr>
          <a:lstStyle/>
          <a:p>
            <a:r>
              <a:rPr lang="en-US" sz="1500" dirty="0"/>
              <a:t>Govt. It No.</a:t>
            </a:r>
          </a:p>
        </p:txBody>
      </p:sp>
      <p:sp>
        <p:nvSpPr>
          <p:cNvPr id="64" name="TextBox 63">
            <a:extLst>
              <a:ext uri="{FF2B5EF4-FFF2-40B4-BE49-F238E27FC236}">
                <a16:creationId xmlns:a16="http://schemas.microsoft.com/office/drawing/2014/main" id="{0C3B5A02-10E3-804E-9414-A975767BD0EF}"/>
              </a:ext>
            </a:extLst>
          </p:cNvPr>
          <p:cNvSpPr txBox="1"/>
          <p:nvPr/>
        </p:nvSpPr>
        <p:spPr>
          <a:xfrm>
            <a:off x="6420619" y="6244010"/>
            <a:ext cx="3599439" cy="323165"/>
          </a:xfrm>
          <a:prstGeom prst="rect">
            <a:avLst/>
          </a:prstGeom>
          <a:noFill/>
        </p:spPr>
        <p:txBody>
          <a:bodyPr wrap="square" rtlCol="0">
            <a:spAutoFit/>
          </a:bodyPr>
          <a:lstStyle/>
          <a:p>
            <a:r>
              <a:rPr lang="en-US" sz="1500" dirty="0">
                <a:solidFill>
                  <a:srgbClr val="007600"/>
                </a:solidFill>
              </a:rPr>
              <a:t>Employee details updated</a:t>
            </a:r>
          </a:p>
        </p:txBody>
      </p:sp>
      <p:sp>
        <p:nvSpPr>
          <p:cNvPr id="65" name="TextBox 64">
            <a:extLst>
              <a:ext uri="{FF2B5EF4-FFF2-40B4-BE49-F238E27FC236}">
                <a16:creationId xmlns:a16="http://schemas.microsoft.com/office/drawing/2014/main" id="{F7AA83BD-6B5A-A440-94CA-DD2A61BB3C1B}"/>
              </a:ext>
            </a:extLst>
          </p:cNvPr>
          <p:cNvSpPr txBox="1"/>
          <p:nvPr/>
        </p:nvSpPr>
        <p:spPr>
          <a:xfrm>
            <a:off x="6542405" y="5912153"/>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6970524" y="1702184"/>
            <a:ext cx="2103787" cy="36943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5330401" y="1723770"/>
            <a:ext cx="1436970" cy="353943"/>
          </a:xfrm>
          <a:prstGeom prst="rect">
            <a:avLst/>
          </a:prstGeom>
          <a:noFill/>
        </p:spPr>
        <p:txBody>
          <a:bodyPr wrap="square" rtlCol="0">
            <a:spAutoFit/>
          </a:bodyPr>
          <a:lstStyle/>
          <a:p>
            <a:r>
              <a:rPr lang="en-US" sz="1700" dirty="0"/>
              <a:t>Employee ID</a:t>
            </a:r>
          </a:p>
        </p:txBody>
      </p:sp>
      <p:grpSp>
        <p:nvGrpSpPr>
          <p:cNvPr id="58" name="Group 57">
            <a:extLst>
              <a:ext uri="{FF2B5EF4-FFF2-40B4-BE49-F238E27FC236}">
                <a16:creationId xmlns:a16="http://schemas.microsoft.com/office/drawing/2014/main" id="{A3B1826C-AD4F-CE40-97ED-BAF6DD99F327}"/>
              </a:ext>
            </a:extLst>
          </p:cNvPr>
          <p:cNvGrpSpPr/>
          <p:nvPr/>
        </p:nvGrpSpPr>
        <p:grpSpPr>
          <a:xfrm>
            <a:off x="11563496" y="599227"/>
            <a:ext cx="1052889" cy="261162"/>
            <a:chOff x="11312032" y="490976"/>
            <a:chExt cx="1052889" cy="261162"/>
          </a:xfrm>
        </p:grpSpPr>
        <p:sp>
          <p:nvSpPr>
            <p:cNvPr id="63" name="TextBox 62">
              <a:extLst>
                <a:ext uri="{FF2B5EF4-FFF2-40B4-BE49-F238E27FC236}">
                  <a16:creationId xmlns:a16="http://schemas.microsoft.com/office/drawing/2014/main" id="{F3A722EF-4D3F-9544-9F3A-FB5DE47A9D2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0" name="Picture 69">
              <a:extLst>
                <a:ext uri="{FF2B5EF4-FFF2-40B4-BE49-F238E27FC236}">
                  <a16:creationId xmlns:a16="http://schemas.microsoft.com/office/drawing/2014/main" id="{CF914463-3916-0546-B737-ABFF0B9B2D5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1" name="Picture 70">
            <a:extLst>
              <a:ext uri="{FF2B5EF4-FFF2-40B4-BE49-F238E27FC236}">
                <a16:creationId xmlns:a16="http://schemas.microsoft.com/office/drawing/2014/main" id="{A84D7A6C-35E2-4041-99AB-B0EB34AFFF46}"/>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2" name="TextBox 71">
            <a:extLst>
              <a:ext uri="{FF2B5EF4-FFF2-40B4-BE49-F238E27FC236}">
                <a16:creationId xmlns:a16="http://schemas.microsoft.com/office/drawing/2014/main" id="{1A829CCF-3FB3-704A-AB1B-C179B2C630E9}"/>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3" name="Picture 72">
            <a:extLst>
              <a:ext uri="{FF2B5EF4-FFF2-40B4-BE49-F238E27FC236}">
                <a16:creationId xmlns:a16="http://schemas.microsoft.com/office/drawing/2014/main" id="{70016372-12B9-B749-B419-BA0F7F29EE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2228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958879A5-4563-A841-A4E4-1BABF936B9A1}"/>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Employee Delete</a:t>
            </a:r>
          </a:p>
        </p:txBody>
      </p:sp>
      <p:sp>
        <p:nvSpPr>
          <p:cNvPr id="29" name="Rectangle: Rounded Corners 55">
            <a:extLst>
              <a:ext uri="{FF2B5EF4-FFF2-40B4-BE49-F238E27FC236}">
                <a16:creationId xmlns:a16="http://schemas.microsoft.com/office/drawing/2014/main" id="{0C109A71-B54E-EE45-88F1-BC30A291C299}"/>
              </a:ext>
            </a:extLst>
          </p:cNvPr>
          <p:cNvSpPr/>
          <p:nvPr/>
        </p:nvSpPr>
        <p:spPr>
          <a:xfrm>
            <a:off x="4748374" y="2448834"/>
            <a:ext cx="2122174" cy="379410"/>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35" name="TextBox 34">
            <a:extLst>
              <a:ext uri="{FF2B5EF4-FFF2-40B4-BE49-F238E27FC236}">
                <a16:creationId xmlns:a16="http://schemas.microsoft.com/office/drawing/2014/main" id="{9FDCA331-C8F9-FE40-861E-ADEEEB866CAF}"/>
              </a:ext>
            </a:extLst>
          </p:cNvPr>
          <p:cNvSpPr txBox="1"/>
          <p:nvPr/>
        </p:nvSpPr>
        <p:spPr>
          <a:xfrm>
            <a:off x="2997292" y="2454149"/>
            <a:ext cx="1465054" cy="323165"/>
          </a:xfrm>
          <a:prstGeom prst="rect">
            <a:avLst/>
          </a:prstGeom>
          <a:noFill/>
        </p:spPr>
        <p:txBody>
          <a:bodyPr wrap="square" rtlCol="0">
            <a:spAutoFit/>
          </a:bodyPr>
          <a:lstStyle/>
          <a:p>
            <a:r>
              <a:rPr lang="en-US" sz="1500" dirty="0"/>
              <a:t>Employee Name</a:t>
            </a:r>
          </a:p>
        </p:txBody>
      </p:sp>
      <p:sp>
        <p:nvSpPr>
          <p:cNvPr id="53" name="Rectangle: Rounded Corners 55">
            <a:extLst>
              <a:ext uri="{FF2B5EF4-FFF2-40B4-BE49-F238E27FC236}">
                <a16:creationId xmlns:a16="http://schemas.microsoft.com/office/drawing/2014/main" id="{FF490111-5842-884D-A1C7-8618EF2B70B3}"/>
              </a:ext>
            </a:extLst>
          </p:cNvPr>
          <p:cNvSpPr/>
          <p:nvPr/>
        </p:nvSpPr>
        <p:spPr>
          <a:xfrm>
            <a:off x="4750887" y="3032467"/>
            <a:ext cx="2105205" cy="32542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4" name="TextBox 53">
            <a:extLst>
              <a:ext uri="{FF2B5EF4-FFF2-40B4-BE49-F238E27FC236}">
                <a16:creationId xmlns:a16="http://schemas.microsoft.com/office/drawing/2014/main" id="{4275BC29-1652-194C-B29F-672E36A6C68B}"/>
              </a:ext>
            </a:extLst>
          </p:cNvPr>
          <p:cNvSpPr txBox="1"/>
          <p:nvPr/>
        </p:nvSpPr>
        <p:spPr>
          <a:xfrm>
            <a:off x="3012868" y="3037782"/>
            <a:ext cx="1105095" cy="323165"/>
          </a:xfrm>
          <a:prstGeom prst="rect">
            <a:avLst/>
          </a:prstGeom>
          <a:noFill/>
        </p:spPr>
        <p:txBody>
          <a:bodyPr wrap="square" rtlCol="0">
            <a:spAutoFit/>
          </a:bodyPr>
          <a:lstStyle/>
          <a:p>
            <a:r>
              <a:rPr lang="en-US" sz="1500" dirty="0"/>
              <a:t>Designation</a:t>
            </a:r>
          </a:p>
        </p:txBody>
      </p:sp>
      <p:sp>
        <p:nvSpPr>
          <p:cNvPr id="55" name="Rectangle: Rounded Corners 55">
            <a:extLst>
              <a:ext uri="{FF2B5EF4-FFF2-40B4-BE49-F238E27FC236}">
                <a16:creationId xmlns:a16="http://schemas.microsoft.com/office/drawing/2014/main" id="{CE132C99-9BEE-D645-8B10-7ABD6D4F2B7C}"/>
              </a:ext>
            </a:extLst>
          </p:cNvPr>
          <p:cNvSpPr/>
          <p:nvPr/>
        </p:nvSpPr>
        <p:spPr>
          <a:xfrm>
            <a:off x="4756746" y="3513111"/>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56" name="TextBox 55">
            <a:extLst>
              <a:ext uri="{FF2B5EF4-FFF2-40B4-BE49-F238E27FC236}">
                <a16:creationId xmlns:a16="http://schemas.microsoft.com/office/drawing/2014/main" id="{CE78AD10-E7A3-CB49-822B-48AAF68C87BA}"/>
              </a:ext>
            </a:extLst>
          </p:cNvPr>
          <p:cNvSpPr txBox="1"/>
          <p:nvPr/>
        </p:nvSpPr>
        <p:spPr>
          <a:xfrm>
            <a:off x="2986294" y="3541552"/>
            <a:ext cx="1134350" cy="323165"/>
          </a:xfrm>
          <a:prstGeom prst="rect">
            <a:avLst/>
          </a:prstGeom>
          <a:noFill/>
        </p:spPr>
        <p:txBody>
          <a:bodyPr wrap="square" rtlCol="0">
            <a:spAutoFit/>
          </a:bodyPr>
          <a:lstStyle/>
          <a:p>
            <a:r>
              <a:rPr lang="en-US" sz="1500" dirty="0"/>
              <a:t>Department</a:t>
            </a:r>
          </a:p>
        </p:txBody>
      </p:sp>
      <p:sp>
        <p:nvSpPr>
          <p:cNvPr id="57" name="Rectangle: Rounded Corners 65">
            <a:extLst>
              <a:ext uri="{FF2B5EF4-FFF2-40B4-BE49-F238E27FC236}">
                <a16:creationId xmlns:a16="http://schemas.microsoft.com/office/drawing/2014/main" id="{A4C66CC2-6D29-5045-8587-367F482C03DD}"/>
              </a:ext>
            </a:extLst>
          </p:cNvPr>
          <p:cNvSpPr/>
          <p:nvPr/>
        </p:nvSpPr>
        <p:spPr>
          <a:xfrm>
            <a:off x="7685518" y="456414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sp>
        <p:nvSpPr>
          <p:cNvPr id="64" name="TextBox 63">
            <a:extLst>
              <a:ext uri="{FF2B5EF4-FFF2-40B4-BE49-F238E27FC236}">
                <a16:creationId xmlns:a16="http://schemas.microsoft.com/office/drawing/2014/main" id="{0C3B5A02-10E3-804E-9414-A975767BD0EF}"/>
              </a:ext>
            </a:extLst>
          </p:cNvPr>
          <p:cNvSpPr txBox="1"/>
          <p:nvPr/>
        </p:nvSpPr>
        <p:spPr>
          <a:xfrm>
            <a:off x="7266788" y="5066306"/>
            <a:ext cx="3599439" cy="323165"/>
          </a:xfrm>
          <a:prstGeom prst="rect">
            <a:avLst/>
          </a:prstGeom>
          <a:noFill/>
        </p:spPr>
        <p:txBody>
          <a:bodyPr wrap="square" rtlCol="0">
            <a:spAutoFit/>
          </a:bodyPr>
          <a:lstStyle/>
          <a:p>
            <a:r>
              <a:rPr lang="en-US" sz="1500" dirty="0">
                <a:solidFill>
                  <a:srgbClr val="007600"/>
                </a:solidFill>
              </a:rPr>
              <a:t>Employee </a:t>
            </a:r>
            <a:r>
              <a:rPr lang="en-US" sz="1500" dirty="0">
                <a:solidFill>
                  <a:srgbClr val="FF0000"/>
                </a:solidFill>
              </a:rPr>
              <a:t>deleted</a:t>
            </a:r>
            <a:r>
              <a:rPr lang="en-US" sz="1500" dirty="0">
                <a:solidFill>
                  <a:srgbClr val="007600"/>
                </a:solidFill>
              </a:rPr>
              <a:t> from database</a:t>
            </a:r>
          </a:p>
        </p:txBody>
      </p:sp>
      <p:sp>
        <p:nvSpPr>
          <p:cNvPr id="67" name="Rectangle: Rounded Corners 55">
            <a:extLst>
              <a:ext uri="{FF2B5EF4-FFF2-40B4-BE49-F238E27FC236}">
                <a16:creationId xmlns:a16="http://schemas.microsoft.com/office/drawing/2014/main" id="{802FDB5F-2B3B-C148-A7D4-6D6AB7B33404}"/>
              </a:ext>
            </a:extLst>
          </p:cNvPr>
          <p:cNvSpPr/>
          <p:nvPr/>
        </p:nvSpPr>
        <p:spPr>
          <a:xfrm>
            <a:off x="4748374" y="4556251"/>
            <a:ext cx="2089331" cy="3571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9" name="TextBox 68">
            <a:extLst>
              <a:ext uri="{FF2B5EF4-FFF2-40B4-BE49-F238E27FC236}">
                <a16:creationId xmlns:a16="http://schemas.microsoft.com/office/drawing/2014/main" id="{A28F5CCA-8AF9-5B43-B2E8-A855AAE67614}"/>
              </a:ext>
            </a:extLst>
          </p:cNvPr>
          <p:cNvSpPr txBox="1"/>
          <p:nvPr/>
        </p:nvSpPr>
        <p:spPr>
          <a:xfrm>
            <a:off x="2917568" y="4583657"/>
            <a:ext cx="1436970" cy="353943"/>
          </a:xfrm>
          <a:prstGeom prst="rect">
            <a:avLst/>
          </a:prstGeom>
          <a:noFill/>
        </p:spPr>
        <p:txBody>
          <a:bodyPr wrap="square" rtlCol="0">
            <a:spAutoFit/>
          </a:bodyPr>
          <a:lstStyle/>
          <a:p>
            <a:r>
              <a:rPr lang="en-US" sz="1700" dirty="0"/>
              <a:t>Employee ID</a:t>
            </a:r>
          </a:p>
        </p:txBody>
      </p:sp>
      <p:sp>
        <p:nvSpPr>
          <p:cNvPr id="58" name="Rectangle: Rounded Corners 65">
            <a:extLst>
              <a:ext uri="{FF2B5EF4-FFF2-40B4-BE49-F238E27FC236}">
                <a16:creationId xmlns:a16="http://schemas.microsoft.com/office/drawing/2014/main" id="{3088799B-0E59-7C4D-8A24-DCA04C0F260B}"/>
              </a:ext>
            </a:extLst>
          </p:cNvPr>
          <p:cNvSpPr/>
          <p:nvPr/>
        </p:nvSpPr>
        <p:spPr>
          <a:xfrm>
            <a:off x="7685517" y="2866737"/>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Get ID</a:t>
            </a:r>
          </a:p>
        </p:txBody>
      </p:sp>
      <p:sp>
        <p:nvSpPr>
          <p:cNvPr id="63" name="TextBox 62">
            <a:extLst>
              <a:ext uri="{FF2B5EF4-FFF2-40B4-BE49-F238E27FC236}">
                <a16:creationId xmlns:a16="http://schemas.microsoft.com/office/drawing/2014/main" id="{01068D51-DA85-EB46-A2D4-2C8ABCA9776B}"/>
              </a:ext>
            </a:extLst>
          </p:cNvPr>
          <p:cNvSpPr txBox="1"/>
          <p:nvPr/>
        </p:nvSpPr>
        <p:spPr>
          <a:xfrm>
            <a:off x="7847761" y="3321741"/>
            <a:ext cx="3599439" cy="323165"/>
          </a:xfrm>
          <a:prstGeom prst="rect">
            <a:avLst/>
          </a:prstGeom>
          <a:noFill/>
        </p:spPr>
        <p:txBody>
          <a:bodyPr wrap="square" rtlCol="0">
            <a:spAutoFit/>
          </a:bodyPr>
          <a:lstStyle/>
          <a:p>
            <a:r>
              <a:rPr lang="en-US" sz="1500" dirty="0">
                <a:solidFill>
                  <a:srgbClr val="007600"/>
                </a:solidFill>
              </a:rPr>
              <a:t>ID :  MANF7263</a:t>
            </a:r>
          </a:p>
        </p:txBody>
      </p:sp>
      <p:grpSp>
        <p:nvGrpSpPr>
          <p:cNvPr id="40" name="Group 39">
            <a:extLst>
              <a:ext uri="{FF2B5EF4-FFF2-40B4-BE49-F238E27FC236}">
                <a16:creationId xmlns:a16="http://schemas.microsoft.com/office/drawing/2014/main" id="{C01D5E1D-130E-7049-9023-E86511289924}"/>
              </a:ext>
            </a:extLst>
          </p:cNvPr>
          <p:cNvGrpSpPr/>
          <p:nvPr/>
        </p:nvGrpSpPr>
        <p:grpSpPr>
          <a:xfrm>
            <a:off x="11563496" y="599227"/>
            <a:ext cx="1052889" cy="261162"/>
            <a:chOff x="11312032" y="490976"/>
            <a:chExt cx="1052889" cy="261162"/>
          </a:xfrm>
        </p:grpSpPr>
        <p:sp>
          <p:nvSpPr>
            <p:cNvPr id="41" name="TextBox 40">
              <a:extLst>
                <a:ext uri="{FF2B5EF4-FFF2-40B4-BE49-F238E27FC236}">
                  <a16:creationId xmlns:a16="http://schemas.microsoft.com/office/drawing/2014/main" id="{C71B28AF-9808-C543-A802-48A6716D0CF1}"/>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3" name="Picture 42">
              <a:extLst>
                <a:ext uri="{FF2B5EF4-FFF2-40B4-BE49-F238E27FC236}">
                  <a16:creationId xmlns:a16="http://schemas.microsoft.com/office/drawing/2014/main" id="{2DB7B9AC-16AF-6C42-BC8B-E6A14A00305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4" name="Picture 43">
            <a:extLst>
              <a:ext uri="{FF2B5EF4-FFF2-40B4-BE49-F238E27FC236}">
                <a16:creationId xmlns:a16="http://schemas.microsoft.com/office/drawing/2014/main" id="{BE5DC82D-EFD0-FC4B-BC2B-FF6D1C276058}"/>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5" name="TextBox 44">
            <a:extLst>
              <a:ext uri="{FF2B5EF4-FFF2-40B4-BE49-F238E27FC236}">
                <a16:creationId xmlns:a16="http://schemas.microsoft.com/office/drawing/2014/main" id="{2D32317A-BA4C-A745-B6CF-81AF98CB7633}"/>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6" name="Picture 45">
            <a:extLst>
              <a:ext uri="{FF2B5EF4-FFF2-40B4-BE49-F238E27FC236}">
                <a16:creationId xmlns:a16="http://schemas.microsoft.com/office/drawing/2014/main" id="{9CE229AD-67E1-9147-BD34-B40E2BF808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98746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7" name="TextBox 26">
            <a:extLst>
              <a:ext uri="{FF2B5EF4-FFF2-40B4-BE49-F238E27FC236}">
                <a16:creationId xmlns:a16="http://schemas.microsoft.com/office/drawing/2014/main" id="{59E87CC0-8C51-AC46-AFE6-50EF13B2AB2F}"/>
              </a:ext>
            </a:extLst>
          </p:cNvPr>
          <p:cNvSpPr txBox="1"/>
          <p:nvPr/>
        </p:nvSpPr>
        <p:spPr>
          <a:xfrm>
            <a:off x="3012868" y="1269091"/>
            <a:ext cx="4253920" cy="400110"/>
          </a:xfrm>
          <a:prstGeom prst="rect">
            <a:avLst/>
          </a:prstGeom>
          <a:noFill/>
        </p:spPr>
        <p:txBody>
          <a:bodyPr wrap="square" rtlCol="0">
            <a:spAutoFit/>
          </a:bodyPr>
          <a:lstStyle/>
          <a:p>
            <a:r>
              <a:rPr lang="en-IN" sz="2000" b="1" dirty="0">
                <a:solidFill>
                  <a:schemeClr val="bg2">
                    <a:lumMod val="50000"/>
                  </a:schemeClr>
                </a:solidFill>
              </a:rPr>
              <a:t>Trainer Account Addition</a:t>
            </a:r>
          </a:p>
        </p:txBody>
      </p:sp>
      <p:sp>
        <p:nvSpPr>
          <p:cNvPr id="28" name="Rectangle: Rounded Corners 55">
            <a:extLst>
              <a:ext uri="{FF2B5EF4-FFF2-40B4-BE49-F238E27FC236}">
                <a16:creationId xmlns:a16="http://schemas.microsoft.com/office/drawing/2014/main" id="{A5B76E0E-9E3E-BD4E-9D20-F57224AEC1E4}"/>
              </a:ext>
            </a:extLst>
          </p:cNvPr>
          <p:cNvSpPr/>
          <p:nvPr/>
        </p:nvSpPr>
        <p:spPr>
          <a:xfrm>
            <a:off x="3738793" y="1928726"/>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29" name="TextBox 28">
            <a:extLst>
              <a:ext uri="{FF2B5EF4-FFF2-40B4-BE49-F238E27FC236}">
                <a16:creationId xmlns:a16="http://schemas.microsoft.com/office/drawing/2014/main" id="{38A2DDD6-9922-1146-99EE-22BC28FC5700}"/>
              </a:ext>
            </a:extLst>
          </p:cNvPr>
          <p:cNvSpPr txBox="1"/>
          <p:nvPr/>
        </p:nvSpPr>
        <p:spPr>
          <a:xfrm>
            <a:off x="3012868" y="1932803"/>
            <a:ext cx="1465054" cy="323165"/>
          </a:xfrm>
          <a:prstGeom prst="rect">
            <a:avLst/>
          </a:prstGeom>
          <a:noFill/>
        </p:spPr>
        <p:txBody>
          <a:bodyPr wrap="square" rtlCol="0">
            <a:spAutoFit/>
          </a:bodyPr>
          <a:lstStyle/>
          <a:p>
            <a:r>
              <a:rPr lang="en-US" sz="1500" dirty="0"/>
              <a:t>Name</a:t>
            </a:r>
          </a:p>
        </p:txBody>
      </p:sp>
      <p:sp>
        <p:nvSpPr>
          <p:cNvPr id="31" name="TextBox 30">
            <a:extLst>
              <a:ext uri="{FF2B5EF4-FFF2-40B4-BE49-F238E27FC236}">
                <a16:creationId xmlns:a16="http://schemas.microsoft.com/office/drawing/2014/main" id="{5DB729E4-36EC-A144-9480-17928249A399}"/>
              </a:ext>
            </a:extLst>
          </p:cNvPr>
          <p:cNvSpPr txBox="1"/>
          <p:nvPr/>
        </p:nvSpPr>
        <p:spPr>
          <a:xfrm>
            <a:off x="3014720" y="2553470"/>
            <a:ext cx="1448146" cy="323165"/>
          </a:xfrm>
          <a:prstGeom prst="rect">
            <a:avLst/>
          </a:prstGeom>
          <a:noFill/>
        </p:spPr>
        <p:txBody>
          <a:bodyPr wrap="square" rtlCol="0">
            <a:spAutoFit/>
          </a:bodyPr>
          <a:lstStyle/>
          <a:p>
            <a:r>
              <a:rPr lang="en-US" sz="1500" dirty="0"/>
              <a:t>Email ID</a:t>
            </a:r>
          </a:p>
        </p:txBody>
      </p:sp>
      <p:sp>
        <p:nvSpPr>
          <p:cNvPr id="33" name="TextBox 32">
            <a:extLst>
              <a:ext uri="{FF2B5EF4-FFF2-40B4-BE49-F238E27FC236}">
                <a16:creationId xmlns:a16="http://schemas.microsoft.com/office/drawing/2014/main" id="{E1DEF075-6C8B-C347-8C95-0E17F5F8FBBB}"/>
              </a:ext>
            </a:extLst>
          </p:cNvPr>
          <p:cNvSpPr txBox="1"/>
          <p:nvPr/>
        </p:nvSpPr>
        <p:spPr>
          <a:xfrm>
            <a:off x="9165335" y="1928843"/>
            <a:ext cx="1175287" cy="323165"/>
          </a:xfrm>
          <a:prstGeom prst="rect">
            <a:avLst/>
          </a:prstGeom>
          <a:noFill/>
        </p:spPr>
        <p:txBody>
          <a:bodyPr wrap="square" rtlCol="0">
            <a:spAutoFit/>
          </a:bodyPr>
          <a:lstStyle/>
          <a:p>
            <a:r>
              <a:rPr lang="en-US" sz="1500" dirty="0"/>
              <a:t> </a:t>
            </a:r>
          </a:p>
        </p:txBody>
      </p:sp>
      <p:sp>
        <p:nvSpPr>
          <p:cNvPr id="45" name="Rectangle: Rounded Corners 65">
            <a:extLst>
              <a:ext uri="{FF2B5EF4-FFF2-40B4-BE49-F238E27FC236}">
                <a16:creationId xmlns:a16="http://schemas.microsoft.com/office/drawing/2014/main" id="{B109017A-0F4E-C543-AB04-D920D8F0D123}"/>
              </a:ext>
            </a:extLst>
          </p:cNvPr>
          <p:cNvSpPr/>
          <p:nvPr/>
        </p:nvSpPr>
        <p:spPr>
          <a:xfrm>
            <a:off x="6557981" y="3164688"/>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 &amp; Email</a:t>
            </a:r>
          </a:p>
        </p:txBody>
      </p:sp>
      <p:sp>
        <p:nvSpPr>
          <p:cNvPr id="47" name="TextBox 46">
            <a:extLst>
              <a:ext uri="{FF2B5EF4-FFF2-40B4-BE49-F238E27FC236}">
                <a16:creationId xmlns:a16="http://schemas.microsoft.com/office/drawing/2014/main" id="{B7B1E2EC-6ADF-774C-B9A6-E2D78712BD83}"/>
              </a:ext>
            </a:extLst>
          </p:cNvPr>
          <p:cNvSpPr txBox="1"/>
          <p:nvPr/>
        </p:nvSpPr>
        <p:spPr>
          <a:xfrm>
            <a:off x="8042534" y="2533780"/>
            <a:ext cx="1339316" cy="323165"/>
          </a:xfrm>
          <a:prstGeom prst="rect">
            <a:avLst/>
          </a:prstGeom>
          <a:noFill/>
        </p:spPr>
        <p:txBody>
          <a:bodyPr wrap="square" rtlCol="0">
            <a:spAutoFit/>
          </a:bodyPr>
          <a:lstStyle/>
          <a:p>
            <a:r>
              <a:rPr lang="en-US" sz="1500" dirty="0"/>
              <a:t>Password</a:t>
            </a:r>
          </a:p>
        </p:txBody>
      </p:sp>
      <p:sp>
        <p:nvSpPr>
          <p:cNvPr id="50" name="TextBox 49">
            <a:extLst>
              <a:ext uri="{FF2B5EF4-FFF2-40B4-BE49-F238E27FC236}">
                <a16:creationId xmlns:a16="http://schemas.microsoft.com/office/drawing/2014/main" id="{CC680C3B-7709-DD4C-ACF3-B09255C7505C}"/>
              </a:ext>
            </a:extLst>
          </p:cNvPr>
          <p:cNvSpPr txBox="1"/>
          <p:nvPr/>
        </p:nvSpPr>
        <p:spPr>
          <a:xfrm>
            <a:off x="6086020" y="3835197"/>
            <a:ext cx="3599439" cy="323165"/>
          </a:xfrm>
          <a:prstGeom prst="rect">
            <a:avLst/>
          </a:prstGeom>
          <a:noFill/>
        </p:spPr>
        <p:txBody>
          <a:bodyPr wrap="square" rtlCol="0">
            <a:spAutoFit/>
          </a:bodyPr>
          <a:lstStyle/>
          <a:p>
            <a:r>
              <a:rPr lang="en-US" sz="1500" dirty="0">
                <a:solidFill>
                  <a:srgbClr val="007600"/>
                </a:solidFill>
              </a:rPr>
              <a:t>Trainer Account successfully generated</a:t>
            </a:r>
          </a:p>
        </p:txBody>
      </p:sp>
      <p:sp>
        <p:nvSpPr>
          <p:cNvPr id="51" name="TextBox 50">
            <a:extLst>
              <a:ext uri="{FF2B5EF4-FFF2-40B4-BE49-F238E27FC236}">
                <a16:creationId xmlns:a16="http://schemas.microsoft.com/office/drawing/2014/main" id="{D4D01409-0B10-7740-9EC7-FC34AA817F68}"/>
              </a:ext>
            </a:extLst>
          </p:cNvPr>
          <p:cNvSpPr txBox="1"/>
          <p:nvPr/>
        </p:nvSpPr>
        <p:spPr>
          <a:xfrm>
            <a:off x="6557981" y="3591318"/>
            <a:ext cx="3599439" cy="323165"/>
          </a:xfrm>
          <a:prstGeom prst="rect">
            <a:avLst/>
          </a:prstGeom>
          <a:noFill/>
        </p:spPr>
        <p:txBody>
          <a:bodyPr wrap="square" rtlCol="0">
            <a:spAutoFit/>
          </a:bodyPr>
          <a:lstStyle/>
          <a:p>
            <a:r>
              <a:rPr lang="en-US" sz="1500" dirty="0">
                <a:solidFill>
                  <a:schemeClr val="accent2">
                    <a:lumMod val="75000"/>
                  </a:schemeClr>
                </a:solidFill>
              </a:rPr>
              <a:t>Please fill all the details.</a:t>
            </a:r>
          </a:p>
        </p:txBody>
      </p:sp>
      <p:sp>
        <p:nvSpPr>
          <p:cNvPr id="54" name="Rectangle: Rounded Corners 55">
            <a:extLst>
              <a:ext uri="{FF2B5EF4-FFF2-40B4-BE49-F238E27FC236}">
                <a16:creationId xmlns:a16="http://schemas.microsoft.com/office/drawing/2014/main" id="{77DFFFFC-89F9-7A4C-9E82-D1928FA1FCC4}"/>
              </a:ext>
            </a:extLst>
          </p:cNvPr>
          <p:cNvSpPr/>
          <p:nvPr/>
        </p:nvSpPr>
        <p:spPr>
          <a:xfrm>
            <a:off x="10200780" y="1915113"/>
            <a:ext cx="2113802" cy="3457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bg2">
                    <a:lumMod val="50000"/>
                  </a:schemeClr>
                </a:solidFill>
              </a:rPr>
              <a:t>//dropdown</a:t>
            </a:r>
          </a:p>
        </p:txBody>
      </p:sp>
      <p:sp>
        <p:nvSpPr>
          <p:cNvPr id="55" name="TextBox 54">
            <a:extLst>
              <a:ext uri="{FF2B5EF4-FFF2-40B4-BE49-F238E27FC236}">
                <a16:creationId xmlns:a16="http://schemas.microsoft.com/office/drawing/2014/main" id="{78EE6843-2951-AA4D-8F52-BEBB9AF5A042}"/>
              </a:ext>
            </a:extLst>
          </p:cNvPr>
          <p:cNvSpPr txBox="1"/>
          <p:nvPr/>
        </p:nvSpPr>
        <p:spPr>
          <a:xfrm>
            <a:off x="9118284" y="1951627"/>
            <a:ext cx="1134350" cy="323165"/>
          </a:xfrm>
          <a:prstGeom prst="rect">
            <a:avLst/>
          </a:prstGeom>
          <a:noFill/>
        </p:spPr>
        <p:txBody>
          <a:bodyPr wrap="square" rtlCol="0">
            <a:spAutoFit/>
          </a:bodyPr>
          <a:lstStyle/>
          <a:p>
            <a:r>
              <a:rPr lang="en-US" sz="1500" dirty="0"/>
              <a:t>Department</a:t>
            </a:r>
          </a:p>
        </p:txBody>
      </p:sp>
      <p:sp>
        <p:nvSpPr>
          <p:cNvPr id="58" name="TextBox 57">
            <a:extLst>
              <a:ext uri="{FF2B5EF4-FFF2-40B4-BE49-F238E27FC236}">
                <a16:creationId xmlns:a16="http://schemas.microsoft.com/office/drawing/2014/main" id="{C4279356-ADEF-3A4D-8760-65DA34BD5677}"/>
              </a:ext>
            </a:extLst>
          </p:cNvPr>
          <p:cNvSpPr txBox="1"/>
          <p:nvPr/>
        </p:nvSpPr>
        <p:spPr>
          <a:xfrm>
            <a:off x="5856050" y="1943188"/>
            <a:ext cx="1098600" cy="323165"/>
          </a:xfrm>
          <a:prstGeom prst="rect">
            <a:avLst/>
          </a:prstGeom>
          <a:noFill/>
        </p:spPr>
        <p:txBody>
          <a:bodyPr wrap="square" rtlCol="0">
            <a:spAutoFit/>
          </a:bodyPr>
          <a:lstStyle/>
          <a:p>
            <a:r>
              <a:rPr lang="en-US" sz="1500" dirty="0"/>
              <a:t>Contact No.</a:t>
            </a:r>
          </a:p>
        </p:txBody>
      </p:sp>
      <p:sp>
        <p:nvSpPr>
          <p:cNvPr id="59" name="Rectangle: Rounded Corners 55">
            <a:extLst>
              <a:ext uri="{FF2B5EF4-FFF2-40B4-BE49-F238E27FC236}">
                <a16:creationId xmlns:a16="http://schemas.microsoft.com/office/drawing/2014/main" id="{933839C2-E8C4-D647-8DDF-BAC1D8E4CC1B}"/>
              </a:ext>
            </a:extLst>
          </p:cNvPr>
          <p:cNvSpPr/>
          <p:nvPr/>
        </p:nvSpPr>
        <p:spPr>
          <a:xfrm>
            <a:off x="6894743" y="1932715"/>
            <a:ext cx="2122174" cy="32316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0" name="Rectangle: Rounded Corners 55">
            <a:extLst>
              <a:ext uri="{FF2B5EF4-FFF2-40B4-BE49-F238E27FC236}">
                <a16:creationId xmlns:a16="http://schemas.microsoft.com/office/drawing/2014/main" id="{B4494A7A-BBD7-3140-B92D-8622041B3CA6}"/>
              </a:ext>
            </a:extLst>
          </p:cNvPr>
          <p:cNvSpPr/>
          <p:nvPr/>
        </p:nvSpPr>
        <p:spPr>
          <a:xfrm>
            <a:off x="3935348" y="2523792"/>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1" name="Rectangle: Rounded Corners 55">
            <a:extLst>
              <a:ext uri="{FF2B5EF4-FFF2-40B4-BE49-F238E27FC236}">
                <a16:creationId xmlns:a16="http://schemas.microsoft.com/office/drawing/2014/main" id="{0D2029D9-B68D-764D-919B-F1888D80BC9B}"/>
              </a:ext>
            </a:extLst>
          </p:cNvPr>
          <p:cNvSpPr/>
          <p:nvPr/>
        </p:nvSpPr>
        <p:spPr>
          <a:xfrm>
            <a:off x="9118284" y="2539615"/>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62" name="TextBox 61">
            <a:extLst>
              <a:ext uri="{FF2B5EF4-FFF2-40B4-BE49-F238E27FC236}">
                <a16:creationId xmlns:a16="http://schemas.microsoft.com/office/drawing/2014/main" id="{CFF6B53A-65C6-A541-A7BB-63AAF29D400E}"/>
              </a:ext>
            </a:extLst>
          </p:cNvPr>
          <p:cNvSpPr txBox="1"/>
          <p:nvPr/>
        </p:nvSpPr>
        <p:spPr>
          <a:xfrm>
            <a:off x="3012868" y="4548317"/>
            <a:ext cx="4253920" cy="400110"/>
          </a:xfrm>
          <a:prstGeom prst="rect">
            <a:avLst/>
          </a:prstGeom>
          <a:noFill/>
        </p:spPr>
        <p:txBody>
          <a:bodyPr wrap="square" rtlCol="0">
            <a:spAutoFit/>
          </a:bodyPr>
          <a:lstStyle/>
          <a:p>
            <a:r>
              <a:rPr lang="en-IN" sz="2000" b="1" dirty="0">
                <a:solidFill>
                  <a:schemeClr val="bg2">
                    <a:lumMod val="50000"/>
                  </a:schemeClr>
                </a:solidFill>
              </a:rPr>
              <a:t>Trainer Account Deletion</a:t>
            </a:r>
          </a:p>
        </p:txBody>
      </p:sp>
      <p:sp>
        <p:nvSpPr>
          <p:cNvPr id="64" name="TextBox 63">
            <a:extLst>
              <a:ext uri="{FF2B5EF4-FFF2-40B4-BE49-F238E27FC236}">
                <a16:creationId xmlns:a16="http://schemas.microsoft.com/office/drawing/2014/main" id="{DF9E5FFE-7AC7-7041-8326-C6832353DEA1}"/>
              </a:ext>
            </a:extLst>
          </p:cNvPr>
          <p:cNvSpPr txBox="1"/>
          <p:nvPr/>
        </p:nvSpPr>
        <p:spPr>
          <a:xfrm>
            <a:off x="6699351" y="4077777"/>
            <a:ext cx="3599439" cy="323165"/>
          </a:xfrm>
          <a:prstGeom prst="rect">
            <a:avLst/>
          </a:prstGeom>
          <a:noFill/>
        </p:spPr>
        <p:txBody>
          <a:bodyPr wrap="square" rtlCol="0">
            <a:spAutoFit/>
          </a:bodyPr>
          <a:lstStyle/>
          <a:p>
            <a:r>
              <a:rPr lang="en-US" sz="1500" dirty="0">
                <a:solidFill>
                  <a:srgbClr val="007600"/>
                </a:solidFill>
              </a:rPr>
              <a:t>TRNR0031 generated</a:t>
            </a:r>
          </a:p>
        </p:txBody>
      </p:sp>
      <p:sp>
        <p:nvSpPr>
          <p:cNvPr id="67" name="TextBox 66">
            <a:extLst>
              <a:ext uri="{FF2B5EF4-FFF2-40B4-BE49-F238E27FC236}">
                <a16:creationId xmlns:a16="http://schemas.microsoft.com/office/drawing/2014/main" id="{5572F72A-6B1D-574B-AA81-7DFE302D05C7}"/>
              </a:ext>
            </a:extLst>
          </p:cNvPr>
          <p:cNvSpPr txBox="1"/>
          <p:nvPr/>
        </p:nvSpPr>
        <p:spPr>
          <a:xfrm>
            <a:off x="5254616" y="5131462"/>
            <a:ext cx="1448146" cy="338554"/>
          </a:xfrm>
          <a:prstGeom prst="rect">
            <a:avLst/>
          </a:prstGeom>
          <a:noFill/>
        </p:spPr>
        <p:txBody>
          <a:bodyPr wrap="square" rtlCol="0">
            <a:spAutoFit/>
          </a:bodyPr>
          <a:lstStyle/>
          <a:p>
            <a:r>
              <a:rPr lang="en-US" sz="1600" dirty="0"/>
              <a:t>Email ID</a:t>
            </a:r>
          </a:p>
        </p:txBody>
      </p:sp>
      <p:sp>
        <p:nvSpPr>
          <p:cNvPr id="69" name="Rectangle: Rounded Corners 55">
            <a:extLst>
              <a:ext uri="{FF2B5EF4-FFF2-40B4-BE49-F238E27FC236}">
                <a16:creationId xmlns:a16="http://schemas.microsoft.com/office/drawing/2014/main" id="{16DF1958-E202-DC41-9274-BBA97006D14C}"/>
              </a:ext>
            </a:extLst>
          </p:cNvPr>
          <p:cNvSpPr/>
          <p:nvPr/>
        </p:nvSpPr>
        <p:spPr>
          <a:xfrm>
            <a:off x="6166403" y="5121037"/>
            <a:ext cx="3099128" cy="340504"/>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500" dirty="0">
              <a:solidFill>
                <a:schemeClr val="bg2">
                  <a:lumMod val="50000"/>
                </a:schemeClr>
              </a:solidFill>
            </a:endParaRPr>
          </a:p>
        </p:txBody>
      </p:sp>
      <p:sp>
        <p:nvSpPr>
          <p:cNvPr id="70" name="Rectangle: Rounded Corners 65">
            <a:extLst>
              <a:ext uri="{FF2B5EF4-FFF2-40B4-BE49-F238E27FC236}">
                <a16:creationId xmlns:a16="http://schemas.microsoft.com/office/drawing/2014/main" id="{74DA8C4E-3CC8-E44A-BE9F-C19529F51814}"/>
              </a:ext>
            </a:extLst>
          </p:cNvPr>
          <p:cNvSpPr/>
          <p:nvPr/>
        </p:nvSpPr>
        <p:spPr>
          <a:xfrm>
            <a:off x="6664646" y="5620904"/>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 Account</a:t>
            </a:r>
          </a:p>
        </p:txBody>
      </p:sp>
      <p:grpSp>
        <p:nvGrpSpPr>
          <p:cNvPr id="48" name="Group 47">
            <a:extLst>
              <a:ext uri="{FF2B5EF4-FFF2-40B4-BE49-F238E27FC236}">
                <a16:creationId xmlns:a16="http://schemas.microsoft.com/office/drawing/2014/main" id="{BE46E09E-AA73-584A-943B-2B47D4288BFE}"/>
              </a:ext>
            </a:extLst>
          </p:cNvPr>
          <p:cNvGrpSpPr/>
          <p:nvPr/>
        </p:nvGrpSpPr>
        <p:grpSpPr>
          <a:xfrm>
            <a:off x="11563496" y="599227"/>
            <a:ext cx="1052889" cy="261162"/>
            <a:chOff x="11312032" y="490976"/>
            <a:chExt cx="1052889" cy="261162"/>
          </a:xfrm>
        </p:grpSpPr>
        <p:sp>
          <p:nvSpPr>
            <p:cNvPr id="49" name="TextBox 48">
              <a:extLst>
                <a:ext uri="{FF2B5EF4-FFF2-40B4-BE49-F238E27FC236}">
                  <a16:creationId xmlns:a16="http://schemas.microsoft.com/office/drawing/2014/main" id="{6DA6BEBD-9F25-F44E-ABA7-272C6F0CC5D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52" name="Picture 51">
              <a:extLst>
                <a:ext uri="{FF2B5EF4-FFF2-40B4-BE49-F238E27FC236}">
                  <a16:creationId xmlns:a16="http://schemas.microsoft.com/office/drawing/2014/main" id="{AC105061-2EFC-6646-B804-A9E4DFF8C00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53" name="Picture 52">
            <a:extLst>
              <a:ext uri="{FF2B5EF4-FFF2-40B4-BE49-F238E27FC236}">
                <a16:creationId xmlns:a16="http://schemas.microsoft.com/office/drawing/2014/main" id="{4CB9D443-A91E-BD44-B084-641EE34109AC}"/>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56" name="TextBox 55">
            <a:extLst>
              <a:ext uri="{FF2B5EF4-FFF2-40B4-BE49-F238E27FC236}">
                <a16:creationId xmlns:a16="http://schemas.microsoft.com/office/drawing/2014/main" id="{F57507A7-14ED-DB47-BEDB-937D665E9C4E}"/>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57" name="Picture 56">
            <a:extLst>
              <a:ext uri="{FF2B5EF4-FFF2-40B4-BE49-F238E27FC236}">
                <a16:creationId xmlns:a16="http://schemas.microsoft.com/office/drawing/2014/main" id="{680485FE-0E3A-E445-949C-464685CF17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52909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a:solidFill>
            <a:srgbClr val="00A8AA"/>
          </a:solidFill>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grp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grpFill/>
            <a:ln>
              <a:noFill/>
            </a:ln>
          </p:spPr>
          <p:txBody>
            <a:bodyPr wrap="square" rtlCol="0">
              <a:spAutoFit/>
            </a:bodyPr>
            <a:lstStyle/>
            <a:p>
              <a:pPr algn="ctr"/>
              <a:r>
                <a:rPr lang="en-IN" sz="1200" dirty="0">
                  <a:solidFill>
                    <a:schemeClr val="bg1"/>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a:grpFill/>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grpFill/>
              <a:ln>
                <a:noFill/>
              </a:ln>
            </p:spPr>
            <p:txBody>
              <a:bodyPr wrap="square" rtlCol="0">
                <a:spAutoFit/>
              </a:bodyPr>
              <a:lstStyle/>
              <a:p>
                <a:r>
                  <a:rPr lang="en-IN" sz="1200" dirty="0">
                    <a:solidFill>
                      <a:schemeClr val="bg1"/>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a:grpFill/>
              <a:ln>
                <a:solidFill>
                  <a:srgbClr val="11D8DA"/>
                </a:solidFill>
              </a:ln>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A8AA"/>
          </a:solidFill>
          <a:ln>
            <a:solidFill>
              <a:srgbClr val="11D8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77" name="TextBox 76">
            <a:extLst>
              <a:ext uri="{FF2B5EF4-FFF2-40B4-BE49-F238E27FC236}">
                <a16:creationId xmlns:a16="http://schemas.microsoft.com/office/drawing/2014/main" id="{78051629-F80A-4541-9616-C0448771BBB4}"/>
              </a:ext>
            </a:extLst>
          </p:cNvPr>
          <p:cNvSpPr txBox="1"/>
          <p:nvPr/>
        </p:nvSpPr>
        <p:spPr>
          <a:xfrm>
            <a:off x="532073" y="1520509"/>
            <a:ext cx="1619697" cy="276999"/>
          </a:xfrm>
          <a:prstGeom prst="rect">
            <a:avLst/>
          </a:prstGeom>
          <a:noFill/>
        </p:spPr>
        <p:txBody>
          <a:bodyPr wrap="square" rtlCol="0">
            <a:spAutoFit/>
          </a:bodyPr>
          <a:lstStyle/>
          <a:p>
            <a:r>
              <a:rPr lang="en-IN" sz="1200" dirty="0">
                <a:solidFill>
                  <a:schemeClr val="bg1"/>
                </a:solidFill>
              </a:rPr>
              <a:t>Employee</a:t>
            </a:r>
          </a:p>
        </p:txBody>
      </p:sp>
      <p:sp>
        <p:nvSpPr>
          <p:cNvPr id="91" name="TextBox 90">
            <a:extLst>
              <a:ext uri="{FF2B5EF4-FFF2-40B4-BE49-F238E27FC236}">
                <a16:creationId xmlns:a16="http://schemas.microsoft.com/office/drawing/2014/main" id="{8C0CFBC6-387F-4333-9E71-4F1465F5FA75}"/>
              </a:ext>
            </a:extLst>
          </p:cNvPr>
          <p:cNvSpPr txBox="1"/>
          <p:nvPr/>
        </p:nvSpPr>
        <p:spPr>
          <a:xfrm>
            <a:off x="505341" y="2581282"/>
            <a:ext cx="1760561" cy="276999"/>
          </a:xfrm>
          <a:prstGeom prst="rect">
            <a:avLst/>
          </a:prstGeom>
          <a:noFill/>
        </p:spPr>
        <p:txBody>
          <a:bodyPr wrap="square" rtlCol="0">
            <a:spAutoFit/>
          </a:bodyPr>
          <a:lstStyle/>
          <a:p>
            <a:r>
              <a:rPr lang="en-IN" sz="1200" dirty="0">
                <a:solidFill>
                  <a:schemeClr val="bg1"/>
                </a:solidFill>
              </a:rPr>
              <a:t>Course Management</a:t>
            </a:r>
          </a:p>
        </p:txBody>
      </p:sp>
      <p:sp>
        <p:nvSpPr>
          <p:cNvPr id="97" name="TextBox 96">
            <a:extLst>
              <a:ext uri="{FF2B5EF4-FFF2-40B4-BE49-F238E27FC236}">
                <a16:creationId xmlns:a16="http://schemas.microsoft.com/office/drawing/2014/main" id="{15BA5183-F9A8-4677-996C-5B5A21B27C71}"/>
              </a:ext>
            </a:extLst>
          </p:cNvPr>
          <p:cNvSpPr txBox="1"/>
          <p:nvPr/>
        </p:nvSpPr>
        <p:spPr>
          <a:xfrm>
            <a:off x="527173" y="2055335"/>
            <a:ext cx="1809737" cy="276999"/>
          </a:xfrm>
          <a:prstGeom prst="rect">
            <a:avLst/>
          </a:prstGeom>
          <a:noFill/>
        </p:spPr>
        <p:txBody>
          <a:bodyPr wrap="square" rtlCol="0">
            <a:spAutoFit/>
          </a:bodyPr>
          <a:lstStyle/>
          <a:p>
            <a:r>
              <a:rPr lang="en-IN" sz="1200" dirty="0">
                <a:solidFill>
                  <a:schemeClr val="bg1"/>
                </a:solidFill>
              </a:rPr>
              <a:t>Trainer Account</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2" name="Picture 1">
            <a:extLst>
              <a:ext uri="{FF2B5EF4-FFF2-40B4-BE49-F238E27FC236}">
                <a16:creationId xmlns:a16="http://schemas.microsoft.com/office/drawing/2014/main" id="{7C67A34E-BF67-B44B-8032-9F86367795EA}"/>
              </a:ext>
            </a:extLst>
          </p:cNvPr>
          <p:cNvPicPr>
            <a:picLocks noChangeAspect="1"/>
          </p:cNvPicPr>
          <p:nvPr/>
        </p:nvPicPr>
        <p:blipFill>
          <a:blip r:embed="rId6"/>
          <a:stretch>
            <a:fillRect/>
          </a:stretch>
        </p:blipFill>
        <p:spPr>
          <a:xfrm>
            <a:off x="161349" y="1502040"/>
            <a:ext cx="329754" cy="324068"/>
          </a:xfrm>
          <a:prstGeom prst="rect">
            <a:avLst/>
          </a:prstGeom>
        </p:spPr>
      </p:pic>
      <p:pic>
        <p:nvPicPr>
          <p:cNvPr id="4" name="Picture 3">
            <a:extLst>
              <a:ext uri="{FF2B5EF4-FFF2-40B4-BE49-F238E27FC236}">
                <a16:creationId xmlns:a16="http://schemas.microsoft.com/office/drawing/2014/main" id="{2FD43581-57E4-B644-A895-4B4C195120F0}"/>
              </a:ext>
            </a:extLst>
          </p:cNvPr>
          <p:cNvPicPr>
            <a:picLocks noChangeAspect="1"/>
          </p:cNvPicPr>
          <p:nvPr/>
        </p:nvPicPr>
        <p:blipFill>
          <a:blip r:embed="rId7"/>
          <a:stretch>
            <a:fillRect/>
          </a:stretch>
        </p:blipFill>
        <p:spPr>
          <a:xfrm>
            <a:off x="147326" y="2588148"/>
            <a:ext cx="339997" cy="297497"/>
          </a:xfrm>
          <a:prstGeom prst="rect">
            <a:avLst/>
          </a:prstGeom>
        </p:spPr>
      </p:pic>
      <p:pic>
        <p:nvPicPr>
          <p:cNvPr id="5" name="Picture 4">
            <a:extLst>
              <a:ext uri="{FF2B5EF4-FFF2-40B4-BE49-F238E27FC236}">
                <a16:creationId xmlns:a16="http://schemas.microsoft.com/office/drawing/2014/main" id="{5FD4EDA9-56C7-3A44-93C8-99D52C0E2BF1}"/>
              </a:ext>
            </a:extLst>
          </p:cNvPr>
          <p:cNvPicPr>
            <a:picLocks noChangeAspect="1"/>
          </p:cNvPicPr>
          <p:nvPr/>
        </p:nvPicPr>
        <p:blipFill>
          <a:blip r:embed="rId8"/>
          <a:stretch>
            <a:fillRect/>
          </a:stretch>
        </p:blipFill>
        <p:spPr>
          <a:xfrm>
            <a:off x="147326" y="2042514"/>
            <a:ext cx="329795" cy="329795"/>
          </a:xfrm>
          <a:prstGeom prst="rect">
            <a:avLst/>
          </a:prstGeom>
        </p:spPr>
      </p:pic>
      <p:sp>
        <p:nvSpPr>
          <p:cNvPr id="7" name="TextBox 6">
            <a:extLst>
              <a:ext uri="{FF2B5EF4-FFF2-40B4-BE49-F238E27FC236}">
                <a16:creationId xmlns:a16="http://schemas.microsoft.com/office/drawing/2014/main" id="{C87A9CEA-74F1-7B4F-A1EE-761449122DAD}"/>
              </a:ext>
            </a:extLst>
          </p:cNvPr>
          <p:cNvSpPr txBox="1"/>
          <p:nvPr/>
        </p:nvSpPr>
        <p:spPr>
          <a:xfrm>
            <a:off x="505341" y="1158272"/>
            <a:ext cx="1378583" cy="276999"/>
          </a:xfrm>
          <a:prstGeom prst="rect">
            <a:avLst/>
          </a:prstGeom>
          <a:noFill/>
        </p:spPr>
        <p:txBody>
          <a:bodyPr wrap="none" rtlCol="0">
            <a:spAutoFit/>
          </a:bodyPr>
          <a:lstStyle/>
          <a:p>
            <a:r>
              <a:rPr lang="en-US" sz="1200" dirty="0">
                <a:solidFill>
                  <a:schemeClr val="bg1"/>
                </a:solidFill>
              </a:rPr>
              <a:t>Management Tools</a:t>
            </a:r>
          </a:p>
        </p:txBody>
      </p:sp>
      <p:sp>
        <p:nvSpPr>
          <p:cNvPr id="26" name="Rectangle 25">
            <a:extLst>
              <a:ext uri="{FF2B5EF4-FFF2-40B4-BE49-F238E27FC236}">
                <a16:creationId xmlns:a16="http://schemas.microsoft.com/office/drawing/2014/main" id="{46B2DAEF-9D27-4E49-9722-DBB42B762526}"/>
              </a:ext>
            </a:extLst>
          </p:cNvPr>
          <p:cNvSpPr/>
          <p:nvPr/>
        </p:nvSpPr>
        <p:spPr>
          <a:xfrm>
            <a:off x="2774082" y="1059710"/>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28" name="TextBox 27">
            <a:extLst>
              <a:ext uri="{FF2B5EF4-FFF2-40B4-BE49-F238E27FC236}">
                <a16:creationId xmlns:a16="http://schemas.microsoft.com/office/drawing/2014/main" id="{54E0A125-B688-ED40-BC0C-883DD935CC36}"/>
              </a:ext>
            </a:extLst>
          </p:cNvPr>
          <p:cNvSpPr txBox="1"/>
          <p:nvPr/>
        </p:nvSpPr>
        <p:spPr>
          <a:xfrm>
            <a:off x="2997628" y="1336672"/>
            <a:ext cx="4253920" cy="707886"/>
          </a:xfrm>
          <a:prstGeom prst="rect">
            <a:avLst/>
          </a:prstGeom>
          <a:noFill/>
        </p:spPr>
        <p:txBody>
          <a:bodyPr wrap="square" rtlCol="0">
            <a:spAutoFit/>
          </a:bodyPr>
          <a:lstStyle/>
          <a:p>
            <a:pPr lvl="0"/>
            <a:r>
              <a:rPr lang="en-IN" sz="2000" b="1" dirty="0">
                <a:solidFill>
                  <a:schemeClr val="bg2">
                    <a:lumMod val="50000"/>
                  </a:schemeClr>
                </a:solidFill>
              </a:rPr>
              <a:t>Course Addition</a:t>
            </a:r>
          </a:p>
          <a:p>
            <a:pPr lvl="0"/>
            <a:endParaRPr lang="en-IN" sz="2000" b="1" dirty="0">
              <a:solidFill>
                <a:schemeClr val="bg2">
                  <a:lumMod val="50000"/>
                </a:schemeClr>
              </a:solidFill>
            </a:endParaRPr>
          </a:p>
        </p:txBody>
      </p:sp>
      <p:sp>
        <p:nvSpPr>
          <p:cNvPr id="29" name="Rectangle: Rounded Corners 55">
            <a:extLst>
              <a:ext uri="{FF2B5EF4-FFF2-40B4-BE49-F238E27FC236}">
                <a16:creationId xmlns:a16="http://schemas.microsoft.com/office/drawing/2014/main" id="{0172E2EA-9773-0645-B72D-864E015E0F8A}"/>
              </a:ext>
            </a:extLst>
          </p:cNvPr>
          <p:cNvSpPr/>
          <p:nvPr/>
        </p:nvSpPr>
        <p:spPr>
          <a:xfrm>
            <a:off x="4751300" y="1822863"/>
            <a:ext cx="4442624"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0" name="TextBox 29">
            <a:extLst>
              <a:ext uri="{FF2B5EF4-FFF2-40B4-BE49-F238E27FC236}">
                <a16:creationId xmlns:a16="http://schemas.microsoft.com/office/drawing/2014/main" id="{42B140DC-978E-8F4E-B189-74AEF9DBE321}"/>
              </a:ext>
            </a:extLst>
          </p:cNvPr>
          <p:cNvSpPr txBox="1"/>
          <p:nvPr/>
        </p:nvSpPr>
        <p:spPr>
          <a:xfrm>
            <a:off x="3000219" y="1828178"/>
            <a:ext cx="3066988" cy="369332"/>
          </a:xfrm>
          <a:prstGeom prst="rect">
            <a:avLst/>
          </a:prstGeom>
          <a:noFill/>
        </p:spPr>
        <p:txBody>
          <a:bodyPr wrap="square" rtlCol="0">
            <a:spAutoFit/>
          </a:bodyPr>
          <a:lstStyle/>
          <a:p>
            <a:r>
              <a:rPr lang="en-US" dirty="0"/>
              <a:t>Course Name</a:t>
            </a:r>
          </a:p>
        </p:txBody>
      </p:sp>
      <p:sp>
        <p:nvSpPr>
          <p:cNvPr id="31" name="Rectangle: Rounded Corners 55">
            <a:extLst>
              <a:ext uri="{FF2B5EF4-FFF2-40B4-BE49-F238E27FC236}">
                <a16:creationId xmlns:a16="http://schemas.microsoft.com/office/drawing/2014/main" id="{CEC35E64-63A5-A04E-BF40-00081B9A9511}"/>
              </a:ext>
            </a:extLst>
          </p:cNvPr>
          <p:cNvSpPr/>
          <p:nvPr/>
        </p:nvSpPr>
        <p:spPr>
          <a:xfrm>
            <a:off x="4755146" y="2426045"/>
            <a:ext cx="4434576"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2" name="TextBox 31">
            <a:extLst>
              <a:ext uri="{FF2B5EF4-FFF2-40B4-BE49-F238E27FC236}">
                <a16:creationId xmlns:a16="http://schemas.microsoft.com/office/drawing/2014/main" id="{53B0A65D-E39E-A541-B9C3-0B4D449CBBCE}"/>
              </a:ext>
            </a:extLst>
          </p:cNvPr>
          <p:cNvSpPr txBox="1"/>
          <p:nvPr/>
        </p:nvSpPr>
        <p:spPr>
          <a:xfrm>
            <a:off x="3017127" y="2431360"/>
            <a:ext cx="2460380" cy="369332"/>
          </a:xfrm>
          <a:prstGeom prst="rect">
            <a:avLst/>
          </a:prstGeom>
          <a:noFill/>
        </p:spPr>
        <p:txBody>
          <a:bodyPr wrap="square" rtlCol="0">
            <a:spAutoFit/>
          </a:bodyPr>
          <a:lstStyle/>
          <a:p>
            <a:r>
              <a:rPr lang="en-US" dirty="0"/>
              <a:t>Course ID</a:t>
            </a:r>
          </a:p>
        </p:txBody>
      </p:sp>
      <p:sp>
        <p:nvSpPr>
          <p:cNvPr id="33" name="Rectangle: Rounded Corners 55">
            <a:extLst>
              <a:ext uri="{FF2B5EF4-FFF2-40B4-BE49-F238E27FC236}">
                <a16:creationId xmlns:a16="http://schemas.microsoft.com/office/drawing/2014/main" id="{86CE00E8-82C1-ED4D-B7F5-6EBB7F4D19B0}"/>
              </a:ext>
            </a:extLst>
          </p:cNvPr>
          <p:cNvSpPr/>
          <p:nvPr/>
        </p:nvSpPr>
        <p:spPr>
          <a:xfrm>
            <a:off x="4755146" y="3002378"/>
            <a:ext cx="4434574" cy="42662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4" name="TextBox 33">
            <a:extLst>
              <a:ext uri="{FF2B5EF4-FFF2-40B4-BE49-F238E27FC236}">
                <a16:creationId xmlns:a16="http://schemas.microsoft.com/office/drawing/2014/main" id="{9300F371-8870-4142-9B73-7EDB87ABCB8D}"/>
              </a:ext>
            </a:extLst>
          </p:cNvPr>
          <p:cNvSpPr txBox="1"/>
          <p:nvPr/>
        </p:nvSpPr>
        <p:spPr>
          <a:xfrm>
            <a:off x="3017126" y="3007694"/>
            <a:ext cx="2460382" cy="369332"/>
          </a:xfrm>
          <a:prstGeom prst="rect">
            <a:avLst/>
          </a:prstGeom>
          <a:noFill/>
        </p:spPr>
        <p:txBody>
          <a:bodyPr wrap="square" rtlCol="0">
            <a:spAutoFit/>
          </a:bodyPr>
          <a:lstStyle/>
          <a:p>
            <a:r>
              <a:rPr lang="en-US" dirty="0"/>
              <a:t>Trainer ID</a:t>
            </a:r>
          </a:p>
        </p:txBody>
      </p:sp>
      <p:sp>
        <p:nvSpPr>
          <p:cNvPr id="35" name="TextBox 34">
            <a:extLst>
              <a:ext uri="{FF2B5EF4-FFF2-40B4-BE49-F238E27FC236}">
                <a16:creationId xmlns:a16="http://schemas.microsoft.com/office/drawing/2014/main" id="{30E48290-90D2-F243-A6CA-C41ED85A03DA}"/>
              </a:ext>
            </a:extLst>
          </p:cNvPr>
          <p:cNvSpPr txBox="1"/>
          <p:nvPr/>
        </p:nvSpPr>
        <p:spPr>
          <a:xfrm>
            <a:off x="5395502" y="3456058"/>
            <a:ext cx="3599439" cy="323165"/>
          </a:xfrm>
          <a:prstGeom prst="rect">
            <a:avLst/>
          </a:prstGeom>
          <a:noFill/>
        </p:spPr>
        <p:txBody>
          <a:bodyPr wrap="square" rtlCol="0">
            <a:spAutoFit/>
          </a:bodyPr>
          <a:lstStyle/>
          <a:p>
            <a:r>
              <a:rPr lang="en-US" sz="1500" dirty="0">
                <a:solidFill>
                  <a:schemeClr val="bg1">
                    <a:lumMod val="65000"/>
                  </a:schemeClr>
                </a:solidFill>
              </a:rPr>
              <a:t>Add multiple trainers by using comma ,</a:t>
            </a:r>
          </a:p>
        </p:txBody>
      </p:sp>
      <p:sp>
        <p:nvSpPr>
          <p:cNvPr id="36" name="Rectangle: Rounded Corners 65">
            <a:extLst>
              <a:ext uri="{FF2B5EF4-FFF2-40B4-BE49-F238E27FC236}">
                <a16:creationId xmlns:a16="http://schemas.microsoft.com/office/drawing/2014/main" id="{6B65BFD4-92FD-D14D-9185-DEBE061094A1}"/>
              </a:ext>
            </a:extLst>
          </p:cNvPr>
          <p:cNvSpPr/>
          <p:nvPr/>
        </p:nvSpPr>
        <p:spPr>
          <a:xfrm>
            <a:off x="6287164" y="3941829"/>
            <a:ext cx="1807973" cy="413536"/>
          </a:xfrm>
          <a:prstGeom prst="roundRect">
            <a:avLst/>
          </a:prstGeom>
          <a:solidFill>
            <a:srgbClr val="00A8AA"/>
          </a:solidFill>
          <a:ln>
            <a:solidFill>
              <a:srgbClr val="00A8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Add Course</a:t>
            </a:r>
          </a:p>
        </p:txBody>
      </p:sp>
      <p:sp>
        <p:nvSpPr>
          <p:cNvPr id="37" name="TextBox 36">
            <a:extLst>
              <a:ext uri="{FF2B5EF4-FFF2-40B4-BE49-F238E27FC236}">
                <a16:creationId xmlns:a16="http://schemas.microsoft.com/office/drawing/2014/main" id="{1717D4FB-49D2-4B46-855F-DA8C4B335D5E}"/>
              </a:ext>
            </a:extLst>
          </p:cNvPr>
          <p:cNvSpPr txBox="1"/>
          <p:nvPr/>
        </p:nvSpPr>
        <p:spPr>
          <a:xfrm>
            <a:off x="2941301" y="4504102"/>
            <a:ext cx="4253920" cy="707886"/>
          </a:xfrm>
          <a:prstGeom prst="rect">
            <a:avLst/>
          </a:prstGeom>
          <a:noFill/>
        </p:spPr>
        <p:txBody>
          <a:bodyPr wrap="square" rtlCol="0">
            <a:spAutoFit/>
          </a:bodyPr>
          <a:lstStyle/>
          <a:p>
            <a:pPr lvl="0"/>
            <a:r>
              <a:rPr lang="en-IN" sz="2000" b="1" dirty="0">
                <a:solidFill>
                  <a:schemeClr val="bg2">
                    <a:lumMod val="50000"/>
                  </a:schemeClr>
                </a:solidFill>
              </a:rPr>
              <a:t>Course Deletion</a:t>
            </a:r>
          </a:p>
          <a:p>
            <a:pPr lvl="0"/>
            <a:endParaRPr lang="en-IN" sz="2000" b="1" dirty="0">
              <a:solidFill>
                <a:schemeClr val="bg2">
                  <a:lumMod val="50000"/>
                </a:schemeClr>
              </a:solidFill>
            </a:endParaRPr>
          </a:p>
        </p:txBody>
      </p:sp>
      <p:sp>
        <p:nvSpPr>
          <p:cNvPr id="38" name="Rectangle: Rounded Corners 55">
            <a:extLst>
              <a:ext uri="{FF2B5EF4-FFF2-40B4-BE49-F238E27FC236}">
                <a16:creationId xmlns:a16="http://schemas.microsoft.com/office/drawing/2014/main" id="{5C9FB95B-7D48-164A-9C5F-382810942577}"/>
              </a:ext>
            </a:extLst>
          </p:cNvPr>
          <p:cNvSpPr/>
          <p:nvPr/>
        </p:nvSpPr>
        <p:spPr>
          <a:xfrm>
            <a:off x="9574572" y="5511626"/>
            <a:ext cx="2815548" cy="47153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39" name="TextBox 38">
            <a:extLst>
              <a:ext uri="{FF2B5EF4-FFF2-40B4-BE49-F238E27FC236}">
                <a16:creationId xmlns:a16="http://schemas.microsoft.com/office/drawing/2014/main" id="{4C15BBE6-76FE-F148-841D-E055DBCD66C1}"/>
              </a:ext>
            </a:extLst>
          </p:cNvPr>
          <p:cNvSpPr txBox="1"/>
          <p:nvPr/>
        </p:nvSpPr>
        <p:spPr>
          <a:xfrm>
            <a:off x="7823491" y="5577901"/>
            <a:ext cx="1943728" cy="369332"/>
          </a:xfrm>
          <a:prstGeom prst="rect">
            <a:avLst/>
          </a:prstGeom>
          <a:noFill/>
        </p:spPr>
        <p:txBody>
          <a:bodyPr wrap="square" rtlCol="0">
            <a:spAutoFit/>
          </a:bodyPr>
          <a:lstStyle/>
          <a:p>
            <a:r>
              <a:rPr lang="en-US" dirty="0"/>
              <a:t>Course Name</a:t>
            </a:r>
          </a:p>
        </p:txBody>
      </p:sp>
      <p:sp>
        <p:nvSpPr>
          <p:cNvPr id="40" name="Rectangle: Rounded Corners 55">
            <a:extLst>
              <a:ext uri="{FF2B5EF4-FFF2-40B4-BE49-F238E27FC236}">
                <a16:creationId xmlns:a16="http://schemas.microsoft.com/office/drawing/2014/main" id="{5690937A-E39E-124B-87A4-551215D942B8}"/>
              </a:ext>
            </a:extLst>
          </p:cNvPr>
          <p:cNvSpPr/>
          <p:nvPr/>
        </p:nvSpPr>
        <p:spPr>
          <a:xfrm>
            <a:off x="4615395" y="5562795"/>
            <a:ext cx="2810447" cy="44340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bg2">
                  <a:lumMod val="50000"/>
                </a:schemeClr>
              </a:solidFill>
            </a:endParaRPr>
          </a:p>
        </p:txBody>
      </p:sp>
      <p:sp>
        <p:nvSpPr>
          <p:cNvPr id="41" name="TextBox 40">
            <a:extLst>
              <a:ext uri="{FF2B5EF4-FFF2-40B4-BE49-F238E27FC236}">
                <a16:creationId xmlns:a16="http://schemas.microsoft.com/office/drawing/2014/main" id="{8B6A88F5-4991-8946-9517-A7ED5A6D12EE}"/>
              </a:ext>
            </a:extLst>
          </p:cNvPr>
          <p:cNvSpPr txBox="1"/>
          <p:nvPr/>
        </p:nvSpPr>
        <p:spPr>
          <a:xfrm>
            <a:off x="3045017" y="5568110"/>
            <a:ext cx="1559286" cy="369332"/>
          </a:xfrm>
          <a:prstGeom prst="rect">
            <a:avLst/>
          </a:prstGeom>
          <a:noFill/>
        </p:spPr>
        <p:txBody>
          <a:bodyPr wrap="square" rtlCol="0">
            <a:spAutoFit/>
          </a:bodyPr>
          <a:lstStyle/>
          <a:p>
            <a:r>
              <a:rPr lang="en-US" dirty="0"/>
              <a:t>Course ID</a:t>
            </a:r>
          </a:p>
        </p:txBody>
      </p:sp>
      <p:sp>
        <p:nvSpPr>
          <p:cNvPr id="43" name="Rectangle: Rounded Corners 65">
            <a:extLst>
              <a:ext uri="{FF2B5EF4-FFF2-40B4-BE49-F238E27FC236}">
                <a16:creationId xmlns:a16="http://schemas.microsoft.com/office/drawing/2014/main" id="{70088F91-1DB7-EF4D-858B-42F2AE58B69F}"/>
              </a:ext>
            </a:extLst>
          </p:cNvPr>
          <p:cNvSpPr/>
          <p:nvPr/>
        </p:nvSpPr>
        <p:spPr>
          <a:xfrm>
            <a:off x="6291234" y="6274356"/>
            <a:ext cx="1807973" cy="413536"/>
          </a:xfrm>
          <a:prstGeom prst="roundRect">
            <a:avLst/>
          </a:prstGeom>
          <a:solidFill>
            <a:srgbClr val="FF000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Delete</a:t>
            </a:r>
          </a:p>
        </p:txBody>
      </p:sp>
      <p:grpSp>
        <p:nvGrpSpPr>
          <p:cNvPr id="44" name="Group 43">
            <a:extLst>
              <a:ext uri="{FF2B5EF4-FFF2-40B4-BE49-F238E27FC236}">
                <a16:creationId xmlns:a16="http://schemas.microsoft.com/office/drawing/2014/main" id="{D61ADE3D-3B6E-0F41-B91A-157CB7149937}"/>
              </a:ext>
            </a:extLst>
          </p:cNvPr>
          <p:cNvGrpSpPr/>
          <p:nvPr/>
        </p:nvGrpSpPr>
        <p:grpSpPr>
          <a:xfrm>
            <a:off x="11563496" y="599227"/>
            <a:ext cx="1052889" cy="261162"/>
            <a:chOff x="11312032" y="490976"/>
            <a:chExt cx="1052889" cy="261162"/>
          </a:xfrm>
        </p:grpSpPr>
        <p:sp>
          <p:nvSpPr>
            <p:cNvPr id="45" name="TextBox 44">
              <a:extLst>
                <a:ext uri="{FF2B5EF4-FFF2-40B4-BE49-F238E27FC236}">
                  <a16:creationId xmlns:a16="http://schemas.microsoft.com/office/drawing/2014/main" id="{5F189213-BA75-C743-9ED3-1C6FD47ADC33}"/>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6" name="Picture 45">
              <a:extLst>
                <a:ext uri="{FF2B5EF4-FFF2-40B4-BE49-F238E27FC236}">
                  <a16:creationId xmlns:a16="http://schemas.microsoft.com/office/drawing/2014/main" id="{A6E6F913-A58E-3848-BAAB-B535BBFB7B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7" name="Picture 46">
            <a:extLst>
              <a:ext uri="{FF2B5EF4-FFF2-40B4-BE49-F238E27FC236}">
                <a16:creationId xmlns:a16="http://schemas.microsoft.com/office/drawing/2014/main" id="{402A4400-148D-CD49-A5C1-F7F22EAEAAAF}"/>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8" name="TextBox 47">
            <a:extLst>
              <a:ext uri="{FF2B5EF4-FFF2-40B4-BE49-F238E27FC236}">
                <a16:creationId xmlns:a16="http://schemas.microsoft.com/office/drawing/2014/main" id="{525CF03A-74F9-4B47-837A-326388764594}"/>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9" name="Picture 48">
            <a:extLst>
              <a:ext uri="{FF2B5EF4-FFF2-40B4-BE49-F238E27FC236}">
                <a16:creationId xmlns:a16="http://schemas.microsoft.com/office/drawing/2014/main" id="{5B501FD2-D863-5B43-BA6A-21B6B18C0E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37230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2" name="Rectangle 51">
            <a:extLst>
              <a:ext uri="{FF2B5EF4-FFF2-40B4-BE49-F238E27FC236}">
                <a16:creationId xmlns:a16="http://schemas.microsoft.com/office/drawing/2014/main" id="{8BE1FECF-EFD0-6943-9616-907A0D971A98}"/>
              </a:ext>
            </a:extLst>
          </p:cNvPr>
          <p:cNvSpPr/>
          <p:nvPr/>
        </p:nvSpPr>
        <p:spPr>
          <a:xfrm>
            <a:off x="5210789" y="1837846"/>
            <a:ext cx="4614856" cy="3661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Addition</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25239" y="2355196"/>
            <a:ext cx="4151270" cy="423375"/>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TextBox 48">
            <a:extLst>
              <a:ext uri="{FF2B5EF4-FFF2-40B4-BE49-F238E27FC236}">
                <a16:creationId xmlns:a16="http://schemas.microsoft.com/office/drawing/2014/main" id="{550105AF-B118-154C-AF9F-5CD4F3909DD9}"/>
              </a:ext>
            </a:extLst>
          </p:cNvPr>
          <p:cNvSpPr txBox="1"/>
          <p:nvPr/>
        </p:nvSpPr>
        <p:spPr>
          <a:xfrm>
            <a:off x="5236117" y="1995742"/>
            <a:ext cx="1201804" cy="369332"/>
          </a:xfrm>
          <a:prstGeom prst="rect">
            <a:avLst/>
          </a:prstGeom>
          <a:noFill/>
        </p:spPr>
        <p:txBody>
          <a:bodyPr wrap="none" rtlCol="0">
            <a:spAutoFit/>
          </a:bodyPr>
          <a:lstStyle/>
          <a:p>
            <a:pPr algn="ctr"/>
            <a:r>
              <a:rPr lang="en-US" dirty="0"/>
              <a:t>Course ID*</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9011" y="3206238"/>
            <a:ext cx="414749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3" name="TextBox 52">
            <a:extLst>
              <a:ext uri="{FF2B5EF4-FFF2-40B4-BE49-F238E27FC236}">
                <a16:creationId xmlns:a16="http://schemas.microsoft.com/office/drawing/2014/main" id="{550105AF-B118-154C-AF9F-5CD4F3909DD9}"/>
              </a:ext>
            </a:extLst>
          </p:cNvPr>
          <p:cNvSpPr txBox="1"/>
          <p:nvPr/>
        </p:nvSpPr>
        <p:spPr>
          <a:xfrm>
            <a:off x="5218054" y="2849714"/>
            <a:ext cx="2351349" cy="369332"/>
          </a:xfrm>
          <a:prstGeom prst="rect">
            <a:avLst/>
          </a:prstGeom>
          <a:noFill/>
        </p:spPr>
        <p:txBody>
          <a:bodyPr wrap="none" rtlCol="0">
            <a:spAutoFit/>
          </a:bodyPr>
          <a:lstStyle/>
          <a:p>
            <a:pPr algn="ctr"/>
            <a:r>
              <a:rPr lang="en-US" dirty="0"/>
              <a:t>Course Addition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325239" y="4768537"/>
            <a:ext cx="4151270" cy="36512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9" name="TextBox 58">
            <a:extLst>
              <a:ext uri="{FF2B5EF4-FFF2-40B4-BE49-F238E27FC236}">
                <a16:creationId xmlns:a16="http://schemas.microsoft.com/office/drawing/2014/main" id="{21A65F48-94AD-7449-B09D-FDB97C9B906F}"/>
              </a:ext>
            </a:extLst>
          </p:cNvPr>
          <p:cNvSpPr txBox="1"/>
          <p:nvPr/>
        </p:nvSpPr>
        <p:spPr>
          <a:xfrm>
            <a:off x="5236117" y="3725050"/>
            <a:ext cx="1121974" cy="369332"/>
          </a:xfrm>
          <a:prstGeom prst="rect">
            <a:avLst/>
          </a:prstGeom>
          <a:noFill/>
        </p:spPr>
        <p:txBody>
          <a:bodyPr wrap="none" rtlCol="0">
            <a:spAutoFit/>
          </a:bodyPr>
          <a:lstStyle/>
          <a:p>
            <a:pPr algn="ctr"/>
            <a:r>
              <a:rPr lang="en-US" dirty="0"/>
              <a:t>Duration*</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316530" y="4085409"/>
            <a:ext cx="4159979" cy="415856"/>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6" name="Rectangle 55">
            <a:extLst>
              <a:ext uri="{FF2B5EF4-FFF2-40B4-BE49-F238E27FC236}">
                <a16:creationId xmlns:a16="http://schemas.microsoft.com/office/drawing/2014/main" id="{182D612B-184C-F64F-BC4E-FB04E2BF1E55}"/>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61" name="Group 60">
            <a:extLst>
              <a:ext uri="{FF2B5EF4-FFF2-40B4-BE49-F238E27FC236}">
                <a16:creationId xmlns:a16="http://schemas.microsoft.com/office/drawing/2014/main" id="{7E177A0D-71D1-F04C-BF21-DED64B5B2B85}"/>
              </a:ext>
            </a:extLst>
          </p:cNvPr>
          <p:cNvGrpSpPr/>
          <p:nvPr/>
        </p:nvGrpSpPr>
        <p:grpSpPr>
          <a:xfrm>
            <a:off x="111459" y="2993388"/>
            <a:ext cx="2152334" cy="358614"/>
            <a:chOff x="212185" y="3399571"/>
            <a:chExt cx="2353700" cy="392165"/>
          </a:xfrm>
        </p:grpSpPr>
        <p:pic>
          <p:nvPicPr>
            <p:cNvPr id="62" name="Picture 61">
              <a:extLst>
                <a:ext uri="{FF2B5EF4-FFF2-40B4-BE49-F238E27FC236}">
                  <a16:creationId xmlns:a16="http://schemas.microsoft.com/office/drawing/2014/main" id="{9387708A-2BB8-9147-9FB8-E7A5B9C7E8E3}"/>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63" name="TextBox 62">
              <a:extLst>
                <a:ext uri="{FF2B5EF4-FFF2-40B4-BE49-F238E27FC236}">
                  <a16:creationId xmlns:a16="http://schemas.microsoft.com/office/drawing/2014/main" id="{FF6B56EC-08DB-0343-915A-8C4B55AD309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64" name="TextBox 63">
            <a:extLst>
              <a:ext uri="{FF2B5EF4-FFF2-40B4-BE49-F238E27FC236}">
                <a16:creationId xmlns:a16="http://schemas.microsoft.com/office/drawing/2014/main" id="{6A38D5F4-17B8-E845-8083-F0378A6DCE6B}"/>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5" name="Picture 64">
            <a:extLst>
              <a:ext uri="{FF2B5EF4-FFF2-40B4-BE49-F238E27FC236}">
                <a16:creationId xmlns:a16="http://schemas.microsoft.com/office/drawing/2014/main" id="{4844C7E8-7624-ED43-839E-51F807C7E9F5}"/>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7" name="TextBox 66">
            <a:extLst>
              <a:ext uri="{FF2B5EF4-FFF2-40B4-BE49-F238E27FC236}">
                <a16:creationId xmlns:a16="http://schemas.microsoft.com/office/drawing/2014/main" id="{D3C16906-4E66-3040-84F1-F85BF3E6C1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9" name="Group 68">
            <a:extLst>
              <a:ext uri="{FF2B5EF4-FFF2-40B4-BE49-F238E27FC236}">
                <a16:creationId xmlns:a16="http://schemas.microsoft.com/office/drawing/2014/main" id="{E571842B-0DCC-7948-A8B3-02F28F09E074}"/>
              </a:ext>
            </a:extLst>
          </p:cNvPr>
          <p:cNvGrpSpPr/>
          <p:nvPr/>
        </p:nvGrpSpPr>
        <p:grpSpPr>
          <a:xfrm>
            <a:off x="147367" y="1961303"/>
            <a:ext cx="2189543" cy="342369"/>
            <a:chOff x="198537" y="2990591"/>
            <a:chExt cx="2130046" cy="342369"/>
          </a:xfrm>
        </p:grpSpPr>
        <p:pic>
          <p:nvPicPr>
            <p:cNvPr id="72" name="Picture 71">
              <a:extLst>
                <a:ext uri="{FF2B5EF4-FFF2-40B4-BE49-F238E27FC236}">
                  <a16:creationId xmlns:a16="http://schemas.microsoft.com/office/drawing/2014/main" id="{751A56E8-2C9D-654E-A73B-BA78F8D73585}"/>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73" name="TextBox 72">
              <a:extLst>
                <a:ext uri="{FF2B5EF4-FFF2-40B4-BE49-F238E27FC236}">
                  <a16:creationId xmlns:a16="http://schemas.microsoft.com/office/drawing/2014/main" id="{A7993E65-A961-594D-A5A2-956F5019F258}"/>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74" name="Picture 73">
            <a:extLst>
              <a:ext uri="{FF2B5EF4-FFF2-40B4-BE49-F238E27FC236}">
                <a16:creationId xmlns:a16="http://schemas.microsoft.com/office/drawing/2014/main" id="{715249C1-F956-6C41-9F9E-D8745EB00B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75" name="TextBox 74">
            <a:extLst>
              <a:ext uri="{FF2B5EF4-FFF2-40B4-BE49-F238E27FC236}">
                <a16:creationId xmlns:a16="http://schemas.microsoft.com/office/drawing/2014/main" id="{901BBA58-6AF0-1145-9470-56974EBE0F5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78" name="Group 77">
            <a:extLst>
              <a:ext uri="{FF2B5EF4-FFF2-40B4-BE49-F238E27FC236}">
                <a16:creationId xmlns:a16="http://schemas.microsoft.com/office/drawing/2014/main" id="{80EB144F-0C33-9C4D-BEA6-E23E8A92F1A0}"/>
              </a:ext>
            </a:extLst>
          </p:cNvPr>
          <p:cNvGrpSpPr/>
          <p:nvPr/>
        </p:nvGrpSpPr>
        <p:grpSpPr>
          <a:xfrm>
            <a:off x="133864" y="4025598"/>
            <a:ext cx="2215537" cy="354244"/>
            <a:chOff x="172518" y="2990591"/>
            <a:chExt cx="2155334" cy="354244"/>
          </a:xfrm>
        </p:grpSpPr>
        <p:pic>
          <p:nvPicPr>
            <p:cNvPr id="79" name="Picture 78">
              <a:extLst>
                <a:ext uri="{FF2B5EF4-FFF2-40B4-BE49-F238E27FC236}">
                  <a16:creationId xmlns:a16="http://schemas.microsoft.com/office/drawing/2014/main" id="{2B401427-11BE-0B4E-AF8B-6103F7EEDCAC}"/>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80" name="TextBox 79">
              <a:extLst>
                <a:ext uri="{FF2B5EF4-FFF2-40B4-BE49-F238E27FC236}">
                  <a16:creationId xmlns:a16="http://schemas.microsoft.com/office/drawing/2014/main" id="{467C2CFD-0352-1E4D-98E0-BA76B7D182C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81" name="TextBox 80">
            <a:extLst>
              <a:ext uri="{FF2B5EF4-FFF2-40B4-BE49-F238E27FC236}">
                <a16:creationId xmlns:a16="http://schemas.microsoft.com/office/drawing/2014/main" id="{16B975B1-FFCB-A447-967F-CC8A6776198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83" name="TextBox 82">
            <a:extLst>
              <a:ext uri="{FF2B5EF4-FFF2-40B4-BE49-F238E27FC236}">
                <a16:creationId xmlns:a16="http://schemas.microsoft.com/office/drawing/2014/main" id="{B534A583-104B-2F4C-BB17-208D7CBF4C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84" name="Picture 83">
            <a:extLst>
              <a:ext uri="{FF2B5EF4-FFF2-40B4-BE49-F238E27FC236}">
                <a16:creationId xmlns:a16="http://schemas.microsoft.com/office/drawing/2014/main" id="{B7CDDABF-2021-6347-888A-FC9F432979BB}"/>
              </a:ext>
            </a:extLst>
          </p:cNvPr>
          <p:cNvPicPr>
            <a:picLocks noChangeAspect="1"/>
          </p:cNvPicPr>
          <p:nvPr/>
        </p:nvPicPr>
        <p:blipFill>
          <a:blip r:embed="rId8"/>
          <a:stretch>
            <a:fillRect/>
          </a:stretch>
        </p:blipFill>
        <p:spPr>
          <a:xfrm>
            <a:off x="129350" y="5004404"/>
            <a:ext cx="350735" cy="321943"/>
          </a:xfrm>
          <a:prstGeom prst="rect">
            <a:avLst/>
          </a:prstGeom>
        </p:spPr>
      </p:pic>
      <p:pic>
        <p:nvPicPr>
          <p:cNvPr id="85" name="Picture 84">
            <a:extLst>
              <a:ext uri="{FF2B5EF4-FFF2-40B4-BE49-F238E27FC236}">
                <a16:creationId xmlns:a16="http://schemas.microsoft.com/office/drawing/2014/main" id="{7BB944D6-6611-DA44-92E9-5EF44315B67D}"/>
              </a:ext>
            </a:extLst>
          </p:cNvPr>
          <p:cNvPicPr>
            <a:picLocks noChangeAspect="1"/>
          </p:cNvPicPr>
          <p:nvPr/>
        </p:nvPicPr>
        <p:blipFill>
          <a:blip r:embed="rId9"/>
          <a:stretch>
            <a:fillRect/>
          </a:stretch>
        </p:blipFill>
        <p:spPr>
          <a:xfrm>
            <a:off x="176299" y="4456783"/>
            <a:ext cx="250963" cy="418271"/>
          </a:xfrm>
          <a:prstGeom prst="rect">
            <a:avLst/>
          </a:prstGeom>
        </p:spPr>
      </p:pic>
      <p:pic>
        <p:nvPicPr>
          <p:cNvPr id="87" name="Picture 86">
            <a:extLst>
              <a:ext uri="{FF2B5EF4-FFF2-40B4-BE49-F238E27FC236}">
                <a16:creationId xmlns:a16="http://schemas.microsoft.com/office/drawing/2014/main" id="{5AAD46B6-CF6C-F947-85C5-25C5EABE4DE0}"/>
              </a:ext>
            </a:extLst>
          </p:cNvPr>
          <p:cNvPicPr>
            <a:picLocks noChangeAspect="1"/>
          </p:cNvPicPr>
          <p:nvPr/>
        </p:nvPicPr>
        <p:blipFill>
          <a:blip r:embed="rId10"/>
          <a:stretch>
            <a:fillRect/>
          </a:stretch>
        </p:blipFill>
        <p:spPr>
          <a:xfrm>
            <a:off x="126338" y="3524672"/>
            <a:ext cx="385157" cy="318839"/>
          </a:xfrm>
          <a:prstGeom prst="rect">
            <a:avLst/>
          </a:prstGeom>
        </p:spPr>
      </p:pic>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grpSp>
        <p:nvGrpSpPr>
          <p:cNvPr id="54" name="Group 53">
            <a:extLst>
              <a:ext uri="{FF2B5EF4-FFF2-40B4-BE49-F238E27FC236}">
                <a16:creationId xmlns:a16="http://schemas.microsoft.com/office/drawing/2014/main" id="{DCD374F2-C34C-7E43-A2B1-3D0863C8B5FC}"/>
              </a:ext>
            </a:extLst>
          </p:cNvPr>
          <p:cNvGrpSpPr/>
          <p:nvPr/>
        </p:nvGrpSpPr>
        <p:grpSpPr>
          <a:xfrm>
            <a:off x="11563496" y="599227"/>
            <a:ext cx="1052889" cy="261162"/>
            <a:chOff x="11312032" y="490976"/>
            <a:chExt cx="1052889" cy="261162"/>
          </a:xfrm>
        </p:grpSpPr>
        <p:sp>
          <p:nvSpPr>
            <p:cNvPr id="57" name="TextBox 56">
              <a:extLst>
                <a:ext uri="{FF2B5EF4-FFF2-40B4-BE49-F238E27FC236}">
                  <a16:creationId xmlns:a16="http://schemas.microsoft.com/office/drawing/2014/main" id="{C6B390CE-3CE7-914C-BA4A-228F8132036A}"/>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8" name="Picture 67">
              <a:extLst>
                <a:ext uri="{FF2B5EF4-FFF2-40B4-BE49-F238E27FC236}">
                  <a16:creationId xmlns:a16="http://schemas.microsoft.com/office/drawing/2014/main" id="{C0B07154-23B9-0040-9C63-F907F4B55D9A}"/>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0" name="Picture 69">
            <a:extLst>
              <a:ext uri="{FF2B5EF4-FFF2-40B4-BE49-F238E27FC236}">
                <a16:creationId xmlns:a16="http://schemas.microsoft.com/office/drawing/2014/main" id="{B62A5B5D-6B10-804F-ABEC-28108BC33D83}"/>
              </a:ext>
            </a:extLst>
          </p:cNvPr>
          <p:cNvPicPr>
            <a:picLocks noChangeAspect="1"/>
          </p:cNvPicPr>
          <p:nvPr/>
        </p:nvPicPr>
        <p:blipFill rotWithShape="1">
          <a:blip r:embed="rId12"/>
          <a:srcRect t="12385" r="1559" b="17536"/>
          <a:stretch/>
        </p:blipFill>
        <p:spPr>
          <a:xfrm>
            <a:off x="5626133" y="117882"/>
            <a:ext cx="2089834" cy="743863"/>
          </a:xfrm>
          <a:prstGeom prst="rect">
            <a:avLst/>
          </a:prstGeom>
        </p:spPr>
      </p:pic>
      <p:sp>
        <p:nvSpPr>
          <p:cNvPr id="71" name="TextBox 70">
            <a:extLst>
              <a:ext uri="{FF2B5EF4-FFF2-40B4-BE49-F238E27FC236}">
                <a16:creationId xmlns:a16="http://schemas.microsoft.com/office/drawing/2014/main" id="{666157CB-F580-184B-A5FC-F583DEC3160D}"/>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76" name="Picture 75">
            <a:extLst>
              <a:ext uri="{FF2B5EF4-FFF2-40B4-BE49-F238E27FC236}">
                <a16:creationId xmlns:a16="http://schemas.microsoft.com/office/drawing/2014/main" id="{09F41FF0-CFA7-9144-80CF-6B7CCE13DE0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1573227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2051459" cy="369332"/>
          </a:xfrm>
          <a:prstGeom prst="rect">
            <a:avLst/>
          </a:prstGeom>
          <a:noFill/>
        </p:spPr>
        <p:txBody>
          <a:bodyPr wrap="none" rtlCol="0">
            <a:spAutoFit/>
          </a:bodyPr>
          <a:lstStyle/>
          <a:p>
            <a:r>
              <a:rPr lang="en-IN" b="1" dirty="0">
                <a:solidFill>
                  <a:schemeClr val="bg2">
                    <a:lumMod val="50000"/>
                  </a:schemeClr>
                </a:solidFill>
              </a:rPr>
              <a:t>Employee Selection</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533194" y="1011325"/>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7" y="1979238"/>
            <a:ext cx="1792339" cy="39999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02/03/2019</a:t>
            </a:r>
          </a:p>
        </p:txBody>
      </p:sp>
      <p:sp>
        <p:nvSpPr>
          <p:cNvPr id="45" name="TextBox 44">
            <a:extLst>
              <a:ext uri="{FF2B5EF4-FFF2-40B4-BE49-F238E27FC236}">
                <a16:creationId xmlns:a16="http://schemas.microsoft.com/office/drawing/2014/main" id="{550105AF-B118-154C-AF9F-5CD4F3909DD9}"/>
              </a:ext>
            </a:extLst>
          </p:cNvPr>
          <p:cNvSpPr txBox="1"/>
          <p:nvPr/>
        </p:nvSpPr>
        <p:spPr>
          <a:xfrm>
            <a:off x="4997806" y="2009903"/>
            <a:ext cx="1448720" cy="369332"/>
          </a:xfrm>
          <a:prstGeom prst="rect">
            <a:avLst/>
          </a:prstGeom>
          <a:noFill/>
        </p:spPr>
        <p:txBody>
          <a:bodyPr wrap="square" rtlCol="0">
            <a:spAutoFit/>
          </a:bodyPr>
          <a:lstStyle/>
          <a:p>
            <a:pPr algn="ctr"/>
            <a:r>
              <a:rPr lang="en-US" dirty="0"/>
              <a:t>Start Date</a:t>
            </a: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5456456" y="6250226"/>
            <a:ext cx="3212763" cy="40051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6"/>
          <a:stretch>
            <a:fillRect/>
          </a:stretch>
        </p:blipFill>
        <p:spPr>
          <a:xfrm>
            <a:off x="8729072" y="2644343"/>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561931" y="2711457"/>
            <a:ext cx="1448720" cy="369332"/>
          </a:xfrm>
          <a:prstGeom prst="rect">
            <a:avLst/>
          </a:prstGeom>
          <a:noFill/>
        </p:spPr>
        <p:txBody>
          <a:bodyPr wrap="square" rtlCol="0">
            <a:spAutoFit/>
          </a:bodyPr>
          <a:lstStyle/>
          <a:p>
            <a:pPr algn="ctr"/>
            <a:r>
              <a:rPr lang="en-US" dirty="0"/>
              <a:t>Filter </a:t>
            </a:r>
          </a:p>
        </p:txBody>
      </p:sp>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7"/>
          <a:stretch>
            <a:fillRect/>
          </a:stretch>
        </p:blipFill>
        <p:spPr>
          <a:xfrm>
            <a:off x="3137578" y="1915226"/>
            <a:ext cx="1570631" cy="566040"/>
          </a:xfrm>
          <a:prstGeom prst="rect">
            <a:avLst/>
          </a:prstGeom>
        </p:spPr>
      </p:pic>
      <p:sp>
        <p:nvSpPr>
          <p:cNvPr id="4" name="TextBox 3">
            <a:extLst>
              <a:ext uri="{FF2B5EF4-FFF2-40B4-BE49-F238E27FC236}">
                <a16:creationId xmlns:a16="http://schemas.microsoft.com/office/drawing/2014/main" id="{31B0AC37-3F7A-574E-B86E-E42341BD8CDE}"/>
              </a:ext>
            </a:extLst>
          </p:cNvPr>
          <p:cNvSpPr txBox="1"/>
          <p:nvPr/>
        </p:nvSpPr>
        <p:spPr>
          <a:xfrm>
            <a:off x="3123446" y="2652945"/>
            <a:ext cx="812851" cy="369332"/>
          </a:xfrm>
          <a:prstGeom prst="rect">
            <a:avLst/>
          </a:prstGeom>
          <a:noFill/>
        </p:spPr>
        <p:txBody>
          <a:bodyPr wrap="none" rtlCol="0">
            <a:spAutoFit/>
          </a:bodyPr>
          <a:lstStyle/>
          <a:p>
            <a:r>
              <a:rPr lang="en-US" dirty="0"/>
              <a:t>Search</a:t>
            </a:r>
          </a:p>
        </p:txBody>
      </p:sp>
      <p:sp>
        <p:nvSpPr>
          <p:cNvPr id="55" name="Rectangle: Rounded Corners 55">
            <a:extLst>
              <a:ext uri="{FF2B5EF4-FFF2-40B4-BE49-F238E27FC236}">
                <a16:creationId xmlns:a16="http://schemas.microsoft.com/office/drawing/2014/main" id="{418249F8-5E10-B842-80DF-833D2C21E785}"/>
              </a:ext>
            </a:extLst>
          </p:cNvPr>
          <p:cNvSpPr/>
          <p:nvPr/>
        </p:nvSpPr>
        <p:spPr>
          <a:xfrm>
            <a:off x="3982003" y="2653479"/>
            <a:ext cx="1551625" cy="40594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1">
                    <a:lumMod val="65000"/>
                  </a:schemeClr>
                </a:solidFill>
              </a:rPr>
              <a:t>Employee ID</a:t>
            </a:r>
          </a:p>
        </p:txBody>
      </p:sp>
      <p:sp>
        <p:nvSpPr>
          <p:cNvPr id="54" name="Rectangle 53">
            <a:extLst>
              <a:ext uri="{FF2B5EF4-FFF2-40B4-BE49-F238E27FC236}">
                <a16:creationId xmlns:a16="http://schemas.microsoft.com/office/drawing/2014/main" id="{03BF1CDC-8B36-BA41-A6E3-85F223F047D3}"/>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6" name="Group 55">
            <a:extLst>
              <a:ext uri="{FF2B5EF4-FFF2-40B4-BE49-F238E27FC236}">
                <a16:creationId xmlns:a16="http://schemas.microsoft.com/office/drawing/2014/main" id="{433BDC86-E824-1849-ACC5-4CE585AB0389}"/>
              </a:ext>
            </a:extLst>
          </p:cNvPr>
          <p:cNvGrpSpPr/>
          <p:nvPr/>
        </p:nvGrpSpPr>
        <p:grpSpPr>
          <a:xfrm>
            <a:off x="111459" y="2993388"/>
            <a:ext cx="2152334" cy="358614"/>
            <a:chOff x="212185" y="3399571"/>
            <a:chExt cx="2353700" cy="392165"/>
          </a:xfrm>
        </p:grpSpPr>
        <p:pic>
          <p:nvPicPr>
            <p:cNvPr id="57" name="Picture 56">
              <a:extLst>
                <a:ext uri="{FF2B5EF4-FFF2-40B4-BE49-F238E27FC236}">
                  <a16:creationId xmlns:a16="http://schemas.microsoft.com/office/drawing/2014/main" id="{B0D8E8D5-A89F-374A-B675-BC6BC13B744A}"/>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8" name="TextBox 57">
              <a:extLst>
                <a:ext uri="{FF2B5EF4-FFF2-40B4-BE49-F238E27FC236}">
                  <a16:creationId xmlns:a16="http://schemas.microsoft.com/office/drawing/2014/main" id="{5736E18B-288C-F94C-AFB0-BEFC05241750}"/>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9" name="TextBox 58">
            <a:extLst>
              <a:ext uri="{FF2B5EF4-FFF2-40B4-BE49-F238E27FC236}">
                <a16:creationId xmlns:a16="http://schemas.microsoft.com/office/drawing/2014/main" id="{1CED66CF-057F-DC48-99B7-57A2C9DE0C8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60" name="Picture 59">
            <a:extLst>
              <a:ext uri="{FF2B5EF4-FFF2-40B4-BE49-F238E27FC236}">
                <a16:creationId xmlns:a16="http://schemas.microsoft.com/office/drawing/2014/main" id="{5CB441DC-0753-F242-A1A6-54B69CEAD4B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61" name="TextBox 60">
            <a:extLst>
              <a:ext uri="{FF2B5EF4-FFF2-40B4-BE49-F238E27FC236}">
                <a16:creationId xmlns:a16="http://schemas.microsoft.com/office/drawing/2014/main" id="{BDD2E90D-4C47-1A40-A66A-82FD030821B0}"/>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2" name="Group 61">
            <a:extLst>
              <a:ext uri="{FF2B5EF4-FFF2-40B4-BE49-F238E27FC236}">
                <a16:creationId xmlns:a16="http://schemas.microsoft.com/office/drawing/2014/main" id="{F2A410DB-C4EF-A94A-8CDD-111136EDE8B9}"/>
              </a:ext>
            </a:extLst>
          </p:cNvPr>
          <p:cNvGrpSpPr/>
          <p:nvPr/>
        </p:nvGrpSpPr>
        <p:grpSpPr>
          <a:xfrm>
            <a:off x="147367" y="1961303"/>
            <a:ext cx="2189543" cy="342369"/>
            <a:chOff x="198537" y="2990591"/>
            <a:chExt cx="2130046" cy="342369"/>
          </a:xfrm>
        </p:grpSpPr>
        <p:pic>
          <p:nvPicPr>
            <p:cNvPr id="63" name="Picture 62">
              <a:extLst>
                <a:ext uri="{FF2B5EF4-FFF2-40B4-BE49-F238E27FC236}">
                  <a16:creationId xmlns:a16="http://schemas.microsoft.com/office/drawing/2014/main" id="{497F9C21-B455-A14F-918B-6EFD4A0F19CA}"/>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4" name="TextBox 63">
              <a:extLst>
                <a:ext uri="{FF2B5EF4-FFF2-40B4-BE49-F238E27FC236}">
                  <a16:creationId xmlns:a16="http://schemas.microsoft.com/office/drawing/2014/main" id="{28BC970B-F647-AE47-8055-CA7DFFF31E6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5" name="Picture 64">
            <a:extLst>
              <a:ext uri="{FF2B5EF4-FFF2-40B4-BE49-F238E27FC236}">
                <a16:creationId xmlns:a16="http://schemas.microsoft.com/office/drawing/2014/main" id="{7B0D0028-62EB-6644-A460-17104D2E690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7" name="TextBox 66">
            <a:extLst>
              <a:ext uri="{FF2B5EF4-FFF2-40B4-BE49-F238E27FC236}">
                <a16:creationId xmlns:a16="http://schemas.microsoft.com/office/drawing/2014/main" id="{DB3805ED-8BB3-3944-A9F2-0D2308B0738D}"/>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9" name="Group 68">
            <a:extLst>
              <a:ext uri="{FF2B5EF4-FFF2-40B4-BE49-F238E27FC236}">
                <a16:creationId xmlns:a16="http://schemas.microsoft.com/office/drawing/2014/main" id="{5AF8E670-BEA2-944E-B112-15DC0E792B2B}"/>
              </a:ext>
            </a:extLst>
          </p:cNvPr>
          <p:cNvGrpSpPr/>
          <p:nvPr/>
        </p:nvGrpSpPr>
        <p:grpSpPr>
          <a:xfrm>
            <a:off x="133864" y="4025598"/>
            <a:ext cx="2215537" cy="354244"/>
            <a:chOff x="172518" y="2990591"/>
            <a:chExt cx="2155334" cy="354244"/>
          </a:xfrm>
        </p:grpSpPr>
        <p:pic>
          <p:nvPicPr>
            <p:cNvPr id="72" name="Picture 71">
              <a:extLst>
                <a:ext uri="{FF2B5EF4-FFF2-40B4-BE49-F238E27FC236}">
                  <a16:creationId xmlns:a16="http://schemas.microsoft.com/office/drawing/2014/main" id="{FD4CD8E9-4E81-2049-A070-3F4422517D9D}"/>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73" name="TextBox 72">
              <a:extLst>
                <a:ext uri="{FF2B5EF4-FFF2-40B4-BE49-F238E27FC236}">
                  <a16:creationId xmlns:a16="http://schemas.microsoft.com/office/drawing/2014/main" id="{89E73CC1-C60D-7341-BDA8-275BF85C0B80}"/>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4" name="TextBox 73">
            <a:extLst>
              <a:ext uri="{FF2B5EF4-FFF2-40B4-BE49-F238E27FC236}">
                <a16:creationId xmlns:a16="http://schemas.microsoft.com/office/drawing/2014/main" id="{975318F5-B968-0645-92DA-0722F6569DBD}"/>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78" name="TextBox 77">
            <a:extLst>
              <a:ext uri="{FF2B5EF4-FFF2-40B4-BE49-F238E27FC236}">
                <a16:creationId xmlns:a16="http://schemas.microsoft.com/office/drawing/2014/main" id="{1CCAE0DC-6050-6147-857B-21989C1DB6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9" name="Picture 78">
            <a:extLst>
              <a:ext uri="{FF2B5EF4-FFF2-40B4-BE49-F238E27FC236}">
                <a16:creationId xmlns:a16="http://schemas.microsoft.com/office/drawing/2014/main" id="{4090F90A-EC85-FE4B-B7A1-997F5EF0AE2C}"/>
              </a:ext>
            </a:extLst>
          </p:cNvPr>
          <p:cNvPicPr>
            <a:picLocks noChangeAspect="1"/>
          </p:cNvPicPr>
          <p:nvPr/>
        </p:nvPicPr>
        <p:blipFill>
          <a:blip r:embed="rId12"/>
          <a:stretch>
            <a:fillRect/>
          </a:stretch>
        </p:blipFill>
        <p:spPr>
          <a:xfrm>
            <a:off x="129350" y="5004404"/>
            <a:ext cx="350735" cy="321943"/>
          </a:xfrm>
          <a:prstGeom prst="rect">
            <a:avLst/>
          </a:prstGeom>
        </p:spPr>
      </p:pic>
      <p:pic>
        <p:nvPicPr>
          <p:cNvPr id="80" name="Picture 79">
            <a:extLst>
              <a:ext uri="{FF2B5EF4-FFF2-40B4-BE49-F238E27FC236}">
                <a16:creationId xmlns:a16="http://schemas.microsoft.com/office/drawing/2014/main" id="{F02D2B8D-9EB2-9943-BE06-78AF4049E1C6}"/>
              </a:ext>
            </a:extLst>
          </p:cNvPr>
          <p:cNvPicPr>
            <a:picLocks noChangeAspect="1"/>
          </p:cNvPicPr>
          <p:nvPr/>
        </p:nvPicPr>
        <p:blipFill>
          <a:blip r:embed="rId13"/>
          <a:stretch>
            <a:fillRect/>
          </a:stretch>
        </p:blipFill>
        <p:spPr>
          <a:xfrm>
            <a:off x="176299" y="4456783"/>
            <a:ext cx="250963" cy="418271"/>
          </a:xfrm>
          <a:prstGeom prst="rect">
            <a:avLst/>
          </a:prstGeom>
        </p:spPr>
      </p:pic>
      <p:pic>
        <p:nvPicPr>
          <p:cNvPr id="81" name="Picture 80">
            <a:extLst>
              <a:ext uri="{FF2B5EF4-FFF2-40B4-BE49-F238E27FC236}">
                <a16:creationId xmlns:a16="http://schemas.microsoft.com/office/drawing/2014/main" id="{E5161FD0-EE84-3B42-89EE-870D623F4EDB}"/>
              </a:ext>
            </a:extLst>
          </p:cNvPr>
          <p:cNvPicPr>
            <a:picLocks noChangeAspect="1"/>
          </p:cNvPicPr>
          <p:nvPr/>
        </p:nvPicPr>
        <p:blipFill>
          <a:blip r:embed="rId14"/>
          <a:stretch>
            <a:fillRect/>
          </a:stretch>
        </p:blipFill>
        <p:spPr>
          <a:xfrm>
            <a:off x="126338" y="3524672"/>
            <a:ext cx="385157" cy="318839"/>
          </a:xfrm>
          <a:prstGeom prst="rect">
            <a:avLst/>
          </a:prstGeom>
        </p:spPr>
      </p:pic>
      <p:pic>
        <p:nvPicPr>
          <p:cNvPr id="8" name="Picture 7">
            <a:extLst>
              <a:ext uri="{FF2B5EF4-FFF2-40B4-BE49-F238E27FC236}">
                <a16:creationId xmlns:a16="http://schemas.microsoft.com/office/drawing/2014/main" id="{31D18B23-2E80-1441-8012-790129AECFFE}"/>
              </a:ext>
            </a:extLst>
          </p:cNvPr>
          <p:cNvPicPr>
            <a:picLocks noChangeAspect="1"/>
          </p:cNvPicPr>
          <p:nvPr/>
        </p:nvPicPr>
        <p:blipFill>
          <a:blip r:embed="rId15"/>
          <a:stretch>
            <a:fillRect/>
          </a:stretch>
        </p:blipFill>
        <p:spPr>
          <a:xfrm>
            <a:off x="2919227" y="3291912"/>
            <a:ext cx="8942183" cy="2759543"/>
          </a:xfrm>
          <a:prstGeom prst="rect">
            <a:avLst/>
          </a:prstGeom>
        </p:spPr>
      </p:pic>
      <p:pic>
        <p:nvPicPr>
          <p:cNvPr id="13" name="Picture 12">
            <a:extLst>
              <a:ext uri="{FF2B5EF4-FFF2-40B4-BE49-F238E27FC236}">
                <a16:creationId xmlns:a16="http://schemas.microsoft.com/office/drawing/2014/main" id="{C813FB40-821E-FD45-9274-5A415B1CA503}"/>
              </a:ext>
            </a:extLst>
          </p:cNvPr>
          <p:cNvPicPr>
            <a:picLocks noChangeAspect="1"/>
          </p:cNvPicPr>
          <p:nvPr/>
        </p:nvPicPr>
        <p:blipFill>
          <a:blip r:embed="rId16"/>
          <a:stretch>
            <a:fillRect/>
          </a:stretch>
        </p:blipFill>
        <p:spPr>
          <a:xfrm>
            <a:off x="10728816" y="3811426"/>
            <a:ext cx="425682" cy="2198067"/>
          </a:xfrm>
          <a:prstGeom prst="rect">
            <a:avLst/>
          </a:prstGeom>
        </p:spPr>
      </p:pic>
      <p:grpSp>
        <p:nvGrpSpPr>
          <p:cNvPr id="68" name="Group 67">
            <a:extLst>
              <a:ext uri="{FF2B5EF4-FFF2-40B4-BE49-F238E27FC236}">
                <a16:creationId xmlns:a16="http://schemas.microsoft.com/office/drawing/2014/main" id="{C4387F4E-8449-3349-BCDF-19612F32CEC3}"/>
              </a:ext>
            </a:extLst>
          </p:cNvPr>
          <p:cNvGrpSpPr/>
          <p:nvPr/>
        </p:nvGrpSpPr>
        <p:grpSpPr>
          <a:xfrm>
            <a:off x="11563496" y="599227"/>
            <a:ext cx="1052889" cy="261162"/>
            <a:chOff x="11312032" y="490976"/>
            <a:chExt cx="1052889" cy="261162"/>
          </a:xfrm>
        </p:grpSpPr>
        <p:sp>
          <p:nvSpPr>
            <p:cNvPr id="70" name="TextBox 69">
              <a:extLst>
                <a:ext uri="{FF2B5EF4-FFF2-40B4-BE49-F238E27FC236}">
                  <a16:creationId xmlns:a16="http://schemas.microsoft.com/office/drawing/2014/main" id="{D212CB6B-8B76-FB43-B5A5-4E96DF94659B}"/>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1" name="Picture 70">
              <a:extLst>
                <a:ext uri="{FF2B5EF4-FFF2-40B4-BE49-F238E27FC236}">
                  <a16:creationId xmlns:a16="http://schemas.microsoft.com/office/drawing/2014/main" id="{0187B62B-9EAD-7643-98CF-95A95CFB654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6" name="Picture 75">
            <a:extLst>
              <a:ext uri="{FF2B5EF4-FFF2-40B4-BE49-F238E27FC236}">
                <a16:creationId xmlns:a16="http://schemas.microsoft.com/office/drawing/2014/main" id="{AF4A21C9-1457-E046-B769-B1B88F53F31D}"/>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7" name="TextBox 76">
            <a:extLst>
              <a:ext uri="{FF2B5EF4-FFF2-40B4-BE49-F238E27FC236}">
                <a16:creationId xmlns:a16="http://schemas.microsoft.com/office/drawing/2014/main" id="{C1DF62D5-FB46-5A49-A39F-E0981B6EA40C}"/>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82" name="Picture 81">
            <a:extLst>
              <a:ext uri="{FF2B5EF4-FFF2-40B4-BE49-F238E27FC236}">
                <a16:creationId xmlns:a16="http://schemas.microsoft.com/office/drawing/2014/main" id="{E7028835-62CD-B942-9CBB-B791129276E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075195" y="209648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8371279" y="1955249"/>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657994" y="2874350"/>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4383911" y="4345809"/>
            <a:ext cx="3075450" cy="42573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28/02/19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2975207" y="4456783"/>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882208" y="3267362"/>
            <a:ext cx="3513811"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4394353" y="494727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2900118" y="4986631"/>
            <a:ext cx="1087349" cy="369332"/>
          </a:xfrm>
          <a:prstGeom prst="rect">
            <a:avLst/>
          </a:prstGeom>
          <a:noFill/>
        </p:spPr>
        <p:txBody>
          <a:bodyPr wrap="none" rtlCol="0">
            <a:spAutoFit/>
          </a:bodyPr>
          <a:lstStyle/>
          <a:p>
            <a:pPr algn="ctr"/>
            <a:r>
              <a:rPr lang="en-US" dirty="0"/>
              <a:t>End Date </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6"/>
          <a:stretch>
            <a:fillRect/>
          </a:stretch>
        </p:blipFill>
        <p:spPr>
          <a:xfrm>
            <a:off x="9792162" y="2087845"/>
            <a:ext cx="1466059" cy="539399"/>
          </a:xfrm>
          <a:prstGeom prst="rect">
            <a:avLst/>
          </a:prstGeom>
        </p:spPr>
      </p:pic>
      <p:sp>
        <p:nvSpPr>
          <p:cNvPr id="61" name="TextBox 60">
            <a:extLst>
              <a:ext uri="{FF2B5EF4-FFF2-40B4-BE49-F238E27FC236}">
                <a16:creationId xmlns:a16="http://schemas.microsoft.com/office/drawing/2014/main" id="{9595503B-F8E6-C54C-98D4-D2293C88D7DA}"/>
              </a:ext>
            </a:extLst>
          </p:cNvPr>
          <p:cNvSpPr txBox="1"/>
          <p:nvPr/>
        </p:nvSpPr>
        <p:spPr>
          <a:xfrm>
            <a:off x="2738302" y="5726060"/>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4394353" y="574803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u="sng" dirty="0">
                <a:solidFill>
                  <a:schemeClr val="bg2">
                    <a:lumMod val="50000"/>
                  </a:schemeClr>
                </a:solidFill>
              </a:rPr>
              <a:t>MANUFACTURING</a:t>
            </a:r>
          </a:p>
        </p:txBody>
      </p:sp>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24" name="TextBox 123">
            <a:extLst>
              <a:ext uri="{FF2B5EF4-FFF2-40B4-BE49-F238E27FC236}">
                <a16:creationId xmlns:a16="http://schemas.microsoft.com/office/drawing/2014/main" id="{6F77536A-44F9-694A-A5F1-EFF1730BE7FB}"/>
              </a:ext>
            </a:extLst>
          </p:cNvPr>
          <p:cNvSpPr txBox="1"/>
          <p:nvPr/>
        </p:nvSpPr>
        <p:spPr>
          <a:xfrm>
            <a:off x="498175" y="5121312"/>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11"/>
          <a:stretch>
            <a:fillRect/>
          </a:stretch>
        </p:blipFill>
        <p:spPr>
          <a:xfrm>
            <a:off x="126338" y="5110163"/>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3"/>
          <a:stretch>
            <a:fillRect/>
          </a:stretch>
        </p:blipFill>
        <p:spPr>
          <a:xfrm>
            <a:off x="126338" y="3524672"/>
            <a:ext cx="385157" cy="318839"/>
          </a:xfrm>
          <a:prstGeom prst="rect">
            <a:avLst/>
          </a:prstGeom>
        </p:spPr>
      </p:pic>
      <p:pic>
        <p:nvPicPr>
          <p:cNvPr id="4" name="Picture 3"/>
          <p:cNvPicPr>
            <a:picLocks noChangeAspect="1"/>
          </p:cNvPicPr>
          <p:nvPr/>
        </p:nvPicPr>
        <p:blipFill>
          <a:blip r:embed="rId14"/>
          <a:stretch>
            <a:fillRect/>
          </a:stretch>
        </p:blipFill>
        <p:spPr>
          <a:xfrm>
            <a:off x="7848746" y="4901821"/>
            <a:ext cx="3714750" cy="1738040"/>
          </a:xfrm>
          <a:prstGeom prst="rect">
            <a:avLst/>
          </a:prstGeom>
        </p:spPr>
      </p:pic>
      <p:pic>
        <p:nvPicPr>
          <p:cNvPr id="7" name="Picture 6"/>
          <p:cNvPicPr>
            <a:picLocks noChangeAspect="1"/>
          </p:cNvPicPr>
          <p:nvPr/>
        </p:nvPicPr>
        <p:blipFill>
          <a:blip r:embed="rId15"/>
          <a:stretch>
            <a:fillRect/>
          </a:stretch>
        </p:blipFill>
        <p:spPr>
          <a:xfrm>
            <a:off x="6153707" y="5832487"/>
            <a:ext cx="173280" cy="253255"/>
          </a:xfrm>
          <a:prstGeom prst="rect">
            <a:avLst/>
          </a:prstGeom>
        </p:spPr>
      </p:pic>
      <p:grpSp>
        <p:nvGrpSpPr>
          <p:cNvPr id="59" name="Group 58">
            <a:extLst>
              <a:ext uri="{FF2B5EF4-FFF2-40B4-BE49-F238E27FC236}">
                <a16:creationId xmlns:a16="http://schemas.microsoft.com/office/drawing/2014/main" id="{16E11333-2967-4C47-B3A3-2EA2B8B5ADB6}"/>
              </a:ext>
            </a:extLst>
          </p:cNvPr>
          <p:cNvGrpSpPr/>
          <p:nvPr/>
        </p:nvGrpSpPr>
        <p:grpSpPr>
          <a:xfrm>
            <a:off x="11563496" y="599227"/>
            <a:ext cx="1052889" cy="261162"/>
            <a:chOff x="11312032" y="490976"/>
            <a:chExt cx="1052889" cy="261162"/>
          </a:xfrm>
        </p:grpSpPr>
        <p:sp>
          <p:nvSpPr>
            <p:cNvPr id="60" name="TextBox 59">
              <a:extLst>
                <a:ext uri="{FF2B5EF4-FFF2-40B4-BE49-F238E27FC236}">
                  <a16:creationId xmlns:a16="http://schemas.microsoft.com/office/drawing/2014/main" id="{6D354EC3-D34D-6940-9133-1CE1108F2F7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2" name="Picture 61">
              <a:extLst>
                <a:ext uri="{FF2B5EF4-FFF2-40B4-BE49-F238E27FC236}">
                  <a16:creationId xmlns:a16="http://schemas.microsoft.com/office/drawing/2014/main" id="{3721B9F3-136D-BE49-85CF-757ECFD5CA1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4" name="Picture 63">
            <a:extLst>
              <a:ext uri="{FF2B5EF4-FFF2-40B4-BE49-F238E27FC236}">
                <a16:creationId xmlns:a16="http://schemas.microsoft.com/office/drawing/2014/main" id="{D4600426-9436-0D4C-B3C6-1F3809A06DAF}"/>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65" name="TextBox 64">
            <a:extLst>
              <a:ext uri="{FF2B5EF4-FFF2-40B4-BE49-F238E27FC236}">
                <a16:creationId xmlns:a16="http://schemas.microsoft.com/office/drawing/2014/main" id="{EDDD452E-1A88-5647-B269-19199FE56B48}"/>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7" name="Picture 66">
            <a:extLst>
              <a:ext uri="{FF2B5EF4-FFF2-40B4-BE49-F238E27FC236}">
                <a16:creationId xmlns:a16="http://schemas.microsoft.com/office/drawing/2014/main" id="{3EA478FB-0ABE-A843-A1E0-B32B79A4810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sp>
        <p:nvSpPr>
          <p:cNvPr id="38" name="Rectangle 37">
            <a:extLst>
              <a:ext uri="{FF2B5EF4-FFF2-40B4-BE49-F238E27FC236}">
                <a16:creationId xmlns:a16="http://schemas.microsoft.com/office/drawing/2014/main" id="{30028716-C2BF-5A46-ADDC-B7D95A809ECA}"/>
              </a:ext>
            </a:extLst>
          </p:cNvPr>
          <p:cNvSpPr/>
          <p:nvPr/>
        </p:nvSpPr>
        <p:spPr>
          <a:xfrm>
            <a:off x="2638708" y="1043010"/>
            <a:ext cx="10141357" cy="6224849"/>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7566374" y="1908453"/>
            <a:ext cx="5077303" cy="4883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34637" y="1877578"/>
            <a:ext cx="4646078" cy="493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3147358" y="2442626"/>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050376" y="204349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1287524" y="8636568"/>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071823" y="307860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flipH="1">
            <a:off x="14922153" y="7661242"/>
            <a:ext cx="3813581" cy="3338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4058237" y="4314908"/>
            <a:ext cx="1998878" cy="419621"/>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4"/>
          <a:stretch>
            <a:fillRect/>
          </a:stretch>
        </p:blipFill>
        <p:spPr>
          <a:xfrm>
            <a:off x="3177619" y="3449912"/>
            <a:ext cx="1466059" cy="565572"/>
          </a:xfrm>
          <a:prstGeom prst="rect">
            <a:avLst/>
          </a:prstGeom>
        </p:spPr>
      </p:pic>
      <p:sp>
        <p:nvSpPr>
          <p:cNvPr id="92" name="Rectangle 91">
            <a:extLst>
              <a:ext uri="{FF2B5EF4-FFF2-40B4-BE49-F238E27FC236}">
                <a16:creationId xmlns:a16="http://schemas.microsoft.com/office/drawing/2014/main" id="{DD560AA0-E195-594D-982C-96E4F9E330F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95" name="Group 94">
            <a:extLst>
              <a:ext uri="{FF2B5EF4-FFF2-40B4-BE49-F238E27FC236}">
                <a16:creationId xmlns:a16="http://schemas.microsoft.com/office/drawing/2014/main" id="{AE353BE8-EFB7-CF45-8ACC-586B39DBBA62}"/>
              </a:ext>
            </a:extLst>
          </p:cNvPr>
          <p:cNvGrpSpPr/>
          <p:nvPr/>
        </p:nvGrpSpPr>
        <p:grpSpPr>
          <a:xfrm>
            <a:off x="111459" y="2993388"/>
            <a:ext cx="2152334" cy="358614"/>
            <a:chOff x="212185" y="3399571"/>
            <a:chExt cx="2353700" cy="392165"/>
          </a:xfrm>
        </p:grpSpPr>
        <p:pic>
          <p:nvPicPr>
            <p:cNvPr id="99" name="Picture 98">
              <a:extLst>
                <a:ext uri="{FF2B5EF4-FFF2-40B4-BE49-F238E27FC236}">
                  <a16:creationId xmlns:a16="http://schemas.microsoft.com/office/drawing/2014/main" id="{12C29CC4-848D-A54B-9010-03900359FCC8}"/>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109" name="TextBox 108">
              <a:extLst>
                <a:ext uri="{FF2B5EF4-FFF2-40B4-BE49-F238E27FC236}">
                  <a16:creationId xmlns:a16="http://schemas.microsoft.com/office/drawing/2014/main" id="{A5173297-3B79-864D-9A80-CCC86C48F8C8}"/>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110" name="TextBox 109">
            <a:extLst>
              <a:ext uri="{FF2B5EF4-FFF2-40B4-BE49-F238E27FC236}">
                <a16:creationId xmlns:a16="http://schemas.microsoft.com/office/drawing/2014/main" id="{54147893-E113-A144-BA8A-501E7AE614F6}"/>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111" name="Picture 110">
            <a:extLst>
              <a:ext uri="{FF2B5EF4-FFF2-40B4-BE49-F238E27FC236}">
                <a16:creationId xmlns:a16="http://schemas.microsoft.com/office/drawing/2014/main" id="{008C3917-9506-A540-869C-6F6F2E01F6CC}"/>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112" name="TextBox 111">
            <a:extLst>
              <a:ext uri="{FF2B5EF4-FFF2-40B4-BE49-F238E27FC236}">
                <a16:creationId xmlns:a16="http://schemas.microsoft.com/office/drawing/2014/main" id="{B04E6C4D-655A-E748-85D5-CFB0C985F38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113" name="Group 112">
            <a:extLst>
              <a:ext uri="{FF2B5EF4-FFF2-40B4-BE49-F238E27FC236}">
                <a16:creationId xmlns:a16="http://schemas.microsoft.com/office/drawing/2014/main" id="{1A0DA233-2694-3D4A-8D8D-CAEEC04298DF}"/>
              </a:ext>
            </a:extLst>
          </p:cNvPr>
          <p:cNvGrpSpPr/>
          <p:nvPr/>
        </p:nvGrpSpPr>
        <p:grpSpPr>
          <a:xfrm>
            <a:off x="147367" y="1961303"/>
            <a:ext cx="2189543" cy="342369"/>
            <a:chOff x="198537" y="2990591"/>
            <a:chExt cx="2130046" cy="342369"/>
          </a:xfrm>
        </p:grpSpPr>
        <p:pic>
          <p:nvPicPr>
            <p:cNvPr id="114" name="Picture 113">
              <a:extLst>
                <a:ext uri="{FF2B5EF4-FFF2-40B4-BE49-F238E27FC236}">
                  <a16:creationId xmlns:a16="http://schemas.microsoft.com/office/drawing/2014/main" id="{DF093D20-E03A-F945-9876-6DD95DC843DF}"/>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115" name="TextBox 114">
              <a:extLst>
                <a:ext uri="{FF2B5EF4-FFF2-40B4-BE49-F238E27FC236}">
                  <a16:creationId xmlns:a16="http://schemas.microsoft.com/office/drawing/2014/main" id="{849285F3-5073-1C4D-A6B1-2950ED7EDA63}"/>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116" name="Picture 115">
            <a:extLst>
              <a:ext uri="{FF2B5EF4-FFF2-40B4-BE49-F238E27FC236}">
                <a16:creationId xmlns:a16="http://schemas.microsoft.com/office/drawing/2014/main" id="{F72C6F95-20D1-6647-ADD7-FA8B0B52EB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117" name="TextBox 116">
            <a:extLst>
              <a:ext uri="{FF2B5EF4-FFF2-40B4-BE49-F238E27FC236}">
                <a16:creationId xmlns:a16="http://schemas.microsoft.com/office/drawing/2014/main" id="{F51131E5-9B83-6043-881F-71CD1F0D1067}"/>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119" name="Group 118">
            <a:extLst>
              <a:ext uri="{FF2B5EF4-FFF2-40B4-BE49-F238E27FC236}">
                <a16:creationId xmlns:a16="http://schemas.microsoft.com/office/drawing/2014/main" id="{73C7C920-B5BC-6740-8804-5CC37B9E47BD}"/>
              </a:ext>
            </a:extLst>
          </p:cNvPr>
          <p:cNvGrpSpPr/>
          <p:nvPr/>
        </p:nvGrpSpPr>
        <p:grpSpPr>
          <a:xfrm>
            <a:off x="133864" y="4025598"/>
            <a:ext cx="2215537" cy="354244"/>
            <a:chOff x="172518" y="2990591"/>
            <a:chExt cx="2155334" cy="354244"/>
          </a:xfrm>
        </p:grpSpPr>
        <p:pic>
          <p:nvPicPr>
            <p:cNvPr id="120" name="Picture 119">
              <a:extLst>
                <a:ext uri="{FF2B5EF4-FFF2-40B4-BE49-F238E27FC236}">
                  <a16:creationId xmlns:a16="http://schemas.microsoft.com/office/drawing/2014/main" id="{C5B058C9-4174-9540-92D8-9072ABF6FF0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121" name="TextBox 120">
              <a:extLst>
                <a:ext uri="{FF2B5EF4-FFF2-40B4-BE49-F238E27FC236}">
                  <a16:creationId xmlns:a16="http://schemas.microsoft.com/office/drawing/2014/main" id="{51AD8314-DF23-2F4D-AC95-5E78648F73C1}"/>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122" name="TextBox 121">
            <a:extLst>
              <a:ext uri="{FF2B5EF4-FFF2-40B4-BE49-F238E27FC236}">
                <a16:creationId xmlns:a16="http://schemas.microsoft.com/office/drawing/2014/main" id="{B1DCDEA3-4939-4B4C-B97B-ED867BB266C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24" name="TextBox 123">
            <a:extLst>
              <a:ext uri="{FF2B5EF4-FFF2-40B4-BE49-F238E27FC236}">
                <a16:creationId xmlns:a16="http://schemas.microsoft.com/office/drawing/2014/main" id="{6F77536A-44F9-694A-A5F1-EFF1730BE7FB}"/>
              </a:ext>
            </a:extLst>
          </p:cNvPr>
          <p:cNvSpPr txBox="1"/>
          <p:nvPr/>
        </p:nvSpPr>
        <p:spPr>
          <a:xfrm>
            <a:off x="498175" y="5121312"/>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25" name="Picture 124">
            <a:extLst>
              <a:ext uri="{FF2B5EF4-FFF2-40B4-BE49-F238E27FC236}">
                <a16:creationId xmlns:a16="http://schemas.microsoft.com/office/drawing/2014/main" id="{4C0C2C45-6FA6-3743-A2C8-F5127CE02F5B}"/>
              </a:ext>
            </a:extLst>
          </p:cNvPr>
          <p:cNvPicPr>
            <a:picLocks noChangeAspect="1"/>
          </p:cNvPicPr>
          <p:nvPr/>
        </p:nvPicPr>
        <p:blipFill>
          <a:blip r:embed="rId9"/>
          <a:stretch>
            <a:fillRect/>
          </a:stretch>
        </p:blipFill>
        <p:spPr>
          <a:xfrm>
            <a:off x="126338" y="5110163"/>
            <a:ext cx="350735" cy="321943"/>
          </a:xfrm>
          <a:prstGeom prst="rect">
            <a:avLst/>
          </a:prstGeom>
        </p:spPr>
      </p:pic>
      <p:pic>
        <p:nvPicPr>
          <p:cNvPr id="126" name="Picture 125">
            <a:extLst>
              <a:ext uri="{FF2B5EF4-FFF2-40B4-BE49-F238E27FC236}">
                <a16:creationId xmlns:a16="http://schemas.microsoft.com/office/drawing/2014/main" id="{BC5A8F9B-06F7-D543-862E-7ABF6234C329}"/>
              </a:ext>
            </a:extLst>
          </p:cNvPr>
          <p:cNvPicPr>
            <a:picLocks noChangeAspect="1"/>
          </p:cNvPicPr>
          <p:nvPr/>
        </p:nvPicPr>
        <p:blipFill>
          <a:blip r:embed="rId10"/>
          <a:stretch>
            <a:fillRect/>
          </a:stretch>
        </p:blipFill>
        <p:spPr>
          <a:xfrm>
            <a:off x="176299" y="4456783"/>
            <a:ext cx="250963" cy="418271"/>
          </a:xfrm>
          <a:prstGeom prst="rect">
            <a:avLst/>
          </a:prstGeom>
        </p:spPr>
      </p:pic>
      <p:pic>
        <p:nvPicPr>
          <p:cNvPr id="127" name="Picture 126">
            <a:extLst>
              <a:ext uri="{FF2B5EF4-FFF2-40B4-BE49-F238E27FC236}">
                <a16:creationId xmlns:a16="http://schemas.microsoft.com/office/drawing/2014/main" id="{3B67373D-B14E-2640-A867-D95B6F85E328}"/>
              </a:ext>
            </a:extLst>
          </p:cNvPr>
          <p:cNvPicPr>
            <a:picLocks noChangeAspect="1"/>
          </p:cNvPicPr>
          <p:nvPr/>
        </p:nvPicPr>
        <p:blipFill>
          <a:blip r:embed="rId11"/>
          <a:stretch>
            <a:fillRect/>
          </a:stretch>
        </p:blipFill>
        <p:spPr>
          <a:xfrm>
            <a:off x="126338" y="3524672"/>
            <a:ext cx="385157" cy="318839"/>
          </a:xfrm>
          <a:prstGeom prst="rect">
            <a:avLst/>
          </a:prstGeom>
        </p:spPr>
      </p:pic>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13"/>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13524409" y="6345213"/>
            <a:ext cx="3370162" cy="425737"/>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  28/02/19 	  -  	   10/03/19  </a:t>
            </a:r>
          </a:p>
        </p:txBody>
      </p:sp>
      <p:sp>
        <p:nvSpPr>
          <p:cNvPr id="53" name="TextBox 52">
            <a:extLst>
              <a:ext uri="{FF2B5EF4-FFF2-40B4-BE49-F238E27FC236}">
                <a16:creationId xmlns:a16="http://schemas.microsoft.com/office/drawing/2014/main" id="{550105AF-B118-154C-AF9F-5CD4F3909DD9}"/>
              </a:ext>
            </a:extLst>
          </p:cNvPr>
          <p:cNvSpPr txBox="1"/>
          <p:nvPr/>
        </p:nvSpPr>
        <p:spPr>
          <a:xfrm>
            <a:off x="13303960" y="675723"/>
            <a:ext cx="1179105" cy="369332"/>
          </a:xfrm>
          <a:prstGeom prst="rect">
            <a:avLst/>
          </a:prstGeom>
          <a:noFill/>
        </p:spPr>
        <p:txBody>
          <a:bodyPr wrap="none" rtlCol="0">
            <a:spAutoFit/>
          </a:bodyPr>
          <a:lstStyle/>
          <a:p>
            <a:pPr algn="ctr"/>
            <a:r>
              <a:rPr lang="en-US" dirty="0"/>
              <a:t>Start Date </a:t>
            </a:r>
          </a:p>
        </p:txBody>
      </p:sp>
      <p:sp>
        <p:nvSpPr>
          <p:cNvPr id="54" name="Rectangle 53">
            <a:extLst>
              <a:ext uri="{FF2B5EF4-FFF2-40B4-BE49-F238E27FC236}">
                <a16:creationId xmlns:a16="http://schemas.microsoft.com/office/drawing/2014/main" id="{5CCF21A6-3573-F543-95AF-2A9029C46D51}"/>
              </a:ext>
            </a:extLst>
          </p:cNvPr>
          <p:cNvSpPr/>
          <p:nvPr/>
        </p:nvSpPr>
        <p:spPr>
          <a:xfrm>
            <a:off x="4101259" y="9485147"/>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14120685" y="4628638"/>
            <a:ext cx="1032399"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15209490" y="703211"/>
            <a:ext cx="1087349" cy="369332"/>
          </a:xfrm>
          <a:prstGeom prst="rect">
            <a:avLst/>
          </a:prstGeom>
          <a:noFill/>
        </p:spPr>
        <p:txBody>
          <a:bodyPr wrap="none" rtlCol="0">
            <a:spAutoFit/>
          </a:bodyPr>
          <a:lstStyle/>
          <a:p>
            <a:pPr algn="ctr"/>
            <a:r>
              <a:rPr lang="en-US" dirty="0"/>
              <a:t>End Date </a:t>
            </a:r>
          </a:p>
        </p:txBody>
      </p:sp>
      <p:sp>
        <p:nvSpPr>
          <p:cNvPr id="61" name="TextBox 60">
            <a:extLst>
              <a:ext uri="{FF2B5EF4-FFF2-40B4-BE49-F238E27FC236}">
                <a16:creationId xmlns:a16="http://schemas.microsoft.com/office/drawing/2014/main" id="{9595503B-F8E6-C54C-98D4-D2293C88D7DA}"/>
              </a:ext>
            </a:extLst>
          </p:cNvPr>
          <p:cNvSpPr txBox="1"/>
          <p:nvPr/>
        </p:nvSpPr>
        <p:spPr>
          <a:xfrm>
            <a:off x="15209490" y="2111934"/>
            <a:ext cx="1328697" cy="369332"/>
          </a:xfrm>
          <a:prstGeom prst="rect">
            <a:avLst/>
          </a:prstGeom>
          <a:noFill/>
        </p:spPr>
        <p:txBody>
          <a:bodyPr wrap="none" rtlCol="0">
            <a:spAutoFit/>
          </a:bodyPr>
          <a:lstStyle/>
          <a:p>
            <a:pPr algn="ctr"/>
            <a:r>
              <a:rPr lang="en-US" dirty="0"/>
              <a:t>Department</a:t>
            </a:r>
          </a:p>
        </p:txBody>
      </p:sp>
      <p:sp>
        <p:nvSpPr>
          <p:cNvPr id="63" name="Rectangle: Rounded Corners 55">
            <a:extLst>
              <a:ext uri="{FF2B5EF4-FFF2-40B4-BE49-F238E27FC236}">
                <a16:creationId xmlns:a16="http://schemas.microsoft.com/office/drawing/2014/main" id="{AB2E9D28-C0EC-9E4C-8F0E-013A5C6D717D}"/>
              </a:ext>
            </a:extLst>
          </p:cNvPr>
          <p:cNvSpPr/>
          <p:nvPr/>
        </p:nvSpPr>
        <p:spPr>
          <a:xfrm>
            <a:off x="14067343" y="5518930"/>
            <a:ext cx="1794399"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MANUFACTURING</a:t>
            </a:r>
          </a:p>
        </p:txBody>
      </p:sp>
      <p:pic>
        <p:nvPicPr>
          <p:cNvPr id="4" name="Picture 3"/>
          <p:cNvPicPr>
            <a:picLocks noChangeAspect="1"/>
          </p:cNvPicPr>
          <p:nvPr/>
        </p:nvPicPr>
        <p:blipFill rotWithShape="1">
          <a:blip r:embed="rId14"/>
          <a:srcRect l="4104" t="8446" r="4156" b="7242"/>
          <a:stretch/>
        </p:blipFill>
        <p:spPr>
          <a:xfrm>
            <a:off x="7743367" y="2222778"/>
            <a:ext cx="4662754" cy="2004925"/>
          </a:xfrm>
          <a:prstGeom prst="rect">
            <a:avLst/>
          </a:prstGeom>
        </p:spPr>
      </p:pic>
      <p:pic>
        <p:nvPicPr>
          <p:cNvPr id="7" name="Picture 6"/>
          <p:cNvPicPr>
            <a:picLocks noChangeAspect="1"/>
          </p:cNvPicPr>
          <p:nvPr/>
        </p:nvPicPr>
        <p:blipFill>
          <a:blip r:embed="rId15"/>
          <a:stretch>
            <a:fillRect/>
          </a:stretch>
        </p:blipFill>
        <p:spPr>
          <a:xfrm>
            <a:off x="15650500" y="4467456"/>
            <a:ext cx="173280" cy="253255"/>
          </a:xfrm>
          <a:prstGeom prst="rect">
            <a:avLst/>
          </a:prstGeom>
        </p:spPr>
      </p:pic>
      <p:grpSp>
        <p:nvGrpSpPr>
          <p:cNvPr id="59" name="Group 58">
            <a:extLst>
              <a:ext uri="{FF2B5EF4-FFF2-40B4-BE49-F238E27FC236}">
                <a16:creationId xmlns:a16="http://schemas.microsoft.com/office/drawing/2014/main" id="{16E11333-2967-4C47-B3A3-2EA2B8B5ADB6}"/>
              </a:ext>
            </a:extLst>
          </p:cNvPr>
          <p:cNvGrpSpPr/>
          <p:nvPr/>
        </p:nvGrpSpPr>
        <p:grpSpPr>
          <a:xfrm>
            <a:off x="11563496" y="599227"/>
            <a:ext cx="1052889" cy="261162"/>
            <a:chOff x="11312032" y="490976"/>
            <a:chExt cx="1052889" cy="261162"/>
          </a:xfrm>
        </p:grpSpPr>
        <p:sp>
          <p:nvSpPr>
            <p:cNvPr id="60" name="TextBox 59">
              <a:extLst>
                <a:ext uri="{FF2B5EF4-FFF2-40B4-BE49-F238E27FC236}">
                  <a16:creationId xmlns:a16="http://schemas.microsoft.com/office/drawing/2014/main" id="{6D354EC3-D34D-6940-9133-1CE1108F2F7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62" name="Picture 61">
              <a:extLst>
                <a:ext uri="{FF2B5EF4-FFF2-40B4-BE49-F238E27FC236}">
                  <a16:creationId xmlns:a16="http://schemas.microsoft.com/office/drawing/2014/main" id="{3721B9F3-136D-BE49-85CF-757ECFD5CA1D}"/>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4" name="Picture 63">
            <a:extLst>
              <a:ext uri="{FF2B5EF4-FFF2-40B4-BE49-F238E27FC236}">
                <a16:creationId xmlns:a16="http://schemas.microsoft.com/office/drawing/2014/main" id="{D4600426-9436-0D4C-B3C6-1F3809A06DAF}"/>
              </a:ext>
            </a:extLst>
          </p:cNvPr>
          <p:cNvPicPr>
            <a:picLocks noChangeAspect="1"/>
          </p:cNvPicPr>
          <p:nvPr/>
        </p:nvPicPr>
        <p:blipFill rotWithShape="1">
          <a:blip r:embed="rId13"/>
          <a:srcRect t="12385" r="1559" b="17536"/>
          <a:stretch/>
        </p:blipFill>
        <p:spPr>
          <a:xfrm>
            <a:off x="5626133" y="117882"/>
            <a:ext cx="2089834" cy="743863"/>
          </a:xfrm>
          <a:prstGeom prst="rect">
            <a:avLst/>
          </a:prstGeom>
        </p:spPr>
      </p:pic>
      <p:sp>
        <p:nvSpPr>
          <p:cNvPr id="65" name="TextBox 64">
            <a:extLst>
              <a:ext uri="{FF2B5EF4-FFF2-40B4-BE49-F238E27FC236}">
                <a16:creationId xmlns:a16="http://schemas.microsoft.com/office/drawing/2014/main" id="{EDDD452E-1A88-5647-B269-19199FE56B48}"/>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7" name="Picture 66">
            <a:extLst>
              <a:ext uri="{FF2B5EF4-FFF2-40B4-BE49-F238E27FC236}">
                <a16:creationId xmlns:a16="http://schemas.microsoft.com/office/drawing/2014/main" id="{3EA478FB-0ABE-A843-A1E0-B32B79A4810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
        <p:nvSpPr>
          <p:cNvPr id="3" name="TextBox 2">
            <a:extLst>
              <a:ext uri="{FF2B5EF4-FFF2-40B4-BE49-F238E27FC236}">
                <a16:creationId xmlns:a16="http://schemas.microsoft.com/office/drawing/2014/main" id="{4F0D93FA-4D83-224F-9F5D-B348CB8BA1F9}"/>
              </a:ext>
            </a:extLst>
          </p:cNvPr>
          <p:cNvSpPr txBox="1"/>
          <p:nvPr/>
        </p:nvSpPr>
        <p:spPr>
          <a:xfrm>
            <a:off x="14709345" y="679454"/>
            <a:ext cx="255198" cy="369332"/>
          </a:xfrm>
          <a:prstGeom prst="rect">
            <a:avLst/>
          </a:prstGeom>
          <a:noFill/>
        </p:spPr>
        <p:txBody>
          <a:bodyPr wrap="none" rtlCol="0">
            <a:spAutoFit/>
          </a:bodyPr>
          <a:lstStyle/>
          <a:p>
            <a:r>
              <a:rPr lang="en-US" dirty="0"/>
              <a:t>-</a:t>
            </a:r>
          </a:p>
        </p:txBody>
      </p:sp>
      <p:sp>
        <p:nvSpPr>
          <p:cNvPr id="68" name="TextBox 67">
            <a:extLst>
              <a:ext uri="{FF2B5EF4-FFF2-40B4-BE49-F238E27FC236}">
                <a16:creationId xmlns:a16="http://schemas.microsoft.com/office/drawing/2014/main" id="{1039B64E-B09B-604F-86F0-69084AB8B49B}"/>
              </a:ext>
            </a:extLst>
          </p:cNvPr>
          <p:cNvSpPr txBox="1"/>
          <p:nvPr/>
        </p:nvSpPr>
        <p:spPr>
          <a:xfrm>
            <a:off x="8857728" y="4318298"/>
            <a:ext cx="2494594" cy="369332"/>
          </a:xfrm>
          <a:prstGeom prst="rect">
            <a:avLst/>
          </a:prstGeom>
          <a:noFill/>
        </p:spPr>
        <p:txBody>
          <a:bodyPr wrap="none" rtlCol="0">
            <a:spAutoFit/>
          </a:bodyPr>
          <a:lstStyle/>
          <a:p>
            <a:r>
              <a:rPr lang="en-IN" dirty="0">
                <a:solidFill>
                  <a:schemeClr val="bg2">
                    <a:lumMod val="50000"/>
                  </a:schemeClr>
                </a:solidFill>
              </a:rPr>
              <a:t> 28/02/19   -   10/03/19  </a:t>
            </a:r>
            <a:endParaRPr lang="en-US" dirty="0"/>
          </a:p>
        </p:txBody>
      </p:sp>
      <p:sp>
        <p:nvSpPr>
          <p:cNvPr id="69" name="TextBox 68">
            <a:extLst>
              <a:ext uri="{FF2B5EF4-FFF2-40B4-BE49-F238E27FC236}">
                <a16:creationId xmlns:a16="http://schemas.microsoft.com/office/drawing/2014/main" id="{FF73426A-9436-454D-AD2E-6C2E4D1561EB}"/>
              </a:ext>
            </a:extLst>
          </p:cNvPr>
          <p:cNvSpPr txBox="1"/>
          <p:nvPr/>
        </p:nvSpPr>
        <p:spPr>
          <a:xfrm>
            <a:off x="9125926" y="4754405"/>
            <a:ext cx="1897635" cy="369332"/>
          </a:xfrm>
          <a:prstGeom prst="rect">
            <a:avLst/>
          </a:prstGeom>
          <a:noFill/>
        </p:spPr>
        <p:txBody>
          <a:bodyPr wrap="none" rtlCol="0">
            <a:spAutoFit/>
          </a:bodyPr>
          <a:lstStyle/>
          <a:p>
            <a:r>
              <a:rPr lang="en-IN" dirty="0">
                <a:solidFill>
                  <a:schemeClr val="bg2">
                    <a:lumMod val="50000"/>
                  </a:schemeClr>
                </a:solidFill>
              </a:rPr>
              <a:t>MANUFACTURING</a:t>
            </a:r>
          </a:p>
        </p:txBody>
      </p:sp>
    </p:spTree>
    <p:extLst>
      <p:ext uri="{BB962C8B-B14F-4D97-AF65-F5344CB8AC3E}">
        <p14:creationId xmlns:p14="http://schemas.microsoft.com/office/powerpoint/2010/main" val="20942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6"/>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44" name="Rectangle 43">
            <a:extLst>
              <a:ext uri="{FF2B5EF4-FFF2-40B4-BE49-F238E27FC236}">
                <a16:creationId xmlns:a16="http://schemas.microsoft.com/office/drawing/2014/main" id="{0944FC52-FD1B-9D47-B5AD-C212FFE83E7C}"/>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45" name="Group 44">
            <a:extLst>
              <a:ext uri="{FF2B5EF4-FFF2-40B4-BE49-F238E27FC236}">
                <a16:creationId xmlns:a16="http://schemas.microsoft.com/office/drawing/2014/main" id="{1C56C5A9-1575-DB4C-BD7C-D9CA86AA39D2}"/>
              </a:ext>
            </a:extLst>
          </p:cNvPr>
          <p:cNvGrpSpPr/>
          <p:nvPr/>
        </p:nvGrpSpPr>
        <p:grpSpPr>
          <a:xfrm>
            <a:off x="111459" y="2993388"/>
            <a:ext cx="2152334" cy="358614"/>
            <a:chOff x="212185" y="3399571"/>
            <a:chExt cx="2353700" cy="392165"/>
          </a:xfrm>
        </p:grpSpPr>
        <p:pic>
          <p:nvPicPr>
            <p:cNvPr id="46" name="Picture 45">
              <a:extLst>
                <a:ext uri="{FF2B5EF4-FFF2-40B4-BE49-F238E27FC236}">
                  <a16:creationId xmlns:a16="http://schemas.microsoft.com/office/drawing/2014/main" id="{AD43D36D-5886-6144-A765-E9703D060620}"/>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47" name="TextBox 46">
              <a:extLst>
                <a:ext uri="{FF2B5EF4-FFF2-40B4-BE49-F238E27FC236}">
                  <a16:creationId xmlns:a16="http://schemas.microsoft.com/office/drawing/2014/main" id="{27AA3473-749F-6845-99D7-CB0A5BB42124}"/>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48" name="TextBox 47">
            <a:extLst>
              <a:ext uri="{FF2B5EF4-FFF2-40B4-BE49-F238E27FC236}">
                <a16:creationId xmlns:a16="http://schemas.microsoft.com/office/drawing/2014/main" id="{5222A335-EF13-6F4F-8A46-CFFE1DCF7A09}"/>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49" name="Picture 48">
            <a:extLst>
              <a:ext uri="{FF2B5EF4-FFF2-40B4-BE49-F238E27FC236}">
                <a16:creationId xmlns:a16="http://schemas.microsoft.com/office/drawing/2014/main" id="{0929A72E-EE1F-684A-9AF3-6876C2B79B4F}"/>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0" name="TextBox 49">
            <a:extLst>
              <a:ext uri="{FF2B5EF4-FFF2-40B4-BE49-F238E27FC236}">
                <a16:creationId xmlns:a16="http://schemas.microsoft.com/office/drawing/2014/main" id="{70CC6587-52BE-F541-AD10-A5EE80CFFB1E}"/>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51" name="Group 50">
            <a:extLst>
              <a:ext uri="{FF2B5EF4-FFF2-40B4-BE49-F238E27FC236}">
                <a16:creationId xmlns:a16="http://schemas.microsoft.com/office/drawing/2014/main" id="{7F9E8D83-A5C0-3E41-9614-BA6CD5151CDB}"/>
              </a:ext>
            </a:extLst>
          </p:cNvPr>
          <p:cNvGrpSpPr/>
          <p:nvPr/>
        </p:nvGrpSpPr>
        <p:grpSpPr>
          <a:xfrm>
            <a:off x="147367" y="1961303"/>
            <a:ext cx="2189543" cy="342369"/>
            <a:chOff x="198537" y="2990591"/>
            <a:chExt cx="2130046" cy="342369"/>
          </a:xfrm>
        </p:grpSpPr>
        <p:pic>
          <p:nvPicPr>
            <p:cNvPr id="52" name="Picture 51">
              <a:extLst>
                <a:ext uri="{FF2B5EF4-FFF2-40B4-BE49-F238E27FC236}">
                  <a16:creationId xmlns:a16="http://schemas.microsoft.com/office/drawing/2014/main" id="{78BA9E28-306B-CD48-9B62-24063A477E45}"/>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53" name="TextBox 52">
              <a:extLst>
                <a:ext uri="{FF2B5EF4-FFF2-40B4-BE49-F238E27FC236}">
                  <a16:creationId xmlns:a16="http://schemas.microsoft.com/office/drawing/2014/main" id="{7859B2FD-288B-6643-A40D-1FBDEBE5CB26}"/>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54" name="Picture 53">
            <a:extLst>
              <a:ext uri="{FF2B5EF4-FFF2-40B4-BE49-F238E27FC236}">
                <a16:creationId xmlns:a16="http://schemas.microsoft.com/office/drawing/2014/main" id="{18248209-E5CF-144E-B652-AA570060165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55" name="TextBox 54">
            <a:extLst>
              <a:ext uri="{FF2B5EF4-FFF2-40B4-BE49-F238E27FC236}">
                <a16:creationId xmlns:a16="http://schemas.microsoft.com/office/drawing/2014/main" id="{70D36D10-E2DA-E54C-A3F7-975A5CC0DB70}"/>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56" name="Group 55">
            <a:extLst>
              <a:ext uri="{FF2B5EF4-FFF2-40B4-BE49-F238E27FC236}">
                <a16:creationId xmlns:a16="http://schemas.microsoft.com/office/drawing/2014/main" id="{8DF89587-C10D-DB47-AFE3-3888E3E8F6E8}"/>
              </a:ext>
            </a:extLst>
          </p:cNvPr>
          <p:cNvGrpSpPr/>
          <p:nvPr/>
        </p:nvGrpSpPr>
        <p:grpSpPr>
          <a:xfrm>
            <a:off x="133864" y="4025598"/>
            <a:ext cx="2215537" cy="354244"/>
            <a:chOff x="172518" y="2990591"/>
            <a:chExt cx="2155334" cy="354244"/>
          </a:xfrm>
        </p:grpSpPr>
        <p:pic>
          <p:nvPicPr>
            <p:cNvPr id="57" name="Picture 56">
              <a:extLst>
                <a:ext uri="{FF2B5EF4-FFF2-40B4-BE49-F238E27FC236}">
                  <a16:creationId xmlns:a16="http://schemas.microsoft.com/office/drawing/2014/main" id="{E088F5B7-222A-B648-920A-5AC8C862D8C6}"/>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58" name="TextBox 57">
              <a:extLst>
                <a:ext uri="{FF2B5EF4-FFF2-40B4-BE49-F238E27FC236}">
                  <a16:creationId xmlns:a16="http://schemas.microsoft.com/office/drawing/2014/main" id="{9EE9ABE0-D4BA-8641-BA44-C7A26708EC0D}"/>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59" name="TextBox 58">
            <a:extLst>
              <a:ext uri="{FF2B5EF4-FFF2-40B4-BE49-F238E27FC236}">
                <a16:creationId xmlns:a16="http://schemas.microsoft.com/office/drawing/2014/main" id="{B9D06C66-B806-1E42-95EC-842448C29C03}"/>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61" name="TextBox 60">
            <a:extLst>
              <a:ext uri="{FF2B5EF4-FFF2-40B4-BE49-F238E27FC236}">
                <a16:creationId xmlns:a16="http://schemas.microsoft.com/office/drawing/2014/main" id="{6340D842-09AA-D34E-AE4D-E0FFCE1839D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62" name="Picture 61">
            <a:extLst>
              <a:ext uri="{FF2B5EF4-FFF2-40B4-BE49-F238E27FC236}">
                <a16:creationId xmlns:a16="http://schemas.microsoft.com/office/drawing/2014/main" id="{AD561B3B-429E-3D47-B7DB-80B5B25BF35C}"/>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63" name="Picture 62">
            <a:extLst>
              <a:ext uri="{FF2B5EF4-FFF2-40B4-BE49-F238E27FC236}">
                <a16:creationId xmlns:a16="http://schemas.microsoft.com/office/drawing/2014/main" id="{107675D5-D1A0-D149-86F1-0CBFBA789C87}"/>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64" name="Picture 63">
            <a:extLst>
              <a:ext uri="{FF2B5EF4-FFF2-40B4-BE49-F238E27FC236}">
                <a16:creationId xmlns:a16="http://schemas.microsoft.com/office/drawing/2014/main" id="{1D952DA3-E776-F64F-8902-BA38A695B16C}"/>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0" name="Group 39">
            <a:extLst>
              <a:ext uri="{FF2B5EF4-FFF2-40B4-BE49-F238E27FC236}">
                <a16:creationId xmlns:a16="http://schemas.microsoft.com/office/drawing/2014/main" id="{04FABFC6-1B45-864F-9B92-96A54AF7DE2C}"/>
              </a:ext>
            </a:extLst>
          </p:cNvPr>
          <p:cNvGrpSpPr/>
          <p:nvPr/>
        </p:nvGrpSpPr>
        <p:grpSpPr>
          <a:xfrm>
            <a:off x="11563496" y="599227"/>
            <a:ext cx="1052889" cy="261162"/>
            <a:chOff x="11312032" y="490976"/>
            <a:chExt cx="1052889" cy="261162"/>
          </a:xfrm>
        </p:grpSpPr>
        <p:sp>
          <p:nvSpPr>
            <p:cNvPr id="41" name="TextBox 40">
              <a:extLst>
                <a:ext uri="{FF2B5EF4-FFF2-40B4-BE49-F238E27FC236}">
                  <a16:creationId xmlns:a16="http://schemas.microsoft.com/office/drawing/2014/main" id="{FD4B0AFA-14CE-F04E-BFE1-5BA5D363E07F}"/>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3" name="Picture 42">
              <a:extLst>
                <a:ext uri="{FF2B5EF4-FFF2-40B4-BE49-F238E27FC236}">
                  <a16:creationId xmlns:a16="http://schemas.microsoft.com/office/drawing/2014/main" id="{D074B877-B784-E64F-8CB2-EEDDB98B15F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5" name="Picture 64">
            <a:extLst>
              <a:ext uri="{FF2B5EF4-FFF2-40B4-BE49-F238E27FC236}">
                <a16:creationId xmlns:a16="http://schemas.microsoft.com/office/drawing/2014/main" id="{4EA8F9EA-D3BB-F640-BCAE-ECEBB4BB6323}"/>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67" name="TextBox 66">
            <a:extLst>
              <a:ext uri="{FF2B5EF4-FFF2-40B4-BE49-F238E27FC236}">
                <a16:creationId xmlns:a16="http://schemas.microsoft.com/office/drawing/2014/main" id="{BD8E6D02-D7FD-D74D-BC29-D2712786C048}"/>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68" name="Picture 67">
            <a:extLst>
              <a:ext uri="{FF2B5EF4-FFF2-40B4-BE49-F238E27FC236}">
                <a16:creationId xmlns:a16="http://schemas.microsoft.com/office/drawing/2014/main" id="{AFEBE054-A99A-8D45-AA0D-77F3FDC9184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8720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7463" y="11394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3" name="Picture 2"/>
          <p:cNvPicPr>
            <a:picLocks noChangeAspect="1"/>
          </p:cNvPicPr>
          <p:nvPr/>
        </p:nvPicPr>
        <p:blipFill>
          <a:blip r:embed="rId6"/>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4" name="Rectangle 73">
            <a:extLst>
              <a:ext uri="{FF2B5EF4-FFF2-40B4-BE49-F238E27FC236}">
                <a16:creationId xmlns:a16="http://schemas.microsoft.com/office/drawing/2014/main" id="{404DECD5-88FD-604A-9E34-A5D5F647BB38}"/>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5" name="Group 74">
            <a:extLst>
              <a:ext uri="{FF2B5EF4-FFF2-40B4-BE49-F238E27FC236}">
                <a16:creationId xmlns:a16="http://schemas.microsoft.com/office/drawing/2014/main" id="{54A6FCCE-A69C-AE4B-B6AF-4EA0F7265C13}"/>
              </a:ext>
            </a:extLst>
          </p:cNvPr>
          <p:cNvGrpSpPr/>
          <p:nvPr/>
        </p:nvGrpSpPr>
        <p:grpSpPr>
          <a:xfrm>
            <a:off x="111459" y="2993388"/>
            <a:ext cx="2152334" cy="358614"/>
            <a:chOff x="212185" y="3399571"/>
            <a:chExt cx="2353700" cy="392165"/>
          </a:xfrm>
        </p:grpSpPr>
        <p:pic>
          <p:nvPicPr>
            <p:cNvPr id="78" name="Picture 77">
              <a:extLst>
                <a:ext uri="{FF2B5EF4-FFF2-40B4-BE49-F238E27FC236}">
                  <a16:creationId xmlns:a16="http://schemas.microsoft.com/office/drawing/2014/main" id="{311F66DE-FEFD-D640-970F-FE99516DB25A}"/>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9" name="TextBox 78">
              <a:extLst>
                <a:ext uri="{FF2B5EF4-FFF2-40B4-BE49-F238E27FC236}">
                  <a16:creationId xmlns:a16="http://schemas.microsoft.com/office/drawing/2014/main" id="{322195FA-2ADD-BC40-AFAB-2D11970929BD}"/>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0" name="TextBox 79">
            <a:extLst>
              <a:ext uri="{FF2B5EF4-FFF2-40B4-BE49-F238E27FC236}">
                <a16:creationId xmlns:a16="http://schemas.microsoft.com/office/drawing/2014/main" id="{A9B6FE7A-B0AE-0F48-913B-099528BD007C}"/>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1" name="Picture 80">
            <a:extLst>
              <a:ext uri="{FF2B5EF4-FFF2-40B4-BE49-F238E27FC236}">
                <a16:creationId xmlns:a16="http://schemas.microsoft.com/office/drawing/2014/main" id="{A3D2652B-EF19-0141-A190-E10517E4AC9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2" name="TextBox 81">
            <a:extLst>
              <a:ext uri="{FF2B5EF4-FFF2-40B4-BE49-F238E27FC236}">
                <a16:creationId xmlns:a16="http://schemas.microsoft.com/office/drawing/2014/main" id="{9B7F93EB-D6E6-CF4E-9CA2-AF09CC4EFED6}"/>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3" name="Group 82">
            <a:extLst>
              <a:ext uri="{FF2B5EF4-FFF2-40B4-BE49-F238E27FC236}">
                <a16:creationId xmlns:a16="http://schemas.microsoft.com/office/drawing/2014/main" id="{62FEDF6C-1EAF-AB49-A6EE-56C4EE159861}"/>
              </a:ext>
            </a:extLst>
          </p:cNvPr>
          <p:cNvGrpSpPr/>
          <p:nvPr/>
        </p:nvGrpSpPr>
        <p:grpSpPr>
          <a:xfrm>
            <a:off x="147367" y="1961303"/>
            <a:ext cx="2189543" cy="342369"/>
            <a:chOff x="198537" y="2990591"/>
            <a:chExt cx="2130046" cy="342369"/>
          </a:xfrm>
        </p:grpSpPr>
        <p:pic>
          <p:nvPicPr>
            <p:cNvPr id="84" name="Picture 83">
              <a:extLst>
                <a:ext uri="{FF2B5EF4-FFF2-40B4-BE49-F238E27FC236}">
                  <a16:creationId xmlns:a16="http://schemas.microsoft.com/office/drawing/2014/main" id="{7BBD9AC7-40FD-AA4E-87FC-5E6EEDFCFDF3}"/>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5" name="TextBox 84">
              <a:extLst>
                <a:ext uri="{FF2B5EF4-FFF2-40B4-BE49-F238E27FC236}">
                  <a16:creationId xmlns:a16="http://schemas.microsoft.com/office/drawing/2014/main" id="{C856E602-A924-4943-B22C-0B522109DA20}"/>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7" name="Picture 86">
            <a:extLst>
              <a:ext uri="{FF2B5EF4-FFF2-40B4-BE49-F238E27FC236}">
                <a16:creationId xmlns:a16="http://schemas.microsoft.com/office/drawing/2014/main" id="{70A47DC4-3590-B34B-8F19-C5646C1B9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8" name="TextBox 87">
            <a:extLst>
              <a:ext uri="{FF2B5EF4-FFF2-40B4-BE49-F238E27FC236}">
                <a16:creationId xmlns:a16="http://schemas.microsoft.com/office/drawing/2014/main" id="{98769DAE-CBFD-4747-A0C9-BC9E7CF8152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89" name="Group 88">
            <a:extLst>
              <a:ext uri="{FF2B5EF4-FFF2-40B4-BE49-F238E27FC236}">
                <a16:creationId xmlns:a16="http://schemas.microsoft.com/office/drawing/2014/main" id="{83B6EE30-EE73-B744-9AF7-5E36537179F3}"/>
              </a:ext>
            </a:extLst>
          </p:cNvPr>
          <p:cNvGrpSpPr/>
          <p:nvPr/>
        </p:nvGrpSpPr>
        <p:grpSpPr>
          <a:xfrm>
            <a:off x="133864" y="4025598"/>
            <a:ext cx="2215537" cy="354244"/>
            <a:chOff x="172518" y="2990591"/>
            <a:chExt cx="2155334" cy="354244"/>
          </a:xfrm>
        </p:grpSpPr>
        <p:pic>
          <p:nvPicPr>
            <p:cNvPr id="90" name="Picture 89">
              <a:extLst>
                <a:ext uri="{FF2B5EF4-FFF2-40B4-BE49-F238E27FC236}">
                  <a16:creationId xmlns:a16="http://schemas.microsoft.com/office/drawing/2014/main" id="{14F3095F-402F-7841-8903-FFCC2F8453DE}"/>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2" name="TextBox 91">
              <a:extLst>
                <a:ext uri="{FF2B5EF4-FFF2-40B4-BE49-F238E27FC236}">
                  <a16:creationId xmlns:a16="http://schemas.microsoft.com/office/drawing/2014/main" id="{7B5C0612-3EF8-8C48-861F-F070747423F5}"/>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5" name="TextBox 94">
            <a:extLst>
              <a:ext uri="{FF2B5EF4-FFF2-40B4-BE49-F238E27FC236}">
                <a16:creationId xmlns:a16="http://schemas.microsoft.com/office/drawing/2014/main" id="{6ADB3683-3425-B74B-BA31-87CE7CF63346}"/>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09" name="TextBox 108">
            <a:extLst>
              <a:ext uri="{FF2B5EF4-FFF2-40B4-BE49-F238E27FC236}">
                <a16:creationId xmlns:a16="http://schemas.microsoft.com/office/drawing/2014/main" id="{DA102FC6-C03A-6544-BD29-B4AB24422F5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0" name="Picture 109">
            <a:extLst>
              <a:ext uri="{FF2B5EF4-FFF2-40B4-BE49-F238E27FC236}">
                <a16:creationId xmlns:a16="http://schemas.microsoft.com/office/drawing/2014/main" id="{5251ACB6-E51A-A54B-8716-AE8889734C96}"/>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11" name="Picture 110">
            <a:extLst>
              <a:ext uri="{FF2B5EF4-FFF2-40B4-BE49-F238E27FC236}">
                <a16:creationId xmlns:a16="http://schemas.microsoft.com/office/drawing/2014/main" id="{558DF117-57B3-304F-AF90-A69EDE0282A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12" name="Picture 111">
            <a:extLst>
              <a:ext uri="{FF2B5EF4-FFF2-40B4-BE49-F238E27FC236}">
                <a16:creationId xmlns:a16="http://schemas.microsoft.com/office/drawing/2014/main" id="{4A2E62AD-A6CF-2343-8EF1-3F2081EE3930}"/>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3" name="Group 42">
            <a:extLst>
              <a:ext uri="{FF2B5EF4-FFF2-40B4-BE49-F238E27FC236}">
                <a16:creationId xmlns:a16="http://schemas.microsoft.com/office/drawing/2014/main" id="{66C49054-007B-004E-A1E5-81B94A489310}"/>
              </a:ext>
            </a:extLst>
          </p:cNvPr>
          <p:cNvGrpSpPr/>
          <p:nvPr/>
        </p:nvGrpSpPr>
        <p:grpSpPr>
          <a:xfrm>
            <a:off x="11563496" y="599227"/>
            <a:ext cx="1052889" cy="261162"/>
            <a:chOff x="11312032" y="490976"/>
            <a:chExt cx="1052889" cy="261162"/>
          </a:xfrm>
        </p:grpSpPr>
        <p:sp>
          <p:nvSpPr>
            <p:cNvPr id="44" name="TextBox 43">
              <a:extLst>
                <a:ext uri="{FF2B5EF4-FFF2-40B4-BE49-F238E27FC236}">
                  <a16:creationId xmlns:a16="http://schemas.microsoft.com/office/drawing/2014/main" id="{48000932-1356-BA4D-9E5D-074F958FB756}"/>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5" name="Picture 44">
              <a:extLst>
                <a:ext uri="{FF2B5EF4-FFF2-40B4-BE49-F238E27FC236}">
                  <a16:creationId xmlns:a16="http://schemas.microsoft.com/office/drawing/2014/main" id="{5139BE77-E8E4-8C4E-B05D-AA443E44203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7" name="Picture 46">
            <a:extLst>
              <a:ext uri="{FF2B5EF4-FFF2-40B4-BE49-F238E27FC236}">
                <a16:creationId xmlns:a16="http://schemas.microsoft.com/office/drawing/2014/main" id="{ADF00AC1-DF0A-364A-B2AA-21D59C5B1030}"/>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8" name="TextBox 47">
            <a:extLst>
              <a:ext uri="{FF2B5EF4-FFF2-40B4-BE49-F238E27FC236}">
                <a16:creationId xmlns:a16="http://schemas.microsoft.com/office/drawing/2014/main" id="{33D5A794-0D4F-A742-AE5C-7DD353CD39B7}"/>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9" name="Picture 48">
            <a:extLst>
              <a:ext uri="{FF2B5EF4-FFF2-40B4-BE49-F238E27FC236}">
                <a16:creationId xmlns:a16="http://schemas.microsoft.com/office/drawing/2014/main" id="{B6E76E86-4BD0-B746-8F78-BDA87859E0B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9281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4" y="115071"/>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 name="Picture 3"/>
          <p:cNvPicPr>
            <a:picLocks noChangeAspect="1"/>
          </p:cNvPicPr>
          <p:nvPr/>
        </p:nvPicPr>
        <p:blipFill>
          <a:blip r:embed="rId6"/>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75" name="Rectangle 74">
            <a:extLst>
              <a:ext uri="{FF2B5EF4-FFF2-40B4-BE49-F238E27FC236}">
                <a16:creationId xmlns:a16="http://schemas.microsoft.com/office/drawing/2014/main" id="{6E5FE87D-9FBC-D549-9189-9660198F4749}"/>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8" name="Group 77">
            <a:extLst>
              <a:ext uri="{FF2B5EF4-FFF2-40B4-BE49-F238E27FC236}">
                <a16:creationId xmlns:a16="http://schemas.microsoft.com/office/drawing/2014/main" id="{2F79DFD8-7D50-C94C-A61D-A492A1D08B91}"/>
              </a:ext>
            </a:extLst>
          </p:cNvPr>
          <p:cNvGrpSpPr/>
          <p:nvPr/>
        </p:nvGrpSpPr>
        <p:grpSpPr>
          <a:xfrm>
            <a:off x="111459" y="2993388"/>
            <a:ext cx="2152334" cy="358614"/>
            <a:chOff x="212185" y="3399571"/>
            <a:chExt cx="2353700" cy="392165"/>
          </a:xfrm>
        </p:grpSpPr>
        <p:pic>
          <p:nvPicPr>
            <p:cNvPr id="79" name="Picture 78">
              <a:extLst>
                <a:ext uri="{FF2B5EF4-FFF2-40B4-BE49-F238E27FC236}">
                  <a16:creationId xmlns:a16="http://schemas.microsoft.com/office/drawing/2014/main" id="{EEA7CB3E-A0FB-7540-89A1-55F4926536D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80" name="TextBox 79">
              <a:extLst>
                <a:ext uri="{FF2B5EF4-FFF2-40B4-BE49-F238E27FC236}">
                  <a16:creationId xmlns:a16="http://schemas.microsoft.com/office/drawing/2014/main" id="{793A58C4-7F5A-FA4B-B8E4-4074C09BE98E}"/>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81" name="TextBox 80">
            <a:extLst>
              <a:ext uri="{FF2B5EF4-FFF2-40B4-BE49-F238E27FC236}">
                <a16:creationId xmlns:a16="http://schemas.microsoft.com/office/drawing/2014/main" id="{2794011C-7777-1A4D-993C-C823DF00A95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2" name="Picture 81">
            <a:extLst>
              <a:ext uri="{FF2B5EF4-FFF2-40B4-BE49-F238E27FC236}">
                <a16:creationId xmlns:a16="http://schemas.microsoft.com/office/drawing/2014/main" id="{B2E3B43F-396D-5F41-86DE-B9F28D4C825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83" name="TextBox 82">
            <a:extLst>
              <a:ext uri="{FF2B5EF4-FFF2-40B4-BE49-F238E27FC236}">
                <a16:creationId xmlns:a16="http://schemas.microsoft.com/office/drawing/2014/main" id="{E083B724-61EC-F14A-BE95-CBDF8DBBD573}"/>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84" name="Group 83">
            <a:extLst>
              <a:ext uri="{FF2B5EF4-FFF2-40B4-BE49-F238E27FC236}">
                <a16:creationId xmlns:a16="http://schemas.microsoft.com/office/drawing/2014/main" id="{575E459D-E6FB-724F-90E1-25F7CBB10AE6}"/>
              </a:ext>
            </a:extLst>
          </p:cNvPr>
          <p:cNvGrpSpPr/>
          <p:nvPr/>
        </p:nvGrpSpPr>
        <p:grpSpPr>
          <a:xfrm>
            <a:off x="147367" y="1961303"/>
            <a:ext cx="2189543" cy="342369"/>
            <a:chOff x="198537" y="2990591"/>
            <a:chExt cx="2130046" cy="342369"/>
          </a:xfrm>
        </p:grpSpPr>
        <p:pic>
          <p:nvPicPr>
            <p:cNvPr id="85" name="Picture 84">
              <a:extLst>
                <a:ext uri="{FF2B5EF4-FFF2-40B4-BE49-F238E27FC236}">
                  <a16:creationId xmlns:a16="http://schemas.microsoft.com/office/drawing/2014/main" id="{CCCA570B-7AA0-3348-9120-1DACEFF33032}"/>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87" name="TextBox 86">
              <a:extLst>
                <a:ext uri="{FF2B5EF4-FFF2-40B4-BE49-F238E27FC236}">
                  <a16:creationId xmlns:a16="http://schemas.microsoft.com/office/drawing/2014/main" id="{90C3538B-DB9B-B44E-AA68-8E990332F1DA}"/>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88" name="Picture 87">
            <a:extLst>
              <a:ext uri="{FF2B5EF4-FFF2-40B4-BE49-F238E27FC236}">
                <a16:creationId xmlns:a16="http://schemas.microsoft.com/office/drawing/2014/main" id="{CC8271A8-7388-524F-908C-AF9548A8341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89" name="TextBox 88">
            <a:extLst>
              <a:ext uri="{FF2B5EF4-FFF2-40B4-BE49-F238E27FC236}">
                <a16:creationId xmlns:a16="http://schemas.microsoft.com/office/drawing/2014/main" id="{066C0085-1F96-BF42-83EE-70DD5A95A0F4}"/>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90" name="Group 89">
            <a:extLst>
              <a:ext uri="{FF2B5EF4-FFF2-40B4-BE49-F238E27FC236}">
                <a16:creationId xmlns:a16="http://schemas.microsoft.com/office/drawing/2014/main" id="{F30FA5F2-99AD-4E47-A3B9-E6D6221EB82B}"/>
              </a:ext>
            </a:extLst>
          </p:cNvPr>
          <p:cNvGrpSpPr/>
          <p:nvPr/>
        </p:nvGrpSpPr>
        <p:grpSpPr>
          <a:xfrm>
            <a:off x="133864" y="4025598"/>
            <a:ext cx="2215537" cy="354244"/>
            <a:chOff x="172518" y="2990591"/>
            <a:chExt cx="2155334" cy="354244"/>
          </a:xfrm>
        </p:grpSpPr>
        <p:pic>
          <p:nvPicPr>
            <p:cNvPr id="92" name="Picture 91">
              <a:extLst>
                <a:ext uri="{FF2B5EF4-FFF2-40B4-BE49-F238E27FC236}">
                  <a16:creationId xmlns:a16="http://schemas.microsoft.com/office/drawing/2014/main" id="{1711C06C-C45A-5747-A617-DAD10D6156F9}"/>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95" name="TextBox 94">
              <a:extLst>
                <a:ext uri="{FF2B5EF4-FFF2-40B4-BE49-F238E27FC236}">
                  <a16:creationId xmlns:a16="http://schemas.microsoft.com/office/drawing/2014/main" id="{C58EEAD1-2BE8-D144-AC9A-6C9F8B482F5C}"/>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99" name="TextBox 98">
            <a:extLst>
              <a:ext uri="{FF2B5EF4-FFF2-40B4-BE49-F238E27FC236}">
                <a16:creationId xmlns:a16="http://schemas.microsoft.com/office/drawing/2014/main" id="{A26C90F6-D11C-BB4D-B509-1B0694EF1D9E}"/>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110" name="TextBox 109">
            <a:extLst>
              <a:ext uri="{FF2B5EF4-FFF2-40B4-BE49-F238E27FC236}">
                <a16:creationId xmlns:a16="http://schemas.microsoft.com/office/drawing/2014/main" id="{E468EF7A-7D94-C642-9F4D-F7CF691F8C0F}"/>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111" name="Picture 110">
            <a:extLst>
              <a:ext uri="{FF2B5EF4-FFF2-40B4-BE49-F238E27FC236}">
                <a16:creationId xmlns:a16="http://schemas.microsoft.com/office/drawing/2014/main" id="{40DD474C-B068-F74A-A266-0542B0EBA5F5}"/>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112" name="Picture 111">
            <a:extLst>
              <a:ext uri="{FF2B5EF4-FFF2-40B4-BE49-F238E27FC236}">
                <a16:creationId xmlns:a16="http://schemas.microsoft.com/office/drawing/2014/main" id="{22389CC7-3911-A544-8161-B5B318E7B7ED}"/>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113" name="Picture 112">
            <a:extLst>
              <a:ext uri="{FF2B5EF4-FFF2-40B4-BE49-F238E27FC236}">
                <a16:creationId xmlns:a16="http://schemas.microsoft.com/office/drawing/2014/main" id="{2F4E9123-7611-6D42-B551-DF5445484306}"/>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44" name="Group 43">
            <a:extLst>
              <a:ext uri="{FF2B5EF4-FFF2-40B4-BE49-F238E27FC236}">
                <a16:creationId xmlns:a16="http://schemas.microsoft.com/office/drawing/2014/main" id="{151DB342-8769-D548-BEC1-096F14A0CAAB}"/>
              </a:ext>
            </a:extLst>
          </p:cNvPr>
          <p:cNvGrpSpPr/>
          <p:nvPr/>
        </p:nvGrpSpPr>
        <p:grpSpPr>
          <a:xfrm>
            <a:off x="11563496" y="599227"/>
            <a:ext cx="1052889" cy="261162"/>
            <a:chOff x="11312032" y="490976"/>
            <a:chExt cx="1052889" cy="261162"/>
          </a:xfrm>
        </p:grpSpPr>
        <p:sp>
          <p:nvSpPr>
            <p:cNvPr id="45" name="TextBox 44">
              <a:extLst>
                <a:ext uri="{FF2B5EF4-FFF2-40B4-BE49-F238E27FC236}">
                  <a16:creationId xmlns:a16="http://schemas.microsoft.com/office/drawing/2014/main" id="{44EFE935-4424-824F-A456-37A2338F95E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47" name="Picture 46">
              <a:extLst>
                <a:ext uri="{FF2B5EF4-FFF2-40B4-BE49-F238E27FC236}">
                  <a16:creationId xmlns:a16="http://schemas.microsoft.com/office/drawing/2014/main" id="{931D1604-3968-3A49-AF3F-4E0DAA16905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48" name="Picture 47">
            <a:extLst>
              <a:ext uri="{FF2B5EF4-FFF2-40B4-BE49-F238E27FC236}">
                <a16:creationId xmlns:a16="http://schemas.microsoft.com/office/drawing/2014/main" id="{65C3EF7D-48A0-A842-84F2-36BE97B98B76}"/>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49" name="TextBox 48">
            <a:extLst>
              <a:ext uri="{FF2B5EF4-FFF2-40B4-BE49-F238E27FC236}">
                <a16:creationId xmlns:a16="http://schemas.microsoft.com/office/drawing/2014/main" id="{BDF6F108-EE14-BA44-BCB4-99A233039F95}"/>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50" name="Picture 49">
            <a:extLst>
              <a:ext uri="{FF2B5EF4-FFF2-40B4-BE49-F238E27FC236}">
                <a16:creationId xmlns:a16="http://schemas.microsoft.com/office/drawing/2014/main" id="{84389117-64ED-4D43-A9C3-EE176B16CFC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2583773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5"/>
          <a:srcRect t="12385" r="1559" b="17536"/>
          <a:stretch/>
        </p:blipFill>
        <p:spPr>
          <a:xfrm>
            <a:off x="5621502" y="1150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
        <p:nvSpPr>
          <p:cNvPr id="50" name="Rectangle 49">
            <a:extLst>
              <a:ext uri="{FF2B5EF4-FFF2-40B4-BE49-F238E27FC236}">
                <a16:creationId xmlns:a16="http://schemas.microsoft.com/office/drawing/2014/main" id="{673DAE50-A954-4C46-B721-3439BDA1D6D7}"/>
              </a:ext>
            </a:extLst>
          </p:cNvPr>
          <p:cNvSpPr/>
          <p:nvPr/>
        </p:nvSpPr>
        <p:spPr>
          <a:xfrm>
            <a:off x="-2839" y="1026094"/>
            <a:ext cx="2383085" cy="650363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51" name="Group 50">
            <a:extLst>
              <a:ext uri="{FF2B5EF4-FFF2-40B4-BE49-F238E27FC236}">
                <a16:creationId xmlns:a16="http://schemas.microsoft.com/office/drawing/2014/main" id="{24655A13-B647-DD41-A7EE-C5178B560291}"/>
              </a:ext>
            </a:extLst>
          </p:cNvPr>
          <p:cNvGrpSpPr/>
          <p:nvPr/>
        </p:nvGrpSpPr>
        <p:grpSpPr>
          <a:xfrm>
            <a:off x="111459" y="2993388"/>
            <a:ext cx="2152334" cy="358614"/>
            <a:chOff x="212185" y="3399571"/>
            <a:chExt cx="2353700" cy="392165"/>
          </a:xfrm>
        </p:grpSpPr>
        <p:pic>
          <p:nvPicPr>
            <p:cNvPr id="52" name="Picture 51">
              <a:extLst>
                <a:ext uri="{FF2B5EF4-FFF2-40B4-BE49-F238E27FC236}">
                  <a16:creationId xmlns:a16="http://schemas.microsoft.com/office/drawing/2014/main" id="{56CAEFC2-BF63-3040-8316-907A016EB3AD}"/>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53" name="TextBox 52">
              <a:extLst>
                <a:ext uri="{FF2B5EF4-FFF2-40B4-BE49-F238E27FC236}">
                  <a16:creationId xmlns:a16="http://schemas.microsoft.com/office/drawing/2014/main" id="{E5DBD53D-B3CA-9A43-8C60-403CC945B483}"/>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54" name="TextBox 53">
            <a:extLst>
              <a:ext uri="{FF2B5EF4-FFF2-40B4-BE49-F238E27FC236}">
                <a16:creationId xmlns:a16="http://schemas.microsoft.com/office/drawing/2014/main" id="{D0BC0577-D409-1C44-AD77-208BDF617E18}"/>
              </a:ext>
            </a:extLst>
          </p:cNvPr>
          <p:cNvSpPr txBox="1"/>
          <p:nvPr/>
        </p:nvSpPr>
        <p:spPr>
          <a:xfrm>
            <a:off x="551336" y="1498660"/>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55" name="Picture 54">
            <a:extLst>
              <a:ext uri="{FF2B5EF4-FFF2-40B4-BE49-F238E27FC236}">
                <a16:creationId xmlns:a16="http://schemas.microsoft.com/office/drawing/2014/main" id="{59B690BA-3473-D44D-9152-D01663D6B82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80257" y="1495470"/>
            <a:ext cx="308813" cy="308813"/>
          </a:xfrm>
          <a:prstGeom prst="rect">
            <a:avLst/>
          </a:prstGeom>
        </p:spPr>
      </p:pic>
      <p:sp>
        <p:nvSpPr>
          <p:cNvPr id="59" name="TextBox 58">
            <a:extLst>
              <a:ext uri="{FF2B5EF4-FFF2-40B4-BE49-F238E27FC236}">
                <a16:creationId xmlns:a16="http://schemas.microsoft.com/office/drawing/2014/main" id="{F4F8EA76-9A59-DF46-913A-37F20657DACC}"/>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60" name="Group 59">
            <a:extLst>
              <a:ext uri="{FF2B5EF4-FFF2-40B4-BE49-F238E27FC236}">
                <a16:creationId xmlns:a16="http://schemas.microsoft.com/office/drawing/2014/main" id="{5FCB7DC8-F3F4-8A45-8338-8B765A280387}"/>
              </a:ext>
            </a:extLst>
          </p:cNvPr>
          <p:cNvGrpSpPr/>
          <p:nvPr/>
        </p:nvGrpSpPr>
        <p:grpSpPr>
          <a:xfrm>
            <a:off x="147367" y="1961303"/>
            <a:ext cx="2189543" cy="342369"/>
            <a:chOff x="198537" y="2990591"/>
            <a:chExt cx="2130046" cy="342369"/>
          </a:xfrm>
        </p:grpSpPr>
        <p:pic>
          <p:nvPicPr>
            <p:cNvPr id="61" name="Picture 60">
              <a:extLst>
                <a:ext uri="{FF2B5EF4-FFF2-40B4-BE49-F238E27FC236}">
                  <a16:creationId xmlns:a16="http://schemas.microsoft.com/office/drawing/2014/main" id="{46F726D9-823E-724E-BA4E-86D7C8210ED8}"/>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62" name="TextBox 61">
              <a:extLst>
                <a:ext uri="{FF2B5EF4-FFF2-40B4-BE49-F238E27FC236}">
                  <a16:creationId xmlns:a16="http://schemas.microsoft.com/office/drawing/2014/main" id="{7AD68367-9AFB-2E4C-9299-5533B80E6D17}"/>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63" name="Picture 62">
            <a:extLst>
              <a:ext uri="{FF2B5EF4-FFF2-40B4-BE49-F238E27FC236}">
                <a16:creationId xmlns:a16="http://schemas.microsoft.com/office/drawing/2014/main" id="{4E98A40D-6F05-3645-895B-30926F2CAD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281" y="2482543"/>
            <a:ext cx="325148" cy="325148"/>
          </a:xfrm>
          <a:prstGeom prst="rect">
            <a:avLst/>
          </a:prstGeom>
        </p:spPr>
      </p:pic>
      <p:sp>
        <p:nvSpPr>
          <p:cNvPr id="64" name="TextBox 63">
            <a:extLst>
              <a:ext uri="{FF2B5EF4-FFF2-40B4-BE49-F238E27FC236}">
                <a16:creationId xmlns:a16="http://schemas.microsoft.com/office/drawing/2014/main" id="{E383460C-221C-954A-8A0F-A4FD1C2A030E}"/>
              </a:ext>
            </a:extLst>
          </p:cNvPr>
          <p:cNvSpPr txBox="1"/>
          <p:nvPr/>
        </p:nvSpPr>
        <p:spPr>
          <a:xfrm>
            <a:off x="536142" y="3488633"/>
            <a:ext cx="1809736" cy="289310"/>
          </a:xfrm>
          <a:prstGeom prst="rect">
            <a:avLst/>
          </a:prstGeom>
          <a:noFill/>
        </p:spPr>
        <p:txBody>
          <a:bodyPr wrap="square" rtlCol="0">
            <a:spAutoFit/>
          </a:bodyPr>
          <a:lstStyle/>
          <a:p>
            <a:r>
              <a:rPr lang="en-IN" sz="1280" dirty="0">
                <a:solidFill>
                  <a:schemeClr val="bg1"/>
                </a:solidFill>
              </a:rPr>
              <a:t>Test Results</a:t>
            </a:r>
          </a:p>
        </p:txBody>
      </p:sp>
      <p:grpSp>
        <p:nvGrpSpPr>
          <p:cNvPr id="65" name="Group 64">
            <a:extLst>
              <a:ext uri="{FF2B5EF4-FFF2-40B4-BE49-F238E27FC236}">
                <a16:creationId xmlns:a16="http://schemas.microsoft.com/office/drawing/2014/main" id="{9B2F61D6-232E-4B49-AB35-71E7336C8B1D}"/>
              </a:ext>
            </a:extLst>
          </p:cNvPr>
          <p:cNvGrpSpPr/>
          <p:nvPr/>
        </p:nvGrpSpPr>
        <p:grpSpPr>
          <a:xfrm>
            <a:off x="133864" y="4025598"/>
            <a:ext cx="2215537" cy="354244"/>
            <a:chOff x="172518" y="2990591"/>
            <a:chExt cx="2155334" cy="354244"/>
          </a:xfrm>
        </p:grpSpPr>
        <p:pic>
          <p:nvPicPr>
            <p:cNvPr id="67" name="Picture 66">
              <a:extLst>
                <a:ext uri="{FF2B5EF4-FFF2-40B4-BE49-F238E27FC236}">
                  <a16:creationId xmlns:a16="http://schemas.microsoft.com/office/drawing/2014/main" id="{15A11272-454A-4F45-89AA-2C1319C92D5B}"/>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172518" y="3002466"/>
              <a:ext cx="342369" cy="342369"/>
            </a:xfrm>
            <a:prstGeom prst="rect">
              <a:avLst/>
            </a:prstGeom>
          </p:spPr>
        </p:pic>
        <p:sp>
          <p:nvSpPr>
            <p:cNvPr id="69" name="TextBox 68">
              <a:extLst>
                <a:ext uri="{FF2B5EF4-FFF2-40B4-BE49-F238E27FC236}">
                  <a16:creationId xmlns:a16="http://schemas.microsoft.com/office/drawing/2014/main" id="{5B3A44A5-9CBB-E14D-AEF1-B20E958E40BE}"/>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sp>
        <p:nvSpPr>
          <p:cNvPr id="72" name="TextBox 71">
            <a:extLst>
              <a:ext uri="{FF2B5EF4-FFF2-40B4-BE49-F238E27FC236}">
                <a16:creationId xmlns:a16="http://schemas.microsoft.com/office/drawing/2014/main" id="{FAE3BA1D-CBAD-B740-A7CD-9F3D78956079}"/>
              </a:ext>
            </a:extLst>
          </p:cNvPr>
          <p:cNvSpPr txBox="1"/>
          <p:nvPr/>
        </p:nvSpPr>
        <p:spPr>
          <a:xfrm>
            <a:off x="537286" y="4501766"/>
            <a:ext cx="1809736" cy="289310"/>
          </a:xfrm>
          <a:prstGeom prst="rect">
            <a:avLst/>
          </a:prstGeom>
          <a:noFill/>
        </p:spPr>
        <p:txBody>
          <a:bodyPr wrap="square" rtlCol="0">
            <a:spAutoFit/>
          </a:bodyPr>
          <a:lstStyle/>
          <a:p>
            <a:r>
              <a:rPr lang="en-IN" sz="1280" dirty="0">
                <a:solidFill>
                  <a:schemeClr val="bg1"/>
                </a:solidFill>
              </a:rPr>
              <a:t>FAQ’s</a:t>
            </a:r>
          </a:p>
        </p:txBody>
      </p:sp>
      <p:sp>
        <p:nvSpPr>
          <p:cNvPr id="74" name="TextBox 73">
            <a:extLst>
              <a:ext uri="{FF2B5EF4-FFF2-40B4-BE49-F238E27FC236}">
                <a16:creationId xmlns:a16="http://schemas.microsoft.com/office/drawing/2014/main" id="{D7180494-2811-9846-B939-9022FA411491}"/>
              </a:ext>
            </a:extLst>
          </p:cNvPr>
          <p:cNvSpPr txBox="1"/>
          <p:nvPr/>
        </p:nvSpPr>
        <p:spPr>
          <a:xfrm>
            <a:off x="501187" y="5015553"/>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75" name="Picture 74">
            <a:extLst>
              <a:ext uri="{FF2B5EF4-FFF2-40B4-BE49-F238E27FC236}">
                <a16:creationId xmlns:a16="http://schemas.microsoft.com/office/drawing/2014/main" id="{E65FFAA9-9719-E14E-818A-6F4A6D74473D}"/>
              </a:ext>
            </a:extLst>
          </p:cNvPr>
          <p:cNvPicPr>
            <a:picLocks noChangeAspect="1"/>
          </p:cNvPicPr>
          <p:nvPr/>
        </p:nvPicPr>
        <p:blipFill>
          <a:blip r:embed="rId11"/>
          <a:stretch>
            <a:fillRect/>
          </a:stretch>
        </p:blipFill>
        <p:spPr>
          <a:xfrm>
            <a:off x="129350" y="5004404"/>
            <a:ext cx="350735" cy="321943"/>
          </a:xfrm>
          <a:prstGeom prst="rect">
            <a:avLst/>
          </a:prstGeom>
        </p:spPr>
      </p:pic>
      <p:pic>
        <p:nvPicPr>
          <p:cNvPr id="78" name="Picture 77">
            <a:extLst>
              <a:ext uri="{FF2B5EF4-FFF2-40B4-BE49-F238E27FC236}">
                <a16:creationId xmlns:a16="http://schemas.microsoft.com/office/drawing/2014/main" id="{558C59A8-57DD-8A40-A4E5-63B1D1E033D3}"/>
              </a:ext>
            </a:extLst>
          </p:cNvPr>
          <p:cNvPicPr>
            <a:picLocks noChangeAspect="1"/>
          </p:cNvPicPr>
          <p:nvPr/>
        </p:nvPicPr>
        <p:blipFill>
          <a:blip r:embed="rId12"/>
          <a:stretch>
            <a:fillRect/>
          </a:stretch>
        </p:blipFill>
        <p:spPr>
          <a:xfrm>
            <a:off x="176299" y="4456783"/>
            <a:ext cx="250963" cy="418271"/>
          </a:xfrm>
          <a:prstGeom prst="rect">
            <a:avLst/>
          </a:prstGeom>
        </p:spPr>
      </p:pic>
      <p:pic>
        <p:nvPicPr>
          <p:cNvPr id="79" name="Picture 78">
            <a:extLst>
              <a:ext uri="{FF2B5EF4-FFF2-40B4-BE49-F238E27FC236}">
                <a16:creationId xmlns:a16="http://schemas.microsoft.com/office/drawing/2014/main" id="{FC2A4CE4-8B47-584D-907E-D7824870ADB2}"/>
              </a:ext>
            </a:extLst>
          </p:cNvPr>
          <p:cNvPicPr>
            <a:picLocks noChangeAspect="1"/>
          </p:cNvPicPr>
          <p:nvPr/>
        </p:nvPicPr>
        <p:blipFill>
          <a:blip r:embed="rId13"/>
          <a:stretch>
            <a:fillRect/>
          </a:stretch>
        </p:blipFill>
        <p:spPr>
          <a:xfrm>
            <a:off x="126338" y="3524672"/>
            <a:ext cx="385157" cy="318839"/>
          </a:xfrm>
          <a:prstGeom prst="rect">
            <a:avLst/>
          </a:prstGeom>
        </p:spPr>
      </p:pic>
      <p:grpSp>
        <p:nvGrpSpPr>
          <p:cNvPr id="68" name="Group 67">
            <a:extLst>
              <a:ext uri="{FF2B5EF4-FFF2-40B4-BE49-F238E27FC236}">
                <a16:creationId xmlns:a16="http://schemas.microsoft.com/office/drawing/2014/main" id="{44D7A7AC-965E-824A-8989-199FE5930690}"/>
              </a:ext>
            </a:extLst>
          </p:cNvPr>
          <p:cNvGrpSpPr/>
          <p:nvPr/>
        </p:nvGrpSpPr>
        <p:grpSpPr>
          <a:xfrm>
            <a:off x="11563496" y="599227"/>
            <a:ext cx="1052889" cy="261162"/>
            <a:chOff x="11312032" y="490976"/>
            <a:chExt cx="1052889" cy="261162"/>
          </a:xfrm>
        </p:grpSpPr>
        <p:sp>
          <p:nvSpPr>
            <p:cNvPr id="70" name="TextBox 69">
              <a:extLst>
                <a:ext uri="{FF2B5EF4-FFF2-40B4-BE49-F238E27FC236}">
                  <a16:creationId xmlns:a16="http://schemas.microsoft.com/office/drawing/2014/main" id="{B4F809A0-FD13-F74B-BC17-2B8918F65C02}"/>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71" name="Picture 70">
              <a:extLst>
                <a:ext uri="{FF2B5EF4-FFF2-40B4-BE49-F238E27FC236}">
                  <a16:creationId xmlns:a16="http://schemas.microsoft.com/office/drawing/2014/main" id="{6EEE969B-7344-8E4F-AA36-D7DEF871169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pic>
        <p:nvPicPr>
          <p:cNvPr id="76" name="Picture 75">
            <a:extLst>
              <a:ext uri="{FF2B5EF4-FFF2-40B4-BE49-F238E27FC236}">
                <a16:creationId xmlns:a16="http://schemas.microsoft.com/office/drawing/2014/main" id="{7C911633-6E97-D741-8235-DBFC334166F7}"/>
              </a:ext>
            </a:extLst>
          </p:cNvPr>
          <p:cNvPicPr>
            <a:picLocks noChangeAspect="1"/>
          </p:cNvPicPr>
          <p:nvPr/>
        </p:nvPicPr>
        <p:blipFill rotWithShape="1">
          <a:blip r:embed="rId5"/>
          <a:srcRect t="12385" r="1559" b="17536"/>
          <a:stretch/>
        </p:blipFill>
        <p:spPr>
          <a:xfrm>
            <a:off x="5626133" y="117882"/>
            <a:ext cx="2089834" cy="743863"/>
          </a:xfrm>
          <a:prstGeom prst="rect">
            <a:avLst/>
          </a:prstGeom>
        </p:spPr>
      </p:pic>
      <p:sp>
        <p:nvSpPr>
          <p:cNvPr id="77" name="TextBox 76">
            <a:extLst>
              <a:ext uri="{FF2B5EF4-FFF2-40B4-BE49-F238E27FC236}">
                <a16:creationId xmlns:a16="http://schemas.microsoft.com/office/drawing/2014/main" id="{B84DF2F7-7756-D34F-A621-DE11C0DAFE97}"/>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80" name="Picture 79">
            <a:extLst>
              <a:ext uri="{FF2B5EF4-FFF2-40B4-BE49-F238E27FC236}">
                <a16:creationId xmlns:a16="http://schemas.microsoft.com/office/drawing/2014/main" id="{95801367-FCCE-C74F-B12F-34CA6CBA13E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864" y="172041"/>
            <a:ext cx="2492593" cy="726820"/>
          </a:xfrm>
          <a:prstGeom prst="rect">
            <a:avLst/>
          </a:prstGeom>
        </p:spPr>
      </p:pic>
    </p:spTree>
    <p:extLst>
      <p:ext uri="{BB962C8B-B14F-4D97-AF65-F5344CB8AC3E}">
        <p14:creationId xmlns:p14="http://schemas.microsoft.com/office/powerpoint/2010/main" val="3392063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7635</TotalTime>
  <Words>1433</Words>
  <Application>Microsoft Macintosh PowerPoint</Application>
  <PresentationFormat>Custom</PresentationFormat>
  <Paragraphs>411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440</cp:revision>
  <dcterms:created xsi:type="dcterms:W3CDTF">2018-04-10T06:27:35Z</dcterms:created>
  <dcterms:modified xsi:type="dcterms:W3CDTF">2019-03-02T04:31:07Z</dcterms:modified>
</cp:coreProperties>
</file>