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83" r:id="rId2"/>
    <p:sldId id="284" r:id="rId3"/>
    <p:sldId id="285" r:id="rId4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FBFBFB"/>
    <a:srgbClr val="0090AF"/>
    <a:srgbClr val="4472C4"/>
    <a:srgbClr val="008BAC"/>
    <a:srgbClr val="E7E6E6"/>
    <a:srgbClr val="EEEEEE"/>
    <a:srgbClr val="00B0F0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3837" autoAdjust="0"/>
  </p:normalViewPr>
  <p:slideViewPr>
    <p:cSldViewPr snapToGrid="0">
      <p:cViewPr varScale="1">
        <p:scale>
          <a:sx n="77" d="100"/>
          <a:sy n="77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1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22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98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18/02/19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tiff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6280" y="7540200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rgbClr val="FDFCFC"/>
                  </a:solidFill>
                </a:rPr>
                <a:t>About Us   |  Terms of Use |  GMP Standards  | Privacy Policy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687676" y="7845424"/>
              <a:ext cx="6047419" cy="276999"/>
              <a:chOff x="4658165" y="7894225"/>
              <a:chExt cx="6022716" cy="261353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658165" y="7894225"/>
                <a:ext cx="6022716" cy="261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rgbClr val="FDFCFC"/>
                    </a:solidFill>
                  </a:rPr>
                  <a:t>Copyright     2019 </a:t>
                </a:r>
                <a:r>
                  <a:rPr lang="en-IN" sz="1200" dirty="0" err="1">
                    <a:solidFill>
                      <a:schemeClr val="bg1"/>
                    </a:solidFill>
                  </a:rPr>
                  <a:t>Shantha</a:t>
                </a:r>
                <a:r>
                  <a:rPr lang="en-IN" sz="1200" dirty="0">
                    <a:solidFill>
                      <a:schemeClr val="bg1"/>
                    </a:solidFill>
                  </a:rPr>
                  <a:t> </a:t>
                </a:r>
                <a:r>
                  <a:rPr lang="en-IN" sz="1200" dirty="0" err="1">
                    <a:solidFill>
                      <a:schemeClr val="bg1"/>
                    </a:solidFill>
                  </a:rPr>
                  <a:t>Biotechnics</a:t>
                </a:r>
                <a:r>
                  <a:rPr lang="en-IN" sz="1200" dirty="0">
                    <a:solidFill>
                      <a:schemeClr val="bg1"/>
                    </a:solidFill>
                  </a:rPr>
                  <a:t> Private Limited </a:t>
                </a:r>
                <a:r>
                  <a:rPr lang="en-IN" sz="1200" dirty="0">
                    <a:solidFill>
                      <a:srgbClr val="FDFCFC"/>
                    </a:solidFill>
                  </a:rPr>
                  <a:t>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9353" y="7979061"/>
                <a:ext cx="121410" cy="114495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-2839" y="1026094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99332" y="2984396"/>
            <a:ext cx="2152334" cy="358614"/>
            <a:chOff x="212185" y="3399571"/>
            <a:chExt cx="2353700" cy="39216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40609" y="3399571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Employee Add/Delete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568269" y="1449069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Dashboard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05341" y="2481266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Search Employee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47367" y="1961303"/>
            <a:ext cx="2189543" cy="342369"/>
            <a:chOff x="198537" y="2990591"/>
            <a:chExt cx="2130046" cy="342369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68022" y="3013183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Employee Attendance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3" y="2465044"/>
            <a:ext cx="325148" cy="325148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DCCF6E5-D0E8-F748-ACDF-14F5A64285AB}"/>
              </a:ext>
            </a:extLst>
          </p:cNvPr>
          <p:cNvGrpSpPr/>
          <p:nvPr/>
        </p:nvGrpSpPr>
        <p:grpSpPr>
          <a:xfrm>
            <a:off x="162654" y="3602366"/>
            <a:ext cx="2215352" cy="362112"/>
            <a:chOff x="189900" y="2970848"/>
            <a:chExt cx="2155155" cy="362112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B981996-01CB-134A-95A4-8B6D92A30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00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50A36E-9B66-304E-8212-37431D589C12}"/>
                </a:ext>
              </a:extLst>
            </p:cNvPr>
            <p:cNvSpPr txBox="1"/>
            <p:nvPr/>
          </p:nvSpPr>
          <p:spPr>
            <a:xfrm>
              <a:off x="584494" y="2970848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Test Results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8327D12-7372-334F-852D-F92AA2DCB582}"/>
              </a:ext>
            </a:extLst>
          </p:cNvPr>
          <p:cNvGrpSpPr/>
          <p:nvPr/>
        </p:nvGrpSpPr>
        <p:grpSpPr>
          <a:xfrm>
            <a:off x="170397" y="4154750"/>
            <a:ext cx="2179912" cy="342369"/>
            <a:chOff x="207174" y="2990591"/>
            <a:chExt cx="2120678" cy="342369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E46FBEDC-6F09-B04E-9889-24DD14E9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74" y="2990591"/>
              <a:ext cx="342369" cy="34236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81A6CEA-CB03-9A4B-A706-6741CABBCFC9}"/>
                </a:ext>
              </a:extLst>
            </p:cNvPr>
            <p:cNvSpPr txBox="1"/>
            <p:nvPr/>
          </p:nvSpPr>
          <p:spPr>
            <a:xfrm>
              <a:off x="567291" y="2990591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Report Generation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285C1C-A047-E446-AB8A-1914FD6BD0BC}"/>
              </a:ext>
            </a:extLst>
          </p:cNvPr>
          <p:cNvGrpSpPr/>
          <p:nvPr/>
        </p:nvGrpSpPr>
        <p:grpSpPr>
          <a:xfrm>
            <a:off x="163025" y="4638698"/>
            <a:ext cx="2214980" cy="350446"/>
            <a:chOff x="163989" y="2982514"/>
            <a:chExt cx="2154794" cy="350446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C84DA818-07F7-3C49-8665-28FBED243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89" y="2990591"/>
              <a:ext cx="342369" cy="342369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DF43A07-FAF5-B646-88CD-2F283F8D3FE4}"/>
                </a:ext>
              </a:extLst>
            </p:cNvPr>
            <p:cNvSpPr txBox="1"/>
            <p:nvPr/>
          </p:nvSpPr>
          <p:spPr>
            <a:xfrm>
              <a:off x="558222" y="2982514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FAQ’s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9BA67F9-1BA2-824C-B1E4-69AA0CFCCA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385" r="1559" b="17536"/>
          <a:stretch/>
        </p:blipFill>
        <p:spPr>
          <a:xfrm>
            <a:off x="5626133" y="117882"/>
            <a:ext cx="2089834" cy="743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C93CD-D9BB-EE45-8A09-54D77C880CB0}"/>
              </a:ext>
            </a:extLst>
          </p:cNvPr>
          <p:cNvSpPr txBox="1"/>
          <p:nvPr/>
        </p:nvSpPr>
        <p:spPr>
          <a:xfrm>
            <a:off x="11511684" y="323173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Hi, JRC Murthy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F7052-7686-5D40-9CB2-CC45C8A947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57" y="198363"/>
            <a:ext cx="1474367" cy="6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6280" y="7540200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rgbClr val="FDFCFC"/>
                  </a:solidFill>
                </a:rPr>
                <a:t>About Us   |  Terms of Use |  GMP Standards  | Privacy Policy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687676" y="7845424"/>
              <a:ext cx="6047419" cy="276999"/>
              <a:chOff x="4658165" y="7894225"/>
              <a:chExt cx="6022716" cy="261353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658165" y="7894225"/>
                <a:ext cx="6022716" cy="261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rgbClr val="FDFCFC"/>
                    </a:solidFill>
                  </a:rPr>
                  <a:t>Copyright     2019 </a:t>
                </a:r>
                <a:r>
                  <a:rPr lang="en-IN" sz="1200" dirty="0" err="1">
                    <a:solidFill>
                      <a:schemeClr val="bg1"/>
                    </a:solidFill>
                  </a:rPr>
                  <a:t>Shantha</a:t>
                </a:r>
                <a:r>
                  <a:rPr lang="en-IN" sz="1200" dirty="0">
                    <a:solidFill>
                      <a:schemeClr val="bg1"/>
                    </a:solidFill>
                  </a:rPr>
                  <a:t> </a:t>
                </a:r>
                <a:r>
                  <a:rPr lang="en-IN" sz="1200" dirty="0" err="1">
                    <a:solidFill>
                      <a:schemeClr val="bg1"/>
                    </a:solidFill>
                  </a:rPr>
                  <a:t>Biotechnics</a:t>
                </a:r>
                <a:r>
                  <a:rPr lang="en-IN" sz="1200" dirty="0">
                    <a:solidFill>
                      <a:schemeClr val="bg1"/>
                    </a:solidFill>
                  </a:rPr>
                  <a:t> Private Limited </a:t>
                </a:r>
                <a:r>
                  <a:rPr lang="en-IN" sz="1200" dirty="0">
                    <a:solidFill>
                      <a:srgbClr val="FDFCFC"/>
                    </a:solidFill>
                  </a:rPr>
                  <a:t>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9353" y="7979061"/>
                <a:ext cx="121410" cy="114495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-2839" y="1026094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99332" y="2984396"/>
            <a:ext cx="2152334" cy="358614"/>
            <a:chOff x="212185" y="3399571"/>
            <a:chExt cx="2353700" cy="39216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40609" y="3399571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Employee Add/Delete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568269" y="1449069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Dashboard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05341" y="2481266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Search Employee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47367" y="1961303"/>
            <a:ext cx="2189543" cy="342369"/>
            <a:chOff x="198537" y="2990591"/>
            <a:chExt cx="2130046" cy="342369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68022" y="3013183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Employee Attendance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3" y="2465044"/>
            <a:ext cx="325148" cy="325148"/>
          </a:xfrm>
          <a:prstGeom prst="rect">
            <a:avLst/>
          </a:prstGeom>
        </p:spPr>
      </p:pic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C936D07-BE0A-4611-A717-2186121A5A63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DCCF6E5-D0E8-F748-ACDF-14F5A64285AB}"/>
              </a:ext>
            </a:extLst>
          </p:cNvPr>
          <p:cNvGrpSpPr/>
          <p:nvPr/>
        </p:nvGrpSpPr>
        <p:grpSpPr>
          <a:xfrm>
            <a:off x="162654" y="3602366"/>
            <a:ext cx="2215352" cy="362112"/>
            <a:chOff x="189900" y="2970848"/>
            <a:chExt cx="2155155" cy="362112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B981996-01CB-134A-95A4-8B6D92A30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00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50A36E-9B66-304E-8212-37431D589C12}"/>
                </a:ext>
              </a:extLst>
            </p:cNvPr>
            <p:cNvSpPr txBox="1"/>
            <p:nvPr/>
          </p:nvSpPr>
          <p:spPr>
            <a:xfrm>
              <a:off x="584494" y="2970848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Test Results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8327D12-7372-334F-852D-F92AA2DCB582}"/>
              </a:ext>
            </a:extLst>
          </p:cNvPr>
          <p:cNvGrpSpPr/>
          <p:nvPr/>
        </p:nvGrpSpPr>
        <p:grpSpPr>
          <a:xfrm>
            <a:off x="170397" y="4154750"/>
            <a:ext cx="2179912" cy="342369"/>
            <a:chOff x="207174" y="2990591"/>
            <a:chExt cx="2120678" cy="342369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E46FBEDC-6F09-B04E-9889-24DD14E9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74" y="2990591"/>
              <a:ext cx="342369" cy="34236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81A6CEA-CB03-9A4B-A706-6741CABBCFC9}"/>
                </a:ext>
              </a:extLst>
            </p:cNvPr>
            <p:cNvSpPr txBox="1"/>
            <p:nvPr/>
          </p:nvSpPr>
          <p:spPr>
            <a:xfrm>
              <a:off x="567291" y="2990591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Report Generation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285C1C-A047-E446-AB8A-1914FD6BD0BC}"/>
              </a:ext>
            </a:extLst>
          </p:cNvPr>
          <p:cNvGrpSpPr/>
          <p:nvPr/>
        </p:nvGrpSpPr>
        <p:grpSpPr>
          <a:xfrm>
            <a:off x="163025" y="4638698"/>
            <a:ext cx="2214980" cy="350446"/>
            <a:chOff x="163989" y="2982514"/>
            <a:chExt cx="2154794" cy="350446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C84DA818-07F7-3C49-8665-28FBED243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89" y="2990591"/>
              <a:ext cx="342369" cy="342369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DF43A07-FAF5-B646-88CD-2F283F8D3FE4}"/>
                </a:ext>
              </a:extLst>
            </p:cNvPr>
            <p:cNvSpPr txBox="1"/>
            <p:nvPr/>
          </p:nvSpPr>
          <p:spPr>
            <a:xfrm>
              <a:off x="558222" y="2982514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FAQ’s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9BA67F9-1BA2-824C-B1E4-69AA0CFCCA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385" r="1559" b="17536"/>
          <a:stretch/>
        </p:blipFill>
        <p:spPr>
          <a:xfrm>
            <a:off x="5626133" y="117882"/>
            <a:ext cx="2089834" cy="74386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5DC92A87-7B3E-F145-B851-242A10DFF1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5401" y="995723"/>
            <a:ext cx="10718362" cy="5925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C93CD-D9BB-EE45-8A09-54D77C880CB0}"/>
              </a:ext>
            </a:extLst>
          </p:cNvPr>
          <p:cNvSpPr txBox="1"/>
          <p:nvPr/>
        </p:nvSpPr>
        <p:spPr>
          <a:xfrm>
            <a:off x="11511684" y="323173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Hi, JRC Murthy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F7052-7686-5D40-9CB2-CC45C8A94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257" y="198363"/>
            <a:ext cx="1474367" cy="6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6280" y="7540200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rgbClr val="FDFCFC"/>
                  </a:solidFill>
                </a:rPr>
                <a:t>About Us   |  Terms of Use |  GMP Standards  | Privacy Policy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687676" y="7845424"/>
              <a:ext cx="6047419" cy="276999"/>
              <a:chOff x="4658165" y="7894225"/>
              <a:chExt cx="6022716" cy="261353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658165" y="7894225"/>
                <a:ext cx="6022716" cy="261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solidFill>
                      <a:srgbClr val="FDFCFC"/>
                    </a:solidFill>
                  </a:rPr>
                  <a:t>Copyright     2019 </a:t>
                </a:r>
                <a:r>
                  <a:rPr lang="en-IN" sz="1200" dirty="0" err="1">
                    <a:solidFill>
                      <a:schemeClr val="bg1"/>
                    </a:solidFill>
                  </a:rPr>
                  <a:t>Shantha</a:t>
                </a:r>
                <a:r>
                  <a:rPr lang="en-IN" sz="1200" dirty="0">
                    <a:solidFill>
                      <a:schemeClr val="bg1"/>
                    </a:solidFill>
                  </a:rPr>
                  <a:t> </a:t>
                </a:r>
                <a:r>
                  <a:rPr lang="en-IN" sz="1200" dirty="0" err="1">
                    <a:solidFill>
                      <a:schemeClr val="bg1"/>
                    </a:solidFill>
                  </a:rPr>
                  <a:t>Biotechnics</a:t>
                </a:r>
                <a:r>
                  <a:rPr lang="en-IN" sz="1200" dirty="0">
                    <a:solidFill>
                      <a:schemeClr val="bg1"/>
                    </a:solidFill>
                  </a:rPr>
                  <a:t> Private Limited </a:t>
                </a:r>
                <a:r>
                  <a:rPr lang="en-IN" sz="1200" dirty="0">
                    <a:solidFill>
                      <a:srgbClr val="FDFCFC"/>
                    </a:solidFill>
                  </a:rPr>
                  <a:t>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9353" y="7979061"/>
                <a:ext cx="121410" cy="114495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-2839" y="1026094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99332" y="2984396"/>
            <a:ext cx="2152334" cy="358614"/>
            <a:chOff x="212185" y="3399571"/>
            <a:chExt cx="2353700" cy="39216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40609" y="3399571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Employee Add/Delete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568269" y="1449069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Dashboard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05341" y="2481266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Search Employee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47367" y="1961303"/>
            <a:ext cx="2189543" cy="342369"/>
            <a:chOff x="198537" y="2990591"/>
            <a:chExt cx="2130046" cy="342369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68022" y="3013183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Employee Attendance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3" y="2465044"/>
            <a:ext cx="325148" cy="325148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DCCF6E5-D0E8-F748-ACDF-14F5A64285AB}"/>
              </a:ext>
            </a:extLst>
          </p:cNvPr>
          <p:cNvGrpSpPr/>
          <p:nvPr/>
        </p:nvGrpSpPr>
        <p:grpSpPr>
          <a:xfrm>
            <a:off x="162654" y="3602366"/>
            <a:ext cx="2215352" cy="362112"/>
            <a:chOff x="189900" y="2970848"/>
            <a:chExt cx="2155155" cy="362112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B981996-01CB-134A-95A4-8B6D92A30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00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50A36E-9B66-304E-8212-37431D589C12}"/>
                </a:ext>
              </a:extLst>
            </p:cNvPr>
            <p:cNvSpPr txBox="1"/>
            <p:nvPr/>
          </p:nvSpPr>
          <p:spPr>
            <a:xfrm>
              <a:off x="584494" y="2970848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Test Results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8327D12-7372-334F-852D-F92AA2DCB582}"/>
              </a:ext>
            </a:extLst>
          </p:cNvPr>
          <p:cNvGrpSpPr/>
          <p:nvPr/>
        </p:nvGrpSpPr>
        <p:grpSpPr>
          <a:xfrm>
            <a:off x="170397" y="4154750"/>
            <a:ext cx="2179912" cy="342369"/>
            <a:chOff x="207174" y="2990591"/>
            <a:chExt cx="2120678" cy="342369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E46FBEDC-6F09-B04E-9889-24DD14E9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74" y="2990591"/>
              <a:ext cx="342369" cy="34236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81A6CEA-CB03-9A4B-A706-6741CABBCFC9}"/>
                </a:ext>
              </a:extLst>
            </p:cNvPr>
            <p:cNvSpPr txBox="1"/>
            <p:nvPr/>
          </p:nvSpPr>
          <p:spPr>
            <a:xfrm>
              <a:off x="567291" y="2990591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Report Generation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285C1C-A047-E446-AB8A-1914FD6BD0BC}"/>
              </a:ext>
            </a:extLst>
          </p:cNvPr>
          <p:cNvGrpSpPr/>
          <p:nvPr/>
        </p:nvGrpSpPr>
        <p:grpSpPr>
          <a:xfrm>
            <a:off x="163025" y="4638698"/>
            <a:ext cx="2214980" cy="350446"/>
            <a:chOff x="163989" y="2982514"/>
            <a:chExt cx="2154794" cy="350446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C84DA818-07F7-3C49-8665-28FBED243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89" y="2990591"/>
              <a:ext cx="342369" cy="342369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DF43A07-FAF5-B646-88CD-2F283F8D3FE4}"/>
                </a:ext>
              </a:extLst>
            </p:cNvPr>
            <p:cNvSpPr txBox="1"/>
            <p:nvPr/>
          </p:nvSpPr>
          <p:spPr>
            <a:xfrm>
              <a:off x="558222" y="2982514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FAQ’s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9BA67F9-1BA2-824C-B1E4-69AA0CFCCA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385" r="1559" b="17536"/>
          <a:stretch/>
        </p:blipFill>
        <p:spPr>
          <a:xfrm>
            <a:off x="5626133" y="117882"/>
            <a:ext cx="2089834" cy="743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C93CD-D9BB-EE45-8A09-54D77C880CB0}"/>
              </a:ext>
            </a:extLst>
          </p:cNvPr>
          <p:cNvSpPr txBox="1"/>
          <p:nvPr/>
        </p:nvSpPr>
        <p:spPr>
          <a:xfrm>
            <a:off x="11511684" y="323173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Hi, JRC Murthy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F7052-7686-5D40-9CB2-CC45C8A947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57" y="198363"/>
            <a:ext cx="1474367" cy="61807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028716-C2BF-5A46-ADDC-B7D95A809ECA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70D7A2-3E35-CA4B-AE30-78E358032325}"/>
              </a:ext>
            </a:extLst>
          </p:cNvPr>
          <p:cNvSpPr txBox="1"/>
          <p:nvPr/>
        </p:nvSpPr>
        <p:spPr>
          <a:xfrm>
            <a:off x="2714625" y="1358350"/>
            <a:ext cx="8014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Employee Management  //</a:t>
            </a:r>
            <a:r>
              <a:rPr lang="en-IN" sz="2200" dirty="0" err="1">
                <a:solidFill>
                  <a:schemeClr val="bg2">
                    <a:lumMod val="50000"/>
                  </a:schemeClr>
                </a:solidFill>
              </a:rPr>
              <a:t>shivay</a:t>
            </a:r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 you can change the heading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CF21A6-3573-F543-95AF-2A9029C46D51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E</a:t>
            </a:r>
          </a:p>
        </p:txBody>
      </p:sp>
      <p:sp>
        <p:nvSpPr>
          <p:cNvPr id="41" name="Rectangle: Rounded Corners 55">
            <a:extLst>
              <a:ext uri="{FF2B5EF4-FFF2-40B4-BE49-F238E27FC236}">
                <a16:creationId xmlns:a16="http://schemas.microsoft.com/office/drawing/2014/main" id="{1A549288-70C2-FA4A-B20B-0E47D8136C14}"/>
              </a:ext>
            </a:extLst>
          </p:cNvPr>
          <p:cNvSpPr/>
          <p:nvPr/>
        </p:nvSpPr>
        <p:spPr>
          <a:xfrm>
            <a:off x="5322542" y="2137122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Rectangle: Rounded Corners 65">
            <a:extLst>
              <a:ext uri="{FF2B5EF4-FFF2-40B4-BE49-F238E27FC236}">
                <a16:creationId xmlns:a16="http://schemas.microsoft.com/office/drawing/2014/main" id="{05EAECDE-3B6D-E24E-8243-B8611089B202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BC542C-6447-A74B-BBF8-E48C64F46559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07512FB-AD70-EC4C-8F66-609892A95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57632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50105AF-B118-154C-AF9F-5CD4F3909DD9}"/>
              </a:ext>
            </a:extLst>
          </p:cNvPr>
          <p:cNvSpPr txBox="1"/>
          <p:nvPr/>
        </p:nvSpPr>
        <p:spPr>
          <a:xfrm>
            <a:off x="3668770" y="2163540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ID</a:t>
            </a:r>
          </a:p>
        </p:txBody>
      </p:sp>
    </p:spTree>
    <p:extLst>
      <p:ext uri="{BB962C8B-B14F-4D97-AF65-F5344CB8AC3E}">
        <p14:creationId xmlns:p14="http://schemas.microsoft.com/office/powerpoint/2010/main" val="163240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5023</TotalTime>
  <Words>157</Words>
  <Application>Microsoft Macintosh PowerPoint</Application>
  <PresentationFormat>Custom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Microsoft Office User</cp:lastModifiedBy>
  <cp:revision>370</cp:revision>
  <dcterms:created xsi:type="dcterms:W3CDTF">2018-04-10T06:27:35Z</dcterms:created>
  <dcterms:modified xsi:type="dcterms:W3CDTF">2019-02-18T05:43:31Z</dcterms:modified>
</cp:coreProperties>
</file>