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Convolutional Neural Network (CNN)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2"/>
                <c:pt idx="0">
                  <c:v>Train Accuracy</c:v>
                </c:pt>
                <c:pt idx="1">
                  <c:v>Test Accuracy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0.99909999999999999</c:v>
                </c:pt>
                <c:pt idx="1">
                  <c:v>0.86980000000000002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9E-4A38-ABCD-0E77DDD79F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Bayesian Classifier with PCA features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2"/>
                <c:pt idx="0">
                  <c:v>Train Accuracy</c:v>
                </c:pt>
                <c:pt idx="1">
                  <c:v>Test Accuracy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0.69120000000000004</c:v>
                </c:pt>
                <c:pt idx="1">
                  <c:v>0.52170000000000005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9E-4A38-ABCD-0E77DDD79F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K-Nearest Neighbor (KNN)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2"/>
                <c:pt idx="0">
                  <c:v>Train Accuracy</c:v>
                </c:pt>
                <c:pt idx="1">
                  <c:v>Test Accuracy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0.42459999999999998</c:v>
                </c:pt>
                <c:pt idx="1">
                  <c:v>0.33379999999999999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9E-4A38-ABCD-0E77DDD79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65406160"/>
        <c:axId val="1265405680"/>
        <c:axId val="0"/>
      </c:bar3DChart>
      <c:catAx>
        <c:axId val="126540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405680"/>
        <c:crosses val="autoZero"/>
        <c:auto val="1"/>
        <c:lblAlgn val="ctr"/>
        <c:lblOffset val="100"/>
        <c:noMultiLvlLbl val="0"/>
      </c:catAx>
      <c:valAx>
        <c:axId val="126540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40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D77E-97E7-FAD5-568B-D393102F5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D8B3C-9FD4-D317-4B3F-713AC6367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F259-4F25-4988-5FAF-8F99409F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7F2E-2762-14E9-0B02-75B07F26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AD58-DC74-6E9A-F562-347CF6ED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1962-C2F3-77D6-0742-94E0C765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0D28D-D70E-B898-79CA-5E68D9138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06CF-B3EC-A988-80F3-D31BCF00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3BEB5-F395-DFFB-7140-92B7ECF3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C0D4-CE6F-B188-D193-8C6F1D9D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FD984-2EB9-6828-63D4-0366F0E85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344C6-3928-8422-0643-D189F95DF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9C54-2456-201A-5F5E-68E0B127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1B37-D4D9-5B95-D71E-647002BA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1BAB-8939-76C2-9890-D7FB8300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26FA-B1B5-C92C-8E8F-7C27B04E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C375-92BD-4F87-F2E8-1A053EF15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9F81-A106-BAE8-8309-2DF74147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25A6-F6E6-6572-5270-AF063F64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9C3C-C0D1-48E4-3C6C-FD410203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65E3-42D2-A825-CC49-21D9758F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8DFE-CC74-0037-D031-691EB062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4BB3-8D75-FB2F-A06A-4EC5BB45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8F62-357A-B4BC-9D81-FA74150A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780A-E763-8D6C-28CD-ECA8B81F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C6A9-A6F1-3F96-BE52-796DF110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CF9F-1C37-FE28-5726-043A904FA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E33F-348F-37BD-BE31-17C13E3FA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7DA68-B380-AB01-6D91-C3A152BD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D54AC-DF53-B5F6-2669-E6658872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3C336-85D1-9C2F-5381-83F6B22D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0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EF74-3BE6-5558-69BA-4425AF24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7961-ECEF-8DE4-2C24-AC84DAA9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2BDC-9071-40EC-18CA-AA40CE28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C0C17-9BF1-2702-C806-B7CB40518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7959D-61C2-844F-6DC7-F504D6D89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97C03-A7B1-C653-CD66-8DBACFE6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04410-F53F-7028-9C4D-D079D2FC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DA14B-0C32-AE3D-2DBF-A954826B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0F5A-1EAB-3B98-014F-EC6A41D4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1543E-EEB9-C2B8-9277-3AEF5479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64742-AF77-3070-2AE6-C8CC04BB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A3026-F893-250B-F657-D7BE8BF6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A0D98-209E-AB7C-C025-7B9708D1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40D5B-0748-146E-6BE4-B4C28BD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44705-D1F3-AFA8-12FA-C51C6236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3B53-6D4B-B41C-595A-DEAB4877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E28A-3692-BD3D-18C9-904C7DB9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D95CF-CE78-C901-4B28-F4A5AA03F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6CBB1-8FBE-474D-02C0-1FC390BF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A72A-BC7F-2DF1-7A14-36C17AD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A3D08-E65C-42F5-9AFF-21AC40F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2CC-4FE4-89F1-14CC-4F4933A4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3128B-5041-5D8B-1027-91AF22C0B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2FB29-BFC6-AC9C-BA1C-F1D54670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1813D-3F9D-81A4-C94B-C3275EDB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849E-C431-31E7-597D-ED534063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B54A-6751-49ED-2A1A-0A750E6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D62DC-BC6B-C2AC-7BE2-FF4C5787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61EAD-35E2-C5B8-D98F-06BB289B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D9FF-686C-6197-B448-B4A90111D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479B-64B5-4373-B7B5-CFD0102C5C0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D875-3CC5-C921-FB54-D0CCCDD41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95A8-EC91-4286-5E4E-3D905827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63EA-6391-44BC-89F8-D3624509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48E6020-8FD8-2E47-0363-852FEAEA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28" y="0"/>
            <a:ext cx="10515600" cy="1325563"/>
          </a:xfrm>
        </p:spPr>
        <p:txBody>
          <a:bodyPr/>
          <a:lstStyle/>
          <a:p>
            <a:r>
              <a:rPr lang="en-US" dirty="0"/>
              <a:t> Results Comparison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59CA5F-E074-E8EA-8802-A1D11F3C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4" y="851250"/>
            <a:ext cx="10793867" cy="1498545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946CC23-2987-B236-93E5-D3ABF7629C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549401"/>
              </p:ext>
            </p:extLst>
          </p:nvPr>
        </p:nvGraphicFramePr>
        <p:xfrm>
          <a:off x="839972" y="2349796"/>
          <a:ext cx="10047768" cy="4348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62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32533C-901A-DC11-5158-FF65B98B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9" y="1395748"/>
            <a:ext cx="3791740" cy="2033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6F258-09F9-A83A-9F70-2BBD0DB4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99" y="1395749"/>
            <a:ext cx="3701151" cy="2033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7B4567-0BC1-D99B-145B-79AA4460B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216" y="1396040"/>
            <a:ext cx="3701151" cy="2026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286CE-E858-85E9-EE7C-2B65EE00D113}"/>
              </a:ext>
            </a:extLst>
          </p:cNvPr>
          <p:cNvSpPr txBox="1"/>
          <p:nvPr/>
        </p:nvSpPr>
        <p:spPr>
          <a:xfrm>
            <a:off x="383801" y="3982907"/>
            <a:ext cx="111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Confusion matrix of CNN, Bayesian and KNN</a:t>
            </a:r>
          </a:p>
        </p:txBody>
      </p:sp>
    </p:spTree>
    <p:extLst>
      <p:ext uri="{BB962C8B-B14F-4D97-AF65-F5344CB8AC3E}">
        <p14:creationId xmlns:p14="http://schemas.microsoft.com/office/powerpoint/2010/main" val="83994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0D5DF2-9C1B-0F2C-1A52-282C23410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54" y="0"/>
            <a:ext cx="92680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BA820F-3B66-6348-7340-9A8BABCB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9319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37B4DA8-570C-6B8A-B504-940004DE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7" y="0"/>
            <a:ext cx="92999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3FB88D7-B8BC-3B3E-0845-C032A94C9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Bayesian</a:t>
            </a:r>
          </a:p>
        </p:txBody>
      </p:sp>
    </p:spTree>
    <p:extLst>
      <p:ext uri="{BB962C8B-B14F-4D97-AF65-F5344CB8AC3E}">
        <p14:creationId xmlns:p14="http://schemas.microsoft.com/office/powerpoint/2010/main" val="221492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F783-69FE-878A-47D8-C6F21487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FA020B-E1B0-F2DE-FA10-B17C1B256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23" y="0"/>
            <a:ext cx="93105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Results Comparison</vt:lpstr>
      <vt:lpstr>PowerPoint Presentation</vt:lpstr>
      <vt:lpstr>CNN</vt:lpstr>
      <vt:lpstr>Bayesian</vt:lpstr>
      <vt:lpstr>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Results</dc:title>
  <dc:creator>Yerraboina, Varun Sai Sowjith - (yvss)</dc:creator>
  <cp:lastModifiedBy>Yerraboina, Varun Sai Sowjith - (yvss)</cp:lastModifiedBy>
  <cp:revision>3</cp:revision>
  <dcterms:created xsi:type="dcterms:W3CDTF">2023-05-06T04:58:18Z</dcterms:created>
  <dcterms:modified xsi:type="dcterms:W3CDTF">2023-05-06T05:24:30Z</dcterms:modified>
</cp:coreProperties>
</file>