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ld Standard TT" panose="020B0604020202020204" charset="0"/>
      <p:regular r:id="rId8"/>
      <p:bold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Instant - Identifier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Campus Connect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634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How many times you see a person </a:t>
            </a:r>
            <a:r>
              <a:rPr lang="en" sz="3600" smtClean="0"/>
              <a:t>in a </a:t>
            </a:r>
            <a:r>
              <a:rPr lang="en" sz="3600"/>
              <a:t>video &amp; you are unable to recognize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indent="457200" algn="l"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Instant-Identifier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Google Chrome Plugin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Instant Face &amp; Object detection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Short Summarized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25" y="95400"/>
            <a:ext cx="8526551" cy="524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Scope: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Contextual Assistance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Short Summarization on Video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Deploying locally on custom trained module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Sentimental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Old Standard TT</vt:lpstr>
      <vt:lpstr>Paperback</vt:lpstr>
      <vt:lpstr>Instant - Identifier</vt:lpstr>
      <vt:lpstr>How many times you see a person in a video &amp; you are unable to recognize them?</vt:lpstr>
      <vt:lpstr>Our Solution</vt:lpstr>
      <vt:lpstr>PowerPoint Presentation</vt:lpstr>
      <vt:lpstr>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- Identifier</dc:title>
  <cp:lastModifiedBy>Sarthak Dadhakar</cp:lastModifiedBy>
  <cp:revision>1</cp:revision>
  <dcterms:modified xsi:type="dcterms:W3CDTF">2017-10-08T07:43:39Z</dcterms:modified>
</cp:coreProperties>
</file>