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4" r:id="rId2"/>
    <p:sldId id="270" r:id="rId3"/>
    <p:sldId id="266" r:id="rId4"/>
    <p:sldId id="268" r:id="rId5"/>
    <p:sldId id="271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padia, Kunaal" initials="KK" lastIdx="1" clrIdx="0">
    <p:extLst>
      <p:ext uri="{19B8F6BF-5375-455C-9EA6-DF929625EA0E}">
        <p15:presenceInfo xmlns:p15="http://schemas.microsoft.com/office/powerpoint/2012/main" userId="S::kukapadia@deloitte.com::9a342d34-fb7d-4940-b541-8752c2dc3dc1" providerId="AD"/>
      </p:ext>
    </p:extLst>
  </p:cmAuthor>
  <p:cmAuthor id="2" name="Sharma, Surabhi" initials="SS" lastIdx="1" clrIdx="1">
    <p:extLst>
      <p:ext uri="{19B8F6BF-5375-455C-9EA6-DF929625EA0E}">
        <p15:presenceInfo xmlns:p15="http://schemas.microsoft.com/office/powerpoint/2012/main" userId="S::surasharma@deloitte.com::abd98662-1fd1-4fcd-baa2-91c8582f74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8FD"/>
    <a:srgbClr val="EEF8DC"/>
    <a:srgbClr val="E9F4FB"/>
    <a:srgbClr val="F5F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E5F39-D7A4-40F6-9AE7-C60A1F034B1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32D41-F26B-4946-A3C2-5A7A7A96E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3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512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65987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68699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73671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2984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9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63068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90009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468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416119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965911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36454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1461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380928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245839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59816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449357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666618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833386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505599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108753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625705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760736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114687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956210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5079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861845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8609" y="1700213"/>
            <a:ext cx="3639312" cy="2052830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78609" y="3832225"/>
            <a:ext cx="3639312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7680519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87181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859991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4809896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016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4627709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532840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4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3825868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035700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91640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5819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490226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75325" y="4102100"/>
            <a:ext cx="8555263" cy="2197101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800"/>
              </a:spcAft>
              <a:defRPr sz="9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402597" y="4102100"/>
            <a:ext cx="2319503" cy="1725448"/>
          </a:xfrm>
        </p:spPr>
        <p:txBody>
          <a:bodyPr anchor="ctr" anchorCtr="0"/>
          <a:lstStyle>
            <a:lvl1pPr algn="ctr">
              <a:defRPr sz="1200"/>
            </a:lvl1pPr>
          </a:lstStyle>
          <a:p>
            <a:r>
              <a:rPr lang="en-US" sz="1200" noProof="0" dirty="0"/>
              <a:t>Insert sponsorship mark here</a:t>
            </a:r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402598" y="5935479"/>
            <a:ext cx="2319501" cy="363723"/>
          </a:xfrm>
        </p:spPr>
        <p:txBody>
          <a:bodyPr anchor="b" anchorCtr="0"/>
          <a:lstStyle>
            <a:lvl1pPr>
              <a:lnSpc>
                <a:spcPct val="100000"/>
              </a:lnSpc>
              <a:defRPr sz="1267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0" name="Group 19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1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0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847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2019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2588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1138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8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4191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9625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7995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ags" Target="../tags/tag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3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4" imgW="270" imgH="270" progId="TCLayout.ActiveDocument.1">
                  <p:embed/>
                </p:oleObj>
              </mc:Choice>
              <mc:Fallback>
                <p:oleObj name="think-cell Slide" r:id="rId4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l" defTabSz="1219170" rtl="0" eaLnBrk="1" latinLnBrk="0" hangingPunct="1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b="0" noProof="0" dirty="0">
                <a:solidFill>
                  <a:schemeClr val="tx1"/>
                </a:solidFill>
                <a:latin typeface="+mn-lt"/>
              </a:rPr>
              <a:t>Copyright © 2021 Deloitte Development LLC.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9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Firm Analysis Report</a:t>
            </a:r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F304D-3933-78BE-426F-DBFEABA93B7C}"/>
              </a:ext>
            </a:extLst>
          </p:cNvPr>
          <p:cNvSpPr txBox="1"/>
          <p:nvPr/>
        </p:nvSpPr>
        <p:spPr bwMode="gray">
          <a:xfrm>
            <a:off x="1575371" y="2659559"/>
            <a:ext cx="904125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{company}</a:t>
            </a:r>
          </a:p>
        </p:txBody>
      </p:sp>
    </p:spTree>
    <p:extLst>
      <p:ext uri="{BB962C8B-B14F-4D97-AF65-F5344CB8AC3E}">
        <p14:creationId xmlns:p14="http://schemas.microsoft.com/office/powerpoint/2010/main" val="122492645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49;p40">
            <a:extLst>
              <a:ext uri="{FF2B5EF4-FFF2-40B4-BE49-F238E27FC236}">
                <a16:creationId xmlns:a16="http://schemas.microsoft.com/office/drawing/2014/main" id="{D46570FB-DA79-B465-548B-A601B96F2110}"/>
              </a:ext>
            </a:extLst>
          </p:cNvPr>
          <p:cNvSpPr txBox="1">
            <a:spLocks/>
          </p:cNvSpPr>
          <p:nvPr/>
        </p:nvSpPr>
        <p:spPr>
          <a:xfrm>
            <a:off x="6144268" y="625168"/>
            <a:ext cx="3390150" cy="268684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Company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6DFAE5-8434-139E-0FF8-676FE847B0C4}"/>
              </a:ext>
            </a:extLst>
          </p:cNvPr>
          <p:cNvSpPr txBox="1"/>
          <p:nvPr/>
        </p:nvSpPr>
        <p:spPr>
          <a:xfrm>
            <a:off x="968170" y="1866605"/>
            <a:ext cx="3364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Company Name: {c}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FB35AE-285C-33CD-454D-98B6EC0EC8DC}"/>
              </a:ext>
            </a:extLst>
          </p:cNvPr>
          <p:cNvSpPr txBox="1"/>
          <p:nvPr/>
        </p:nvSpPr>
        <p:spPr>
          <a:xfrm>
            <a:off x="970951" y="2489880"/>
            <a:ext cx="3361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Sector: {s}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1838ED-B48E-60C7-24CD-C91409E9E263}"/>
              </a:ext>
            </a:extLst>
          </p:cNvPr>
          <p:cNvSpPr txBox="1"/>
          <p:nvPr/>
        </p:nvSpPr>
        <p:spPr>
          <a:xfrm>
            <a:off x="968169" y="3113155"/>
            <a:ext cx="3361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Industry: {</a:t>
            </a:r>
            <a:r>
              <a:rPr lang="en-US" sz="1200" dirty="0" err="1"/>
              <a:t>i</a:t>
            </a:r>
            <a:r>
              <a:rPr lang="en-US" sz="1200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0B9C7-D1CF-CD4E-7852-937437AE8FF7}"/>
              </a:ext>
            </a:extLst>
          </p:cNvPr>
          <p:cNvSpPr txBox="1"/>
          <p:nvPr/>
        </p:nvSpPr>
        <p:spPr>
          <a:xfrm>
            <a:off x="968170" y="3736430"/>
            <a:ext cx="3361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Country: {co}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723112-799B-8872-44AB-3ECC69FBD133}"/>
              </a:ext>
            </a:extLst>
          </p:cNvPr>
          <p:cNvSpPr txBox="1"/>
          <p:nvPr/>
        </p:nvSpPr>
        <p:spPr>
          <a:xfrm>
            <a:off x="968170" y="4359705"/>
            <a:ext cx="3361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City: {ci}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3A6DB-229D-9F5F-235C-547DD8DC84F5}"/>
              </a:ext>
            </a:extLst>
          </p:cNvPr>
          <p:cNvSpPr txBox="1"/>
          <p:nvPr/>
        </p:nvSpPr>
        <p:spPr>
          <a:xfrm>
            <a:off x="968170" y="4982980"/>
            <a:ext cx="3361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 of employees: {</a:t>
            </a:r>
            <a:r>
              <a:rPr lang="en-US" sz="1200" dirty="0" err="1"/>
              <a:t>ee</a:t>
            </a:r>
            <a:r>
              <a:rPr lang="en-US" sz="12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1C10D0-0A81-73D1-2AC1-7F033094599D}"/>
              </a:ext>
            </a:extLst>
          </p:cNvPr>
          <p:cNvSpPr txBox="1"/>
          <p:nvPr/>
        </p:nvSpPr>
        <p:spPr>
          <a:xfrm>
            <a:off x="968169" y="5606255"/>
            <a:ext cx="368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Website: {w}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388E44-A4AB-AE42-431D-3815D8B1786B}"/>
              </a:ext>
            </a:extLst>
          </p:cNvPr>
          <p:cNvSpPr/>
          <p:nvPr/>
        </p:nvSpPr>
        <p:spPr bwMode="gray">
          <a:xfrm>
            <a:off x="5445304" y="1373172"/>
            <a:ext cx="5907641" cy="5003514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>
              <a:lnSpc>
                <a:spcPct val="106000"/>
              </a:lnSpc>
            </a:pPr>
            <a:r>
              <a:rPr lang="en-US" sz="1400" kern="0" dirty="0"/>
              <a:t>{summary}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81860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1F3290-8A94-6828-EFC4-1C44B9B4E190}"/>
              </a:ext>
            </a:extLst>
          </p:cNvPr>
          <p:cNvSpPr txBox="1"/>
          <p:nvPr/>
        </p:nvSpPr>
        <p:spPr bwMode="gray">
          <a:xfrm>
            <a:off x="3048856" y="3246902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{company}</a:t>
            </a:r>
          </a:p>
        </p:txBody>
      </p:sp>
    </p:spTree>
    <p:extLst>
      <p:ext uri="{BB962C8B-B14F-4D97-AF65-F5344CB8AC3E}">
        <p14:creationId xmlns:p14="http://schemas.microsoft.com/office/powerpoint/2010/main" val="317830267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304318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010287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741023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/>
      <a:bodyPr lIns="0" rIns="0" anchor="b" anchorCtr="0">
        <a:normAutofit fontScale="92500"/>
      </a:bodyPr>
      <a:lstStyle>
        <a:defPPr>
          <a:lnSpc>
            <a:spcPts val="900"/>
          </a:lnSpc>
          <a:defRPr sz="1300" b="1" dirty="0">
            <a:solidFill>
              <a:schemeClr val="tx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Presentation1" id="{BD9D60A4-7FEF-4394-BC40-395386A52B23}" vid="{30850DB0-321B-45CC-986F-67B0BBFB8D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5744</TotalTime>
  <Words>53</Words>
  <Application>Microsoft Office PowerPoint</Application>
  <PresentationFormat>Widescreen</PresentationFormat>
  <Paragraphs>13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Verdana</vt:lpstr>
      <vt:lpstr>Deloitte_US_Onscreen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Bihani, Amogh</dc:creator>
  <cp:lastModifiedBy>Gautam, Sarthak</cp:lastModifiedBy>
  <cp:revision>71</cp:revision>
  <dcterms:created xsi:type="dcterms:W3CDTF">2021-07-19T10:11:13Z</dcterms:created>
  <dcterms:modified xsi:type="dcterms:W3CDTF">2023-09-05T06:22:57Z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2021-07-19T10:11:13Z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c3faf5b0-6474-4c15-b5b8-eb6abc588f66</vt:lpwstr>
  </property>
  <property fmtid="{D5CDD505-2E9C-101B-9397-08002B2CF9AE}" pid="8" name="MSIP_Label_ea60d57e-af5b-4752-ac57-3e4f28ca11dc_ContentBits">
    <vt:lpwstr>0</vt:lpwstr>
  </property>
</Properties>
</file>