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regular.fnt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a4656b715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a4656b71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7de462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7de462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4656b715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4656b715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4656b715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4656b715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4656b715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4656b715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4656b715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4656b715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4656b715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a4656b715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4656b715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a4656b715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4656b715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a4656b715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a4656b715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a4656b715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4656b71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4656b71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4656b71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4656b71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4656b71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4656b71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4656b71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4656b71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4656b715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4656b715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a4656b715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a4656b715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a4656b715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a4656b715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4656b715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4656b715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Samsung Flip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Technology Specifications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075" y="152400"/>
            <a:ext cx="6259507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3239375" y="4731000"/>
            <a:ext cx="2556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/>
              <a:t>https://www.flatfrog.com/whitepapers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50" y="344426"/>
            <a:ext cx="8455900" cy="33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3182850" y="3600550"/>
            <a:ext cx="2556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https://www.flatfrog.com/whitepapers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Specification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System : Tizen 3.0 (VDLinux) </a:t>
            </a:r>
            <a:r>
              <a:rPr lang="en"/>
              <a:t>used by wide range of Samsung Devices.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 : Python</a:t>
            </a:r>
            <a:r>
              <a:rPr lang="en"/>
              <a:t> 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372" y="2228550"/>
            <a:ext cx="1975225" cy="23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5737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logs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224" y="193275"/>
            <a:ext cx="2672525" cy="461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270950" y="1240825"/>
            <a:ext cx="5778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Install pygame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Install kivy module using pip install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Run the following code.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Connect the computer to HDMI and USB port.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372925" y="4440275"/>
            <a:ext cx="2925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Source: https://pythonprogramming.net/kivy-drawing-application-tutorial/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350" y="755263"/>
            <a:ext cx="4516426" cy="393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6"/>
          <p:cNvCxnSpPr/>
          <p:nvPr/>
        </p:nvCxnSpPr>
        <p:spPr>
          <a:xfrm>
            <a:off x="7378125" y="1190025"/>
            <a:ext cx="49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6"/>
          <p:cNvCxnSpPr/>
          <p:nvPr/>
        </p:nvCxnSpPr>
        <p:spPr>
          <a:xfrm rot="10800000">
            <a:off x="6898300" y="453325"/>
            <a:ext cx="54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6"/>
          <p:cNvCxnSpPr/>
          <p:nvPr/>
        </p:nvCxnSpPr>
        <p:spPr>
          <a:xfrm rot="10800000">
            <a:off x="5850525" y="540100"/>
            <a:ext cx="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6"/>
          <p:cNvCxnSpPr/>
          <p:nvPr/>
        </p:nvCxnSpPr>
        <p:spPr>
          <a:xfrm rot="10800000">
            <a:off x="4485425" y="453325"/>
            <a:ext cx="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6"/>
          <p:cNvSpPr txBox="1"/>
          <p:nvPr/>
        </p:nvSpPr>
        <p:spPr>
          <a:xfrm>
            <a:off x="4128100" y="215200"/>
            <a:ext cx="12783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 Stamp</a:t>
            </a:r>
            <a:endParaRPr sz="900"/>
          </a:p>
        </p:txBody>
      </p:sp>
      <p:sp>
        <p:nvSpPr>
          <p:cNvPr id="155" name="Google Shape;155;p26"/>
          <p:cNvSpPr txBox="1"/>
          <p:nvPr/>
        </p:nvSpPr>
        <p:spPr>
          <a:xfrm>
            <a:off x="5406400" y="277975"/>
            <a:ext cx="11916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x-coordinate</a:t>
            </a:r>
            <a:endParaRPr sz="900"/>
          </a:p>
        </p:txBody>
      </p:sp>
      <p:sp>
        <p:nvSpPr>
          <p:cNvPr id="156" name="Google Shape;156;p26"/>
          <p:cNvSpPr txBox="1"/>
          <p:nvPr/>
        </p:nvSpPr>
        <p:spPr>
          <a:xfrm>
            <a:off x="6489900" y="215200"/>
            <a:ext cx="11916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</a:t>
            </a:r>
            <a:r>
              <a:rPr lang="en" sz="900"/>
              <a:t>-coordinate</a:t>
            </a:r>
            <a:endParaRPr sz="900"/>
          </a:p>
        </p:txBody>
      </p:sp>
      <p:sp>
        <p:nvSpPr>
          <p:cNvPr id="157" name="Google Shape;157;p26"/>
          <p:cNvSpPr txBox="1"/>
          <p:nvPr/>
        </p:nvSpPr>
        <p:spPr>
          <a:xfrm>
            <a:off x="7854825" y="766075"/>
            <a:ext cx="12891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0- starting to write (pen down)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1- currently writing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2- pen up event</a:t>
            </a:r>
            <a:endParaRPr sz="900"/>
          </a:p>
        </p:txBody>
      </p:sp>
      <p:sp>
        <p:nvSpPr>
          <p:cNvPr id="158" name="Google Shape;158;p26"/>
          <p:cNvSpPr txBox="1"/>
          <p:nvPr/>
        </p:nvSpPr>
        <p:spPr>
          <a:xfrm>
            <a:off x="109250" y="1117775"/>
            <a:ext cx="27903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Logs obtained from the device using the Kivy Module on Python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Problems/ Challenges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“ Houston, we have a problem! ”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Problem of Latency</a:t>
            </a:r>
            <a:endParaRPr sz="4800"/>
          </a:p>
        </p:txBody>
      </p:sp>
      <p:sp>
        <p:nvSpPr>
          <p:cNvPr id="169" name="Google Shape;169;p28"/>
          <p:cNvSpPr txBox="1"/>
          <p:nvPr/>
        </p:nvSpPr>
        <p:spPr>
          <a:xfrm>
            <a:off x="1522200" y="3323525"/>
            <a:ext cx="6099600" cy="2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Appreciable time delay between fast movement of passive pen and the response on the display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286350" y="767500"/>
            <a:ext cx="8571300" cy="9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/>
              <a:t>Problem of Unwanted erasing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175" name="Google Shape;175;p29"/>
          <p:cNvSpPr txBox="1"/>
          <p:nvPr/>
        </p:nvSpPr>
        <p:spPr>
          <a:xfrm>
            <a:off x="1522200" y="3323525"/>
            <a:ext cx="6099600" cy="2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Software isn’t able to differentiate between intended and unintended erasing.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proposal to solve the problem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66325"/>
            <a:ext cx="8520600" cy="3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try to make a logistic regression model that will be able to classify the palm touches as intended to erase or not.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thought of deep neural network but the computational time will introduce latency.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primary features that we will in the model will be :-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from pen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Shape of patch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Direction of movement of palm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Speed of the palm with respect to the pen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Problem of Big Palm</a:t>
            </a:r>
            <a:endParaRPr sz="4800"/>
          </a:p>
        </p:txBody>
      </p:sp>
      <p:sp>
        <p:nvSpPr>
          <p:cNvPr id="187" name="Google Shape;187;p31"/>
          <p:cNvSpPr txBox="1"/>
          <p:nvPr/>
        </p:nvSpPr>
        <p:spPr>
          <a:xfrm>
            <a:off x="227600" y="2825975"/>
            <a:ext cx="86553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Software detects the area of palm in contact larger that what is actually in contact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Physical Specifications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3746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Panel : 55” 60 Hz LED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Dimension(mm) : </a:t>
            </a:r>
            <a:r>
              <a:rPr lang="en"/>
              <a:t>1302.6 X 805.5 X 52.0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of package: 34.9 kg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Power Consumption: 100 W/h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Humidity : 10% - 80%  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550" y="1219500"/>
            <a:ext cx="2704500" cy="27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Internal Specifications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3638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Processor: CA72 Quad(1.7 GHz)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Clock Speed: 1.7 GHz CPU Quad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System:</a:t>
            </a:r>
            <a:r>
              <a:rPr lang="en"/>
              <a:t> Samsung Proprietary OS (VDLinux)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Storage: 8GB (2.65GB Occupied by O/S, 5.35GB Available )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connect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3855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HDMI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 Mirroring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Wifi-out connectivity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NFC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USB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633" y="779233"/>
            <a:ext cx="3585075" cy="35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Sensors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Hall Sensor ( Wakes up the display when passive pen is removed from the holder)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Accelerometer (Detects rotation of frame and adjusts UI accordingly)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Proximity Sensor ( Wakes up screen when senses a person approaching close)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let’s get into the details.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940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Display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143475" y="1113550"/>
            <a:ext cx="36810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Resolution : 3840 X 2160</a:t>
            </a:r>
            <a:endParaRPr sz="2400">
              <a:solidFill>
                <a:srgbClr val="EFEFE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Response Time : 8ms</a:t>
            </a:r>
            <a:endParaRPr b="1" sz="2400">
              <a:solidFill>
                <a:srgbClr val="EFEFE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26500"/>
            <a:ext cx="8520600" cy="4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UHD Display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resolution which supports screen mirroring from small devices.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Width object recognition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can detect passive object of 4 different sizes 2 / 4 / 8 / 50 mm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 writing upto 4 people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can differentiate between the 4 collaborators so they all can write with different colors at the same time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46775" y="139100"/>
            <a:ext cx="85206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Screen</a:t>
            </a:r>
            <a:endParaRPr sz="4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InGlass Technology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 p-cap and IR-based touch was used.  But problems associated with these are loss of clarity in large sized display, huge bezels, no support for multi-touch and susceptible to dust.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Samsung Flip uses InGlass technology developed by FlatFrog.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025" y="3412025"/>
            <a:ext cx="2765099" cy="15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