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fc1ad4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fc1ad4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fc1ad49d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fc1ad49d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fc1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fc1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fc1ad4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fc1ad4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fc1ad4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fc1ad4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fc1ad4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fc1ad4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fc1ad4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fc1ad4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fc1ad4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fc1ad4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fc1ad49d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fc1ad49d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fc1ad4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fc1ad4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9100" y="1879050"/>
            <a:ext cx="3625800" cy="18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 of Twitter Dataset Using Classification Techniques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330300" y="3685950"/>
            <a:ext cx="3054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By Sarthak Gupte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of the tweets are neither positive nor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- “eating pasta.”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semantic analysis can be used to understand the emotion of the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Cleaning of the text is very important in semantic analysis.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tweets as positive or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Derive emotions from the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understanding the emotion of the user.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Collection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Tweepy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Python library used to connect to Twitter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have a Twitter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special key to access it (Keys should not be shared).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prelabeled data for this project(Kaggel).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75" y="1017725"/>
            <a:ext cx="6076950" cy="3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punctuation, stopwords,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Conversion of words to root words (stemming)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1987525"/>
            <a:ext cx="4529151" cy="31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00" y="1987525"/>
            <a:ext cx="4446200" cy="31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Zero classifier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For all test cases we blindly choose majority class.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Used as baseline model.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BOW with Random Forest classifier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Create word bag, and then vectorizing it.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Using forest ensemble with vectors created.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 Classifier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Count Words in each tweet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Compare with the model and find the probability, if positive or negative.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If P(positive) &gt; P(Negative), word is positive else negative.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Zero classifier	-	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BOW classifier	-	58%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classifier	-	73%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good classifier is considered to be in the range of 70 - 75% for sentimental analysis.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