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0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2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9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1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3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794E5BA-3D17-41D3-8A85-A8EB723E0279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B430853-6787-49EE-946F-D7E8EDF3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39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9BD1-7E69-4CC3-B844-18EE9FA1E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BLOOD BANK APP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AED3C-1794-45D0-AC24-D3D59060F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750" y="5673368"/>
            <a:ext cx="4847849" cy="56750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GROUP 35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145FF6-62D9-4AE1-A742-2B5DB598F3A5}"/>
              </a:ext>
            </a:extLst>
          </p:cNvPr>
          <p:cNvSpPr txBox="1">
            <a:spLocks/>
          </p:cNvSpPr>
          <p:nvPr/>
        </p:nvSpPr>
        <p:spPr>
          <a:xfrm>
            <a:off x="962401" y="5433246"/>
            <a:ext cx="4847849" cy="14057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JIMIT PANDITPUTRA(111915082)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SARTHAK JAIN(111915114)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SHREY DANGAYACH(111916045)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PASUPUNRI BHARATH KUMAR(111915083)</a:t>
            </a:r>
          </a:p>
        </p:txBody>
      </p:sp>
      <p:pic>
        <p:nvPicPr>
          <p:cNvPr id="8" name="Picture 2" descr="Age &amp; Weight - Welsh Blood Service">
            <a:extLst>
              <a:ext uri="{FF2B5EF4-FFF2-40B4-BE49-F238E27FC236}">
                <a16:creationId xmlns:a16="http://schemas.microsoft.com/office/drawing/2014/main" id="{C32CF001-ECDB-48E9-82E9-6566BB0B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91" y="1093324"/>
            <a:ext cx="3181753" cy="2859551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5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E7DD-DDCB-48BF-9B11-6D9C67C3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0CC6-C2BB-4CC1-A7FA-EC1DC1D4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Through this application we can fulfil our objective of giving back to the society.</a:t>
            </a:r>
          </a:p>
          <a:p>
            <a:endParaRPr lang="en-US" sz="2200" dirty="0">
              <a:latin typeface="Comic Sans MS" panose="030F0702030302020204" pitchFamily="66" charset="0"/>
            </a:endParaRPr>
          </a:p>
          <a:p>
            <a:r>
              <a:rPr lang="en-US" sz="2200" dirty="0">
                <a:latin typeface="Comic Sans MS" panose="030F0702030302020204" pitchFamily="66" charset="0"/>
              </a:rPr>
              <a:t>This app will prove to be beneficial in emergency situations and time saving act which might help in saving a persons life.</a:t>
            </a:r>
          </a:p>
          <a:p>
            <a:endParaRPr lang="en-US" sz="2200" dirty="0">
              <a:latin typeface="Comic Sans MS" panose="030F0702030302020204" pitchFamily="66" charset="0"/>
            </a:endParaRPr>
          </a:p>
          <a:p>
            <a:r>
              <a:rPr lang="en-US" sz="2200" dirty="0">
                <a:latin typeface="Comic Sans MS" panose="030F0702030302020204" pitchFamily="66" charset="0"/>
              </a:rPr>
              <a:t>Through this app we can maintain a database of all current and future beneficiaries and the total units of packets of various blood types.</a:t>
            </a:r>
            <a:endParaRPr lang="en-IN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0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41DEC-C2CC-43C0-8DE2-E3CDF2370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9945C4-94F3-4335-9032-78C3141E3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3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04E3-A8D0-4D57-B25A-6DF5020B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0555-0CD1-4221-B087-236C5157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Comic Sans MS" panose="030F0702030302020204" pitchFamily="66" charset="0"/>
              </a:rPr>
              <a:t>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Comic Sans MS" panose="030F0702030302020204" pitchFamily="66" charset="0"/>
              </a:rPr>
              <a:t>Database Design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Comic Sans MS" panose="030F0702030302020204" pitchFamily="66" charset="0"/>
              </a:rPr>
              <a:t>Class Diagram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Comic Sans MS" panose="030F0702030302020204" pitchFamily="66" charset="0"/>
              </a:rPr>
              <a:t>Use Case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Comic Sans MS" panose="030F0702030302020204" pitchFamily="66" charset="0"/>
              </a:rPr>
              <a:t>State Diagram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Comic Sans MS" panose="030F0702030302020204" pitchFamily="66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50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7543-A80E-44F1-89A1-7515FA63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A008-DCD3-481C-9966-92CC5F8D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/>
          </a:bodyPr>
          <a:lstStyle/>
          <a:p>
            <a:endParaRPr lang="en-US" sz="1800" dirty="0">
              <a:latin typeface="Comic Sans MS" panose="030F0702030302020204" pitchFamily="66" charset="0"/>
            </a:endParaRP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The main aim of this project is to save lives of people by providing blood. </a:t>
            </a:r>
          </a:p>
          <a:p>
            <a:endParaRPr lang="en-US" b="0" i="0" dirty="0">
              <a:effectLst/>
              <a:latin typeface="Comic Sans MS" panose="030F0702030302020204" pitchFamily="66" charset="0"/>
            </a:endParaRPr>
          </a:p>
          <a:p>
            <a:r>
              <a:rPr lang="en-US" b="0" i="0" dirty="0">
                <a:effectLst/>
                <a:latin typeface="Comic Sans MS" panose="030F0702030302020204" pitchFamily="66" charset="0"/>
              </a:rPr>
              <a:t>This project is developed by three user perspectives i.e. staff, volunteer donors and seekers.</a:t>
            </a:r>
          </a:p>
          <a:p>
            <a:endParaRPr lang="en-US" b="0" i="0" dirty="0">
              <a:effectLst/>
              <a:latin typeface="Comic Sans MS" panose="030F0702030302020204" pitchFamily="66" charset="0"/>
            </a:endParaRPr>
          </a:p>
          <a:p>
            <a:r>
              <a:rPr lang="en-US" b="0" i="0" dirty="0">
                <a:effectLst/>
                <a:latin typeface="Comic Sans MS" panose="030F0702030302020204" pitchFamily="66" charset="0"/>
              </a:rPr>
              <a:t>This application reduces the time to a greater extent that is searching for the required blood through online mode.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This app is based in java and uses the NetBeans IDE using the JDBC concept connecting it to the oracle database.</a:t>
            </a:r>
          </a:p>
          <a:p>
            <a:endParaRPr lang="en-US" b="0" i="0" dirty="0">
              <a:effectLst/>
              <a:latin typeface="Comic Sans MS" panose="030F0702030302020204" pitchFamily="66" charset="0"/>
            </a:endParaRPr>
          </a:p>
          <a:p>
            <a:endParaRPr lang="en-US" b="0" i="0" dirty="0">
              <a:effectLst/>
              <a:latin typeface="Comic Sans MS" panose="030F0702030302020204" pitchFamily="66" charset="0"/>
            </a:endParaRP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2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139A-A570-4E24-9D14-25EFFB1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7EE0B-EE67-492C-B277-1714D892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6" y="2574925"/>
            <a:ext cx="5452167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E0204-116E-4643-8515-4ED18DDE7809}"/>
              </a:ext>
            </a:extLst>
          </p:cNvPr>
          <p:cNvSpPr txBox="1"/>
          <p:nvPr/>
        </p:nvSpPr>
        <p:spPr>
          <a:xfrm>
            <a:off x="6962775" y="3670131"/>
            <a:ext cx="4221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The information that is available in our app is shown in the form of three table in the  database</a:t>
            </a:r>
            <a:endParaRPr lang="en-IN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CC-1CF4-4181-95D0-E0B90091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EA1A6-2346-4410-8880-3E3EBD54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593973"/>
            <a:ext cx="5888081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998D1-959A-460E-BB0A-4F0DB4A15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4" y="2284587"/>
            <a:ext cx="4305301" cy="42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1BE9-5B1C-44AD-BBD8-40C085E2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811D7-D623-4AB0-9EA7-1E25843F4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4575"/>
            <a:ext cx="4692666" cy="4316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29BF2-C596-4263-8F44-B7C845B97FAF}"/>
              </a:ext>
            </a:extLst>
          </p:cNvPr>
          <p:cNvSpPr txBox="1"/>
          <p:nvPr/>
        </p:nvSpPr>
        <p:spPr>
          <a:xfrm>
            <a:off x="1038225" y="3587500"/>
            <a:ext cx="4248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mic Sans MS" panose="030F0702030302020204" pitchFamily="66" charset="0"/>
              </a:rPr>
              <a:t>This picture depicts the various actions than can be performed by the three types users.</a:t>
            </a:r>
            <a:endParaRPr lang="en-IN" sz="25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1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07AF-A30D-4B32-941C-75F7C30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66D2B-4BA2-432F-A8CB-B55F5F22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6" y="447188"/>
            <a:ext cx="5187481" cy="59636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39BD6-6E76-4FAC-8EFE-82C574D40852}"/>
              </a:ext>
            </a:extLst>
          </p:cNvPr>
          <p:cNvSpPr txBox="1"/>
          <p:nvPr/>
        </p:nvSpPr>
        <p:spPr>
          <a:xfrm>
            <a:off x="933450" y="3162300"/>
            <a:ext cx="4343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mic Sans MS" panose="030F0702030302020204" pitchFamily="66" charset="0"/>
              </a:rPr>
              <a:t>This flow chart represents the action of steps that can be performed by the donor</a:t>
            </a:r>
            <a:endParaRPr lang="en-IN" sz="2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7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07AF-A30D-4B32-941C-75F7C30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CF43AD-7197-4AC0-8AA3-BE48AAE61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2249"/>
            <a:ext cx="5074777" cy="598856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4EEA47-D6CD-41C1-B33A-08541F58A8BC}"/>
              </a:ext>
            </a:extLst>
          </p:cNvPr>
          <p:cNvSpPr txBox="1"/>
          <p:nvPr/>
        </p:nvSpPr>
        <p:spPr>
          <a:xfrm>
            <a:off x="897731" y="3220268"/>
            <a:ext cx="412194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mic Sans MS" panose="030F0702030302020204" pitchFamily="66" charset="0"/>
              </a:rPr>
              <a:t>This flow chart represents the action of steps that can be performed by the seeker</a:t>
            </a:r>
            <a:endParaRPr lang="en-IN" sz="2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07AF-A30D-4B32-941C-75F7C30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65327-44CB-42A5-BA4E-DEA6CE00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4" y="228601"/>
            <a:ext cx="5134555" cy="631036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DF465-98B4-457B-A6D8-6EE2E4A561ED}"/>
              </a:ext>
            </a:extLst>
          </p:cNvPr>
          <p:cNvSpPr txBox="1"/>
          <p:nvPr/>
        </p:nvSpPr>
        <p:spPr>
          <a:xfrm>
            <a:off x="545306" y="3440933"/>
            <a:ext cx="454104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mic Sans MS" panose="030F0702030302020204" pitchFamily="66" charset="0"/>
              </a:rPr>
              <a:t>This flow chart represents the action of steps that can be performed by the staff member</a:t>
            </a:r>
          </a:p>
          <a:p>
            <a:endParaRPr lang="en-IN" sz="2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0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313</TotalTime>
  <Words>276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Comic Sans MS</vt:lpstr>
      <vt:lpstr>Courier New</vt:lpstr>
      <vt:lpstr>Wingdings 2</vt:lpstr>
      <vt:lpstr>Quotable</vt:lpstr>
      <vt:lpstr>BLOOD BANK APP</vt:lpstr>
      <vt:lpstr>OUTLINE </vt:lpstr>
      <vt:lpstr>INTRODUCTION</vt:lpstr>
      <vt:lpstr>DATABASE DESIGN</vt:lpstr>
      <vt:lpstr>CLASS DIAGRAM </vt:lpstr>
      <vt:lpstr>USE CASE</vt:lpstr>
      <vt:lpstr>STATE DIAGRAM</vt:lpstr>
      <vt:lpstr>STATE DIAGRAM</vt:lpstr>
      <vt:lpstr>STATE DIAGRAM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APP</dc:title>
  <dc:creator>Jimit Panditputra</dc:creator>
  <cp:lastModifiedBy>Jimit Panditputra</cp:lastModifiedBy>
  <cp:revision>18</cp:revision>
  <dcterms:created xsi:type="dcterms:W3CDTF">2021-03-24T12:04:43Z</dcterms:created>
  <dcterms:modified xsi:type="dcterms:W3CDTF">2021-03-24T17:18:35Z</dcterms:modified>
</cp:coreProperties>
</file>