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5" roundtripDataSignature="AMtx7mjUaJX1sUxIfJrN/amN+WnKbqprl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customschemas.google.com/relationships/presentationmetadata" Target="metadata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1" name="Google Shape;14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f9af586968_0_5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f9af586968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f9af586968_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f9af58696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f9af586968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f9af58696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f9af586968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f9af58696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f9af586968_0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f9af586968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f9af586968_0_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f9af58696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f9af586968_0_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f9af586968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f9af586968_0_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f9af586968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f9af586968_0_5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f9af586968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11"/>
          <p:cNvGrpSpPr/>
          <p:nvPr/>
        </p:nvGrpSpPr>
        <p:grpSpPr>
          <a:xfrm>
            <a:off x="-104" y="-8467"/>
            <a:ext cx="12192237" cy="6866580"/>
            <a:chOff x="-104" y="-8467"/>
            <a:chExt cx="12192237" cy="6866580"/>
          </a:xfrm>
        </p:grpSpPr>
        <p:cxnSp>
          <p:nvCxnSpPr>
            <p:cNvPr id="24" name="Google Shape;24;p11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262626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" name="Google Shape;25;p11"/>
            <p:cNvCxnSpPr/>
            <p:nvPr/>
          </p:nvCxnSpPr>
          <p:spPr>
            <a:xfrm flipH="1">
              <a:off x="7425125" y="3681413"/>
              <a:ext cx="4763700" cy="3176700"/>
            </a:xfrm>
            <a:prstGeom prst="straightConnector1">
              <a:avLst/>
            </a:prstGeom>
            <a:noFill/>
            <a:ln cap="flat" cmpd="sng" w="9525">
              <a:solidFill>
                <a:srgbClr val="26262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6" name="Google Shape;26;p11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411"/>
              </a:schemeClr>
            </a:solidFill>
            <a:ln>
              <a:noFill/>
            </a:ln>
          </p:spPr>
        </p:sp>
        <p:sp>
          <p:nvSpPr>
            <p:cNvPr id="27" name="Google Shape;27;p11"/>
            <p:cNvSpPr/>
            <p:nvPr/>
          </p:nvSpPr>
          <p:spPr>
            <a:xfrm>
              <a:off x="9603442" y="-8467"/>
              <a:ext cx="258617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8" name="Google Shape;28;p11"/>
            <p:cNvSpPr/>
            <p:nvPr/>
          </p:nvSpPr>
          <p:spPr>
            <a:xfrm>
              <a:off x="8932333" y="3048000"/>
              <a:ext cx="3259800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372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1"/>
            <p:cNvSpPr/>
            <p:nvPr/>
          </p:nvSpPr>
          <p:spPr>
            <a:xfrm>
              <a:off x="9334500" y="-8467"/>
              <a:ext cx="2850868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411"/>
              </a:srgbClr>
            </a:solidFill>
            <a:ln>
              <a:noFill/>
            </a:ln>
          </p:spPr>
        </p:sp>
        <p:sp>
          <p:nvSpPr>
            <p:cNvPr id="30" name="Google Shape;30;p11"/>
            <p:cNvSpPr/>
            <p:nvPr/>
          </p:nvSpPr>
          <p:spPr>
            <a:xfrm>
              <a:off x="10898730" y="-8467"/>
              <a:ext cx="1290094" cy="6858000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411"/>
              </a:srgbClr>
            </a:solidFill>
            <a:ln>
              <a:noFill/>
            </a:ln>
          </p:spPr>
        </p:sp>
        <p:sp>
          <p:nvSpPr>
            <p:cNvPr id="31" name="Google Shape;31;p11"/>
            <p:cNvSpPr/>
            <p:nvPr/>
          </p:nvSpPr>
          <p:spPr>
            <a:xfrm>
              <a:off x="10938999" y="-8467"/>
              <a:ext cx="1249825" cy="6858000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32" name="Google Shape;32;p11"/>
            <p:cNvSpPr/>
            <p:nvPr/>
          </p:nvSpPr>
          <p:spPr>
            <a:xfrm>
              <a:off x="10371666" y="3589867"/>
              <a:ext cx="1817100" cy="3268200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11"/>
            <p:cNvSpPr/>
            <p:nvPr/>
          </p:nvSpPr>
          <p:spPr>
            <a:xfrm rot="10800000">
              <a:off x="-104" y="54"/>
              <a:ext cx="842700" cy="5666100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" name="Google Shape;34;p11"/>
          <p:cNvSpPr txBox="1"/>
          <p:nvPr>
            <p:ph type="ctrTitle"/>
          </p:nvPr>
        </p:nvSpPr>
        <p:spPr>
          <a:xfrm>
            <a:off x="1507067" y="2404534"/>
            <a:ext cx="7767000" cy="1646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1"/>
          <p:cNvSpPr txBox="1"/>
          <p:nvPr>
            <p:ph idx="1" type="subTitle"/>
          </p:nvPr>
        </p:nvSpPr>
        <p:spPr>
          <a:xfrm>
            <a:off x="1507067" y="4050833"/>
            <a:ext cx="7767000" cy="10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FEFEFE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11"/>
          <p:cNvSpPr txBox="1"/>
          <p:nvPr>
            <p:ph idx="10" type="dt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1"/>
          <p:cNvSpPr txBox="1"/>
          <p:nvPr>
            <p:ph idx="11" type="ftr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1"/>
          <p:cNvSpPr txBox="1"/>
          <p:nvPr>
            <p:ph idx="12" type="sldNum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0"/>
          <p:cNvSpPr txBox="1"/>
          <p:nvPr>
            <p:ph type="title"/>
          </p:nvPr>
        </p:nvSpPr>
        <p:spPr>
          <a:xfrm>
            <a:off x="677335" y="609600"/>
            <a:ext cx="8596800" cy="340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0"/>
          <p:cNvSpPr txBox="1"/>
          <p:nvPr>
            <p:ph idx="1" type="body"/>
          </p:nvPr>
        </p:nvSpPr>
        <p:spPr>
          <a:xfrm>
            <a:off x="677335" y="4470400"/>
            <a:ext cx="8596800" cy="157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FEFEFE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3" name="Google Shape;93;p20"/>
          <p:cNvSpPr txBox="1"/>
          <p:nvPr>
            <p:ph idx="10" type="dt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0"/>
          <p:cNvSpPr txBox="1"/>
          <p:nvPr>
            <p:ph idx="11" type="ftr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0"/>
          <p:cNvSpPr txBox="1"/>
          <p:nvPr>
            <p:ph idx="12" type="sldNum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1"/>
          <p:cNvSpPr txBox="1"/>
          <p:nvPr>
            <p:ph type="title"/>
          </p:nvPr>
        </p:nvSpPr>
        <p:spPr>
          <a:xfrm>
            <a:off x="931334" y="609600"/>
            <a:ext cx="8094000" cy="302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1"/>
          <p:cNvSpPr txBox="1"/>
          <p:nvPr>
            <p:ph idx="1" type="body"/>
          </p:nvPr>
        </p:nvSpPr>
        <p:spPr>
          <a:xfrm>
            <a:off x="1366139" y="3632200"/>
            <a:ext cx="7224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FEFEFE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99" name="Google Shape;99;p21"/>
          <p:cNvSpPr txBox="1"/>
          <p:nvPr>
            <p:ph idx="2" type="body"/>
          </p:nvPr>
        </p:nvSpPr>
        <p:spPr>
          <a:xfrm>
            <a:off x="677335" y="4470400"/>
            <a:ext cx="8596800" cy="157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FEFEFE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0" name="Google Shape;100;p21"/>
          <p:cNvSpPr txBox="1"/>
          <p:nvPr>
            <p:ph idx="10" type="dt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1" type="ftr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1"/>
          <p:cNvSpPr txBox="1"/>
          <p:nvPr>
            <p:ph idx="12" type="sldNum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3" name="Google Shape;103;p21"/>
          <p:cNvSpPr txBox="1"/>
          <p:nvPr/>
        </p:nvSpPr>
        <p:spPr>
          <a:xfrm>
            <a:off x="541870" y="790378"/>
            <a:ext cx="6096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en-US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1"/>
          <p:cNvSpPr txBox="1"/>
          <p:nvPr/>
        </p:nvSpPr>
        <p:spPr>
          <a:xfrm>
            <a:off x="8893011" y="2886556"/>
            <a:ext cx="6096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en-US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 txBox="1"/>
          <p:nvPr>
            <p:ph type="title"/>
          </p:nvPr>
        </p:nvSpPr>
        <p:spPr>
          <a:xfrm>
            <a:off x="677335" y="1931988"/>
            <a:ext cx="8596800" cy="2595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2"/>
          <p:cNvSpPr txBox="1"/>
          <p:nvPr>
            <p:ph idx="1" type="body"/>
          </p:nvPr>
        </p:nvSpPr>
        <p:spPr>
          <a:xfrm>
            <a:off x="677335" y="4527448"/>
            <a:ext cx="8596800" cy="15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FEFEFE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8" name="Google Shape;108;p22"/>
          <p:cNvSpPr txBox="1"/>
          <p:nvPr>
            <p:ph idx="10" type="dt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2"/>
          <p:cNvSpPr txBox="1"/>
          <p:nvPr>
            <p:ph idx="11" type="ftr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2"/>
          <p:cNvSpPr txBox="1"/>
          <p:nvPr>
            <p:ph idx="12" type="sldNum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3"/>
          <p:cNvSpPr txBox="1"/>
          <p:nvPr>
            <p:ph type="title"/>
          </p:nvPr>
        </p:nvSpPr>
        <p:spPr>
          <a:xfrm>
            <a:off x="931334" y="609600"/>
            <a:ext cx="8094000" cy="302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3"/>
          <p:cNvSpPr txBox="1"/>
          <p:nvPr>
            <p:ph idx="1" type="body"/>
          </p:nvPr>
        </p:nvSpPr>
        <p:spPr>
          <a:xfrm>
            <a:off x="677332" y="4013200"/>
            <a:ext cx="85968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FEFEFE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14" name="Google Shape;114;p23"/>
          <p:cNvSpPr txBox="1"/>
          <p:nvPr>
            <p:ph idx="2" type="body"/>
          </p:nvPr>
        </p:nvSpPr>
        <p:spPr>
          <a:xfrm>
            <a:off x="677335" y="4527448"/>
            <a:ext cx="8596800" cy="15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FEFEFE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5" name="Google Shape;115;p23"/>
          <p:cNvSpPr txBox="1"/>
          <p:nvPr>
            <p:ph idx="10" type="dt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1" type="ftr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2" type="sldNum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8" name="Google Shape;118;p23"/>
          <p:cNvSpPr txBox="1"/>
          <p:nvPr/>
        </p:nvSpPr>
        <p:spPr>
          <a:xfrm>
            <a:off x="541870" y="790378"/>
            <a:ext cx="6096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en-US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23"/>
          <p:cNvSpPr txBox="1"/>
          <p:nvPr/>
        </p:nvSpPr>
        <p:spPr>
          <a:xfrm>
            <a:off x="8893011" y="2886556"/>
            <a:ext cx="6096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en-US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type="title"/>
          </p:nvPr>
        </p:nvSpPr>
        <p:spPr>
          <a:xfrm>
            <a:off x="685799" y="609600"/>
            <a:ext cx="8588100" cy="302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" type="body"/>
          </p:nvPr>
        </p:nvSpPr>
        <p:spPr>
          <a:xfrm>
            <a:off x="677332" y="4013200"/>
            <a:ext cx="85968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2" type="body"/>
          </p:nvPr>
        </p:nvSpPr>
        <p:spPr>
          <a:xfrm>
            <a:off x="677335" y="4527448"/>
            <a:ext cx="8596800" cy="15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FEFEFE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4" name="Google Shape;124;p24"/>
          <p:cNvSpPr txBox="1"/>
          <p:nvPr>
            <p:ph idx="10" type="dt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4"/>
          <p:cNvSpPr txBox="1"/>
          <p:nvPr>
            <p:ph idx="11" type="ftr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4"/>
          <p:cNvSpPr txBox="1"/>
          <p:nvPr>
            <p:ph idx="12" type="sldNum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5"/>
          <p:cNvSpPr txBox="1"/>
          <p:nvPr>
            <p:ph idx="1" type="body"/>
          </p:nvPr>
        </p:nvSpPr>
        <p:spPr>
          <a:xfrm rot="5400000">
            <a:off x="3035202" y="-197411"/>
            <a:ext cx="3880800" cy="85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0" name="Google Shape;130;p25"/>
          <p:cNvSpPr txBox="1"/>
          <p:nvPr>
            <p:ph idx="10" type="dt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5"/>
          <p:cNvSpPr txBox="1"/>
          <p:nvPr>
            <p:ph idx="11" type="ftr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5"/>
          <p:cNvSpPr txBox="1"/>
          <p:nvPr>
            <p:ph idx="12" type="sldNum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/>
          <p:nvPr>
            <p:ph type="title"/>
          </p:nvPr>
        </p:nvSpPr>
        <p:spPr>
          <a:xfrm rot="5400000">
            <a:off x="5994316" y="2582999"/>
            <a:ext cx="5251500" cy="13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6"/>
          <p:cNvSpPr txBox="1"/>
          <p:nvPr>
            <p:ph idx="1" type="body"/>
          </p:nvPr>
        </p:nvSpPr>
        <p:spPr>
          <a:xfrm rot="5400000">
            <a:off x="1581635" y="-294750"/>
            <a:ext cx="5251500" cy="70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6" name="Google Shape;136;p26"/>
          <p:cNvSpPr txBox="1"/>
          <p:nvPr>
            <p:ph idx="10" type="dt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6"/>
          <p:cNvSpPr txBox="1"/>
          <p:nvPr>
            <p:ph idx="11" type="ftr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6"/>
          <p:cNvSpPr txBox="1"/>
          <p:nvPr>
            <p:ph idx="12" type="sldNum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2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2"/>
          <p:cNvSpPr txBox="1"/>
          <p:nvPr>
            <p:ph idx="1" type="body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42" name="Google Shape;42;p12"/>
          <p:cNvSpPr txBox="1"/>
          <p:nvPr>
            <p:ph idx="10" type="dt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2"/>
          <p:cNvSpPr txBox="1"/>
          <p:nvPr>
            <p:ph idx="11" type="ftr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2"/>
          <p:cNvSpPr txBox="1"/>
          <p:nvPr>
            <p:ph idx="12" type="sldNum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/>
          <p:nvPr>
            <p:ph type="title"/>
          </p:nvPr>
        </p:nvSpPr>
        <p:spPr>
          <a:xfrm>
            <a:off x="677335" y="2700867"/>
            <a:ext cx="8596800" cy="182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b="0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1" type="body"/>
          </p:nvPr>
        </p:nvSpPr>
        <p:spPr>
          <a:xfrm>
            <a:off x="677335" y="4527448"/>
            <a:ext cx="8596800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FEFEFE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13"/>
          <p:cNvSpPr txBox="1"/>
          <p:nvPr>
            <p:ph idx="10" type="dt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3"/>
          <p:cNvSpPr txBox="1"/>
          <p:nvPr>
            <p:ph idx="11" type="ftr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3"/>
          <p:cNvSpPr txBox="1"/>
          <p:nvPr>
            <p:ph idx="12" type="sldNum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4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4"/>
          <p:cNvSpPr txBox="1"/>
          <p:nvPr>
            <p:ph idx="1" type="body"/>
          </p:nvPr>
        </p:nvSpPr>
        <p:spPr>
          <a:xfrm>
            <a:off x="677334" y="2160589"/>
            <a:ext cx="41841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4" name="Google Shape;54;p14"/>
          <p:cNvSpPr txBox="1"/>
          <p:nvPr>
            <p:ph idx="2" type="body"/>
          </p:nvPr>
        </p:nvSpPr>
        <p:spPr>
          <a:xfrm>
            <a:off x="5089970" y="2160589"/>
            <a:ext cx="41841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5" name="Google Shape;55;p14"/>
          <p:cNvSpPr txBox="1"/>
          <p:nvPr>
            <p:ph idx="10" type="dt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1" type="ftr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" type="body"/>
          </p:nvPr>
        </p:nvSpPr>
        <p:spPr>
          <a:xfrm>
            <a:off x="675745" y="2160983"/>
            <a:ext cx="41856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1" name="Google Shape;61;p15"/>
          <p:cNvSpPr txBox="1"/>
          <p:nvPr>
            <p:ph idx="2" type="body"/>
          </p:nvPr>
        </p:nvSpPr>
        <p:spPr>
          <a:xfrm>
            <a:off x="675745" y="2737245"/>
            <a:ext cx="4185600" cy="33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3" type="body"/>
          </p:nvPr>
        </p:nvSpPr>
        <p:spPr>
          <a:xfrm>
            <a:off x="5088383" y="2160983"/>
            <a:ext cx="41856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3" name="Google Shape;63;p15"/>
          <p:cNvSpPr txBox="1"/>
          <p:nvPr>
            <p:ph idx="4" type="body"/>
          </p:nvPr>
        </p:nvSpPr>
        <p:spPr>
          <a:xfrm>
            <a:off x="5088384" y="2737245"/>
            <a:ext cx="4185600" cy="33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0" type="dt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1" type="ftr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2" type="sldNum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0" type="dt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1" type="ftr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idx="10" type="dt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1" type="ftr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idx="12" type="sldNum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 txBox="1"/>
          <p:nvPr>
            <p:ph type="title"/>
          </p:nvPr>
        </p:nvSpPr>
        <p:spPr>
          <a:xfrm>
            <a:off x="677334" y="1498604"/>
            <a:ext cx="3854400" cy="127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8"/>
          <p:cNvSpPr txBox="1"/>
          <p:nvPr>
            <p:ph idx="1" type="body"/>
          </p:nvPr>
        </p:nvSpPr>
        <p:spPr>
          <a:xfrm>
            <a:off x="4760461" y="514924"/>
            <a:ext cx="4513500" cy="55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79" name="Google Shape;79;p18"/>
          <p:cNvSpPr txBox="1"/>
          <p:nvPr>
            <p:ph idx="2" type="body"/>
          </p:nvPr>
        </p:nvSpPr>
        <p:spPr>
          <a:xfrm>
            <a:off x="677334" y="2777069"/>
            <a:ext cx="3854400" cy="25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80" name="Google Shape;80;p18"/>
          <p:cNvSpPr txBox="1"/>
          <p:nvPr>
            <p:ph idx="10" type="dt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8"/>
          <p:cNvSpPr txBox="1"/>
          <p:nvPr>
            <p:ph idx="11" type="ftr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12" type="sldNum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9"/>
          <p:cNvSpPr txBox="1"/>
          <p:nvPr>
            <p:ph type="title"/>
          </p:nvPr>
        </p:nvSpPr>
        <p:spPr>
          <a:xfrm>
            <a:off x="677334" y="4800600"/>
            <a:ext cx="85968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9"/>
          <p:cNvSpPr/>
          <p:nvPr>
            <p:ph idx="2" type="pic"/>
          </p:nvPr>
        </p:nvSpPr>
        <p:spPr>
          <a:xfrm>
            <a:off x="677334" y="609600"/>
            <a:ext cx="8596800" cy="3845700"/>
          </a:xfrm>
          <a:prstGeom prst="rect">
            <a:avLst/>
          </a:prstGeom>
          <a:noFill/>
          <a:ln>
            <a:noFill/>
          </a:ln>
        </p:spPr>
      </p:sp>
      <p:sp>
        <p:nvSpPr>
          <p:cNvPr id="86" name="Google Shape;86;p19"/>
          <p:cNvSpPr txBox="1"/>
          <p:nvPr>
            <p:ph idx="1" type="body"/>
          </p:nvPr>
        </p:nvSpPr>
        <p:spPr>
          <a:xfrm>
            <a:off x="677334" y="5367338"/>
            <a:ext cx="8596800" cy="6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7" name="Google Shape;87;p19"/>
          <p:cNvSpPr txBox="1"/>
          <p:nvPr>
            <p:ph idx="10" type="dt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9"/>
          <p:cNvSpPr txBox="1"/>
          <p:nvPr>
            <p:ph idx="11" type="ftr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9"/>
          <p:cNvSpPr txBox="1"/>
          <p:nvPr>
            <p:ph idx="12" type="sldNum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0"/>
          <p:cNvGrpSpPr/>
          <p:nvPr/>
        </p:nvGrpSpPr>
        <p:grpSpPr>
          <a:xfrm>
            <a:off x="0" y="-8467"/>
            <a:ext cx="12192133" cy="6866580"/>
            <a:chOff x="0" y="-8467"/>
            <a:chExt cx="12192133" cy="6866580"/>
          </a:xfrm>
        </p:grpSpPr>
        <p:cxnSp>
          <p:nvCxnSpPr>
            <p:cNvPr id="7" name="Google Shape;7;p10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262626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" name="Google Shape;8;p10"/>
            <p:cNvCxnSpPr/>
            <p:nvPr/>
          </p:nvCxnSpPr>
          <p:spPr>
            <a:xfrm flipH="1">
              <a:off x="7425125" y="3681413"/>
              <a:ext cx="4763700" cy="3176700"/>
            </a:xfrm>
            <a:prstGeom prst="straightConnector1">
              <a:avLst/>
            </a:prstGeom>
            <a:noFill/>
            <a:ln cap="flat" cmpd="sng" w="9525">
              <a:solidFill>
                <a:srgbClr val="26262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" name="Google Shape;9;p10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411"/>
              </a:schemeClr>
            </a:solidFill>
            <a:ln>
              <a:noFill/>
            </a:ln>
          </p:spPr>
        </p:sp>
        <p:sp>
          <p:nvSpPr>
            <p:cNvPr id="10" name="Google Shape;10;p10"/>
            <p:cNvSpPr/>
            <p:nvPr/>
          </p:nvSpPr>
          <p:spPr>
            <a:xfrm>
              <a:off x="9603442" y="-8467"/>
              <a:ext cx="258617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Google Shape;11;p10"/>
            <p:cNvSpPr/>
            <p:nvPr/>
          </p:nvSpPr>
          <p:spPr>
            <a:xfrm>
              <a:off x="8932333" y="3048000"/>
              <a:ext cx="3259800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372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10"/>
            <p:cNvSpPr/>
            <p:nvPr/>
          </p:nvSpPr>
          <p:spPr>
            <a:xfrm>
              <a:off x="9334500" y="-8467"/>
              <a:ext cx="2850868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411"/>
              </a:srgbClr>
            </a:solidFill>
            <a:ln>
              <a:noFill/>
            </a:ln>
          </p:spPr>
        </p:sp>
        <p:sp>
          <p:nvSpPr>
            <p:cNvPr id="13" name="Google Shape;13;p10"/>
            <p:cNvSpPr/>
            <p:nvPr/>
          </p:nvSpPr>
          <p:spPr>
            <a:xfrm>
              <a:off x="10898730" y="-8467"/>
              <a:ext cx="1290094" cy="6858000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411"/>
              </a:srgbClr>
            </a:solidFill>
            <a:ln>
              <a:noFill/>
            </a:ln>
          </p:spPr>
        </p:sp>
        <p:sp>
          <p:nvSpPr>
            <p:cNvPr id="14" name="Google Shape;14;p10"/>
            <p:cNvSpPr/>
            <p:nvPr/>
          </p:nvSpPr>
          <p:spPr>
            <a:xfrm>
              <a:off x="10938999" y="-8467"/>
              <a:ext cx="1249825" cy="6858000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5" name="Google Shape;15;p10"/>
            <p:cNvSpPr/>
            <p:nvPr/>
          </p:nvSpPr>
          <p:spPr>
            <a:xfrm>
              <a:off x="10371666" y="3589867"/>
              <a:ext cx="1817100" cy="3268200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0"/>
            <p:cNvSpPr/>
            <p:nvPr/>
          </p:nvSpPr>
          <p:spPr>
            <a:xfrm>
              <a:off x="0" y="4013200"/>
              <a:ext cx="448800" cy="28449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" name="Google Shape;17;p10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10"/>
          <p:cNvSpPr txBox="1"/>
          <p:nvPr>
            <p:ph idx="1" type="body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" name="Google Shape;19;p10"/>
          <p:cNvSpPr txBox="1"/>
          <p:nvPr>
            <p:ph idx="10" type="dt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" name="Google Shape;20;p10"/>
          <p:cNvSpPr txBox="1"/>
          <p:nvPr>
            <p:ph idx="11" type="ftr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1" name="Google Shape;21;p10"/>
          <p:cNvSpPr txBox="1"/>
          <p:nvPr>
            <p:ph idx="12" type="sldNum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"/>
          <p:cNvSpPr txBox="1"/>
          <p:nvPr>
            <p:ph type="ctrTitle"/>
          </p:nvPr>
        </p:nvSpPr>
        <p:spPr>
          <a:xfrm>
            <a:off x="1509459" y="639193"/>
            <a:ext cx="10576223" cy="119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rebuchet MS"/>
              <a:buNone/>
            </a:pPr>
            <a:r>
              <a:rPr lang="en-US" sz="2800"/>
              <a:t>      </a:t>
            </a:r>
            <a:r>
              <a:rPr lang="en-US" sz="3600"/>
              <a:t> </a:t>
            </a:r>
            <a:r>
              <a:rPr lang="en-US" sz="3600">
                <a:solidFill>
                  <a:schemeClr val="lt1"/>
                </a:solidFill>
              </a:rPr>
              <a:t>Indian Institute of Information  Technology Pune  </a:t>
            </a:r>
            <a:br>
              <a:rPr lang="en-US" sz="3600">
                <a:solidFill>
                  <a:schemeClr val="lt1"/>
                </a:solidFill>
              </a:rPr>
            </a:br>
            <a:r>
              <a:rPr lang="en-US" sz="3600">
                <a:solidFill>
                  <a:schemeClr val="lt1"/>
                </a:solidFill>
              </a:rPr>
              <a:t>               </a:t>
            </a:r>
            <a:r>
              <a:rPr lang="en-US" sz="2800">
                <a:solidFill>
                  <a:schemeClr val="lt1"/>
                </a:solidFill>
              </a:rPr>
              <a:t>Department of Computer Science Engineering</a:t>
            </a:r>
            <a:r>
              <a:rPr lang="en-US" sz="3600">
                <a:solidFill>
                  <a:schemeClr val="lt1"/>
                </a:solidFill>
              </a:rPr>
              <a:t> </a:t>
            </a:r>
            <a:r>
              <a:rPr lang="en-US" sz="2800">
                <a:solidFill>
                  <a:schemeClr val="lt1"/>
                </a:solidFill>
              </a:rPr>
              <a:t>   </a:t>
            </a:r>
            <a:br>
              <a:rPr lang="en-US" sz="2800"/>
            </a:br>
            <a:r>
              <a:rPr lang="en-US" sz="2800">
                <a:solidFill>
                  <a:srgbClr val="F0D576"/>
                </a:solidFill>
              </a:rPr>
              <a:t>               </a:t>
            </a:r>
            <a:endParaRPr sz="2000">
              <a:solidFill>
                <a:srgbClr val="F0D576"/>
              </a:solidFill>
            </a:endParaRPr>
          </a:p>
        </p:txBody>
      </p:sp>
      <p:sp>
        <p:nvSpPr>
          <p:cNvPr id="144" name="Google Shape;144;p1"/>
          <p:cNvSpPr txBox="1"/>
          <p:nvPr>
            <p:ph idx="1" type="subTitle"/>
          </p:nvPr>
        </p:nvSpPr>
        <p:spPr>
          <a:xfrm>
            <a:off x="265457" y="1837219"/>
            <a:ext cx="11405700" cy="43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b="1" lang="en-US">
                <a:solidFill>
                  <a:schemeClr val="accent1"/>
                </a:solidFill>
              </a:rPr>
              <a:t>                                                                IR Project Presentation</a:t>
            </a:r>
            <a:endParaRPr b="1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40"/>
              <a:buNone/>
            </a:pPr>
            <a:r>
              <a:rPr b="1" lang="en-US" sz="2800">
                <a:solidFill>
                  <a:schemeClr val="accent1"/>
                </a:solidFill>
              </a:rPr>
              <a:t>     </a:t>
            </a:r>
            <a:r>
              <a:rPr b="1" lang="en-US" sz="2400">
                <a:solidFill>
                  <a:schemeClr val="accent1"/>
                </a:solidFill>
              </a:rPr>
              <a:t> Searchify - Search Tool To Answer Natural Language Text Based Queries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2000"/>
          </a:p>
          <a:p>
            <a:pPr indent="-457200" lvl="7" marL="3657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Char char="❑"/>
            </a:pPr>
            <a:r>
              <a:rPr lang="en-US" sz="2000"/>
              <a:t>    Sarthak Jain (111915114)</a:t>
            </a:r>
            <a:endParaRPr/>
          </a:p>
          <a:p>
            <a:pPr indent="-457200" lvl="7" marL="3657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Char char="❑"/>
            </a:pPr>
            <a:r>
              <a:rPr lang="en-US" sz="2000"/>
              <a:t>    Shrey Dangayach (111916045)</a:t>
            </a:r>
            <a:endParaRPr/>
          </a:p>
          <a:p>
            <a:pPr indent="-457200" lvl="7" marL="3657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Char char="❑"/>
            </a:pPr>
            <a:r>
              <a:rPr lang="en-US" sz="2000"/>
              <a:t>    Pasupunuri Bharath Kumar (111915083) </a:t>
            </a:r>
            <a:endParaRPr/>
          </a:p>
        </p:txBody>
      </p:sp>
      <p:pic>
        <p:nvPicPr>
          <p:cNvPr id="145" name="Google Shape;14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7111" y="176505"/>
            <a:ext cx="1804696" cy="17432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f9af586968_0_57"/>
          <p:cNvSpPr txBox="1"/>
          <p:nvPr>
            <p:ph idx="1" type="body"/>
          </p:nvPr>
        </p:nvSpPr>
        <p:spPr>
          <a:xfrm>
            <a:off x="1031375" y="1497724"/>
            <a:ext cx="8596800" cy="3519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/>
              <a:t>Top Answer In The Given Corpus </a:t>
            </a:r>
            <a:endParaRPr b="1"/>
          </a:p>
        </p:txBody>
      </p:sp>
      <p:sp>
        <p:nvSpPr>
          <p:cNvPr id="202" name="Google Shape;202;gf9af586968_0_57"/>
          <p:cNvSpPr txBox="1"/>
          <p:nvPr>
            <p:ph idx="1" type="body"/>
          </p:nvPr>
        </p:nvSpPr>
        <p:spPr>
          <a:xfrm>
            <a:off x="1031384" y="502764"/>
            <a:ext cx="8596800" cy="3880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Query - Ahmedabad Office Details</a:t>
            </a:r>
            <a:endParaRPr/>
          </a:p>
        </p:txBody>
      </p:sp>
      <p:pic>
        <p:nvPicPr>
          <p:cNvPr id="203" name="Google Shape;203;gf9af586968_0_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1375" y="2310400"/>
            <a:ext cx="6138350" cy="339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f9af586968_0_12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Problem Statement</a:t>
            </a:r>
            <a:endParaRPr/>
          </a:p>
        </p:txBody>
      </p:sp>
      <p:sp>
        <p:nvSpPr>
          <p:cNvPr id="151" name="Google Shape;151;gf9af586968_0_12"/>
          <p:cNvSpPr txBox="1"/>
          <p:nvPr>
            <p:ph idx="1" type="body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00"/>
              <a:t>Develop a robust Search Tool which accepts natural language text based queries as input and displays relevant answers from a given corpus (large collection of documents). </a:t>
            </a:r>
            <a:endParaRPr sz="2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00"/>
              <a:t>The user shall be allowed to query in Natural Language unlike other IR systems which are restricted to Keyword matching.</a:t>
            </a:r>
            <a:endParaRPr sz="2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f9af586968_1_0"/>
          <p:cNvSpPr txBox="1"/>
          <p:nvPr>
            <p:ph type="title"/>
          </p:nvPr>
        </p:nvSpPr>
        <p:spPr>
          <a:xfrm>
            <a:off x="677325" y="609600"/>
            <a:ext cx="5609100" cy="1347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Overview of Project</a:t>
            </a:r>
            <a:endParaRPr/>
          </a:p>
        </p:txBody>
      </p:sp>
      <p:sp>
        <p:nvSpPr>
          <p:cNvPr id="157" name="Google Shape;157;gf9af586968_1_0"/>
          <p:cNvSpPr txBox="1"/>
          <p:nvPr>
            <p:ph idx="1" type="body"/>
          </p:nvPr>
        </p:nvSpPr>
        <p:spPr>
          <a:xfrm>
            <a:off x="677325" y="1814625"/>
            <a:ext cx="8725500" cy="3880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★"/>
            </a:pPr>
            <a:r>
              <a:rPr lang="en-US"/>
              <a:t>Corpus used for demo - PDF Files based on Car Insurance policies by Digit  (A well known Indian startup)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-US"/>
              <a:t>Technologies used: 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            Python (Flask) for backend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            HTML,CSS,JS for Frontend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★"/>
            </a:pPr>
            <a:r>
              <a:rPr lang="en-US"/>
              <a:t>Haystack (2.6K stars rated open </a:t>
            </a:r>
            <a:r>
              <a:rPr lang="en-US"/>
              <a:t>source</a:t>
            </a:r>
            <a:r>
              <a:rPr lang="en-US"/>
              <a:t> library on Github) used for developing the end to end query-answering tool.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-US"/>
              <a:t>The top k answers are ranked in decreasing order of probability calculated by the reader which is a complex neural network.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f9af586968_0_1"/>
          <p:cNvSpPr txBox="1"/>
          <p:nvPr>
            <p:ph type="title"/>
          </p:nvPr>
        </p:nvSpPr>
        <p:spPr>
          <a:xfrm>
            <a:off x="280534" y="391375"/>
            <a:ext cx="8596800" cy="132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Methodology</a:t>
            </a:r>
            <a:endParaRPr/>
          </a:p>
        </p:txBody>
      </p:sp>
      <p:pic>
        <p:nvPicPr>
          <p:cNvPr id="163" name="Google Shape;163;gf9af586968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2025" y="1430850"/>
            <a:ext cx="10062324" cy="484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f9af586968_0_17"/>
          <p:cNvSpPr txBox="1"/>
          <p:nvPr>
            <p:ph type="title"/>
          </p:nvPr>
        </p:nvSpPr>
        <p:spPr>
          <a:xfrm>
            <a:off x="552659" y="266700"/>
            <a:ext cx="8596800" cy="132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Result And Discussion</a:t>
            </a:r>
            <a:endParaRPr/>
          </a:p>
        </p:txBody>
      </p:sp>
      <p:pic>
        <p:nvPicPr>
          <p:cNvPr id="169" name="Google Shape;169;gf9af586968_0_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875" y="1587600"/>
            <a:ext cx="10268122" cy="4965599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gf9af586968_0_17"/>
          <p:cNvSpPr txBox="1"/>
          <p:nvPr>
            <p:ph idx="1" type="body"/>
          </p:nvPr>
        </p:nvSpPr>
        <p:spPr>
          <a:xfrm>
            <a:off x="552659" y="986939"/>
            <a:ext cx="8596800" cy="3880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004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440"/>
              <a:buChar char="★"/>
            </a:pPr>
            <a:r>
              <a:rPr lang="en-US"/>
              <a:t>Query - Breakdown assistance in case of flat tyres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f9af586968_0_25"/>
          <p:cNvSpPr txBox="1"/>
          <p:nvPr>
            <p:ph idx="1" type="body"/>
          </p:nvPr>
        </p:nvSpPr>
        <p:spPr>
          <a:xfrm>
            <a:off x="1031384" y="1488589"/>
            <a:ext cx="8596800" cy="3880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/>
              <a:t>Top Answer In The Given Corpus </a:t>
            </a:r>
            <a:endParaRPr b="1"/>
          </a:p>
        </p:txBody>
      </p:sp>
      <p:sp>
        <p:nvSpPr>
          <p:cNvPr id="176" name="Google Shape;176;gf9af586968_0_25"/>
          <p:cNvSpPr txBox="1"/>
          <p:nvPr>
            <p:ph idx="1" type="body"/>
          </p:nvPr>
        </p:nvSpPr>
        <p:spPr>
          <a:xfrm>
            <a:off x="1031384" y="669114"/>
            <a:ext cx="8596800" cy="3880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Query - Breakdown assistance in case of flat tyres</a:t>
            </a:r>
            <a:endParaRPr/>
          </a:p>
        </p:txBody>
      </p:sp>
      <p:pic>
        <p:nvPicPr>
          <p:cNvPr id="177" name="Google Shape;177;gf9af586968_0_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1375" y="1890950"/>
            <a:ext cx="8979724" cy="4454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f9af586968_0_33"/>
          <p:cNvSpPr txBox="1"/>
          <p:nvPr>
            <p:ph idx="1" type="body"/>
          </p:nvPr>
        </p:nvSpPr>
        <p:spPr>
          <a:xfrm>
            <a:off x="546559" y="632214"/>
            <a:ext cx="8596800" cy="3880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004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440"/>
              <a:buChar char="★"/>
            </a:pPr>
            <a:r>
              <a:rPr lang="en-US"/>
              <a:t>Query - What is Sunset Clause</a:t>
            </a:r>
            <a:endParaRPr/>
          </a:p>
        </p:txBody>
      </p:sp>
      <p:pic>
        <p:nvPicPr>
          <p:cNvPr id="183" name="Google Shape;183;gf9af586968_0_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3625" y="1232896"/>
            <a:ext cx="10213402" cy="4851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f9af586968_0_40"/>
          <p:cNvSpPr txBox="1"/>
          <p:nvPr>
            <p:ph idx="1" type="body"/>
          </p:nvPr>
        </p:nvSpPr>
        <p:spPr>
          <a:xfrm>
            <a:off x="1031375" y="1497724"/>
            <a:ext cx="8596800" cy="3519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/>
              <a:t>Top Answer In The Given Corpus </a:t>
            </a:r>
            <a:endParaRPr b="1"/>
          </a:p>
        </p:txBody>
      </p:sp>
      <p:sp>
        <p:nvSpPr>
          <p:cNvPr id="189" name="Google Shape;189;gf9af586968_0_40"/>
          <p:cNvSpPr txBox="1"/>
          <p:nvPr>
            <p:ph idx="1" type="body"/>
          </p:nvPr>
        </p:nvSpPr>
        <p:spPr>
          <a:xfrm>
            <a:off x="1031384" y="502764"/>
            <a:ext cx="8596800" cy="3880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Query - What is Sunset Clause</a:t>
            </a:r>
            <a:endParaRPr/>
          </a:p>
        </p:txBody>
      </p:sp>
      <p:pic>
        <p:nvPicPr>
          <p:cNvPr id="190" name="Google Shape;190;gf9af586968_0_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1382" y="2021125"/>
            <a:ext cx="7915550" cy="4080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f9af586968_0_50"/>
          <p:cNvSpPr txBox="1"/>
          <p:nvPr>
            <p:ph idx="1" type="body"/>
          </p:nvPr>
        </p:nvSpPr>
        <p:spPr>
          <a:xfrm>
            <a:off x="546559" y="632214"/>
            <a:ext cx="8596800" cy="3880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004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440"/>
              <a:buChar char="★"/>
            </a:pPr>
            <a:r>
              <a:rPr lang="en-US"/>
              <a:t>Query - Ahmedabad Office Details</a:t>
            </a:r>
            <a:endParaRPr/>
          </a:p>
        </p:txBody>
      </p:sp>
      <p:pic>
        <p:nvPicPr>
          <p:cNvPr id="196" name="Google Shape;196;gf9af586968_0_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550" y="1392275"/>
            <a:ext cx="9815226" cy="278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2021-09-11T06:08:17Z</dcterms:created>
  <dc:creator>bharath kumar</dc:creator>
</cp:coreProperties>
</file>