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A0-4832-89EA-466C-1AD4B769D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0DF-9378-9BA4-D991-659DCEF4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3868-EEBD-B2D1-A7E3-710E716B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438F-E76C-A9A3-A205-6F9D0C82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2838-FB58-3B8B-1F53-30EBCDA8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12AC-BAE2-BC7B-D143-71AD4ED9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1772-2A64-41E0-7652-DFF35856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3182-71AD-4176-329B-BD89B656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BBD5-3E51-150B-1400-7E2E71F4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8D38-DB10-4615-967C-C6A64649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6FF0-6B4F-ED6E-8AFE-0BFD4A95F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FCFD-A6E2-3D88-C540-6C973CD8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6B5E-D038-9017-450E-62FEA2DB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50B1-702E-9EF3-F49A-42C42B27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EF66-0651-BC86-5D84-91957E8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5964-F610-5140-88F9-158BC89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8BA8-381A-87D7-C614-B9727038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633C-E073-3988-CF86-408885F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007D-4B65-06DC-AF07-2D37429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09A7-B56C-83E6-1080-D91A402F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79F-3B98-F027-C74C-8A86B33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2E49-F6AB-5179-F70F-058A5710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6071-7332-9A45-33B9-93544FA8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12F0-2A3F-5013-C015-575E137E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B059-EF60-028B-E03A-D9C036A2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2A07-4AB8-58DE-9CFC-290AF70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E654-4BC0-1CBF-1375-40E284FB7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B2FA-D44E-EF09-C85F-56F0A525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2A60-5A47-1D48-76D0-EE646EAB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99773-1685-4570-2065-77A47C9E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FBCC1-C9D4-7E9B-CB5D-B32B358A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4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2C19-936D-B1EA-D344-86F940C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E1EF-949B-77D2-8F6D-AB9C54B8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DDE38-19BA-C9AC-6E31-18B7362A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6EEFE-42EE-0E5E-6F15-4E3BDDEA0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B6CC-079D-9B5F-94F7-6C314666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ED5A1-6C83-AA35-F2A7-A523663C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98C8B-8855-E9A6-4F08-964030E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976D9-2681-6A39-E3EE-4DC1971F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2C6F-21FB-C26C-C829-9BAB7D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9C1CC-3ED3-4EC2-11F1-902738F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1281-2D31-90FE-4C57-16311ED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0EE3B-DF2C-2352-7C47-A9F31FFA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9282-E765-8309-C630-142CD511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9092-4FAE-23ED-3D7C-0D988E9A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AEDE-8D1D-E764-C4A5-BA4D9C3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DE70-6CE2-413A-199F-B6EF5B4B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08A5-080E-AF21-02E2-665F505B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3C3C-DCA0-2EF0-0634-C32F9B73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30FE-F4EF-2C90-2493-4C1007A6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1018-7072-B6A1-5B82-4F0CF392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4926-8CB1-C8D8-3AC7-E988667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4C26-2061-C533-10F0-303E1E72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505BA-0B45-6DCD-F5B6-F9DDBC1B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F462-494E-7B92-9742-5EB92893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D352-BAEB-369B-438B-31BEBF81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BC3E-ECEE-8635-55A3-D55B0F3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1976-EA84-EB32-99BF-EDF61ED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F319C-1F52-E1F7-E737-F11F9D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7183-CA99-1D27-8E66-726B8D0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14CC-5DB9-9A1A-F2EB-96C8F2CB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7D56-1C19-4F1B-A052-548663622B9C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5E02-612F-2CE8-0E67-5F58E7FC3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2731-1319-5D30-BBE6-2E10CD689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D4D7-30B4-4426-ADE7-B548AEDC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2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1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4814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PwC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395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2AC-6CCF-AA22-0FA1-3F6509579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9D47-0EB7-FBFE-471C-9F55863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A527-0A6E-A39F-2F18-5F61DD88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4654C-1D6D-7BD9-39C6-5CABAA8FA65C}"/>
              </a:ext>
            </a:extLst>
          </p:cNvPr>
          <p:cNvSpPr txBox="1"/>
          <p:nvPr/>
        </p:nvSpPr>
        <p:spPr>
          <a:xfrm>
            <a:off x="596900" y="2313712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A3BE1-4705-F14A-1750-333228ED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5668962"/>
            <a:ext cx="243775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Jain</dc:creator>
  <cp:lastModifiedBy>Sarthak Jain</cp:lastModifiedBy>
  <cp:revision>1</cp:revision>
  <dcterms:created xsi:type="dcterms:W3CDTF">2023-06-07T06:19:21Z</dcterms:created>
  <dcterms:modified xsi:type="dcterms:W3CDTF">2023-06-07T06:19:36Z</dcterms:modified>
</cp:coreProperties>
</file>