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84" d="100"/>
          <a:sy n="84" d="100"/>
        </p:scale>
        <p:origin x="6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GB" sz="4800">
                <a:solidFill>
                  <a:srgbClr val="FFFFFF"/>
                </a:solidFill>
              </a:rPr>
              <a:t>BRITISH AIRLINES</a:t>
            </a:r>
            <a:br>
              <a:rPr lang="en-GB" sz="4800">
                <a:solidFill>
                  <a:srgbClr val="FFFFFF"/>
                </a:solidFill>
              </a:rPr>
            </a:br>
            <a:r>
              <a:rPr lang="en-GB" sz="4800">
                <a:solidFill>
                  <a:srgbClr val="FFFFFF"/>
                </a:solidFill>
              </a:rPr>
              <a:t>REVIEW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481147" y="7291872"/>
            <a:ext cx="45719" cy="153955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9D56-A9A7-1C4F-9932-4D68CA1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455A-B3E8-131A-2AEF-81F2ADF8C51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4992818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IN" sz="172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TOPICS</a:t>
            </a:r>
          </a:p>
          <a:p>
            <a:pPr algn="just" defTabSz="877824">
              <a:spcAft>
                <a:spcPts val="600"/>
              </a:spcAft>
            </a:pPr>
            <a:r>
              <a:rPr lang="en-US" sz="13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chart below shows that the key topics within the reviews include “service”, “flight”, “seat” and “food”, showing that people are actively talking about their experience and staff</a:t>
            </a:r>
            <a:r>
              <a:rPr lang="en-IN" sz="134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IN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DAD3-E8BD-D973-8C4E-ECEFBA52C80B}"/>
              </a:ext>
            </a:extLst>
          </p:cNvPr>
          <p:cNvSpPr>
            <a:spLocks/>
          </p:cNvSpPr>
          <p:nvPr/>
        </p:nvSpPr>
        <p:spPr>
          <a:xfrm>
            <a:off x="6181394" y="2112579"/>
            <a:ext cx="4992818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IN" sz="172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Sentiments</a:t>
            </a:r>
          </a:p>
          <a:p>
            <a:pPr defTabSz="877824">
              <a:spcAft>
                <a:spcPts val="600"/>
              </a:spcAft>
            </a:pPr>
            <a:r>
              <a:rPr lang="en-US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1000 reviews, 418 were positive, 582 were negative. This means that majority of reviews were polarized as either positive or negative.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3BC4C-F226-158F-C775-776DD5F3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4" y="3329379"/>
            <a:ext cx="3099451" cy="28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AIRLINES REVIEW ANALYSIS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sarthak jain</cp:lastModifiedBy>
  <cp:revision>3</cp:revision>
  <dcterms:created xsi:type="dcterms:W3CDTF">2022-12-06T11:13:27Z</dcterms:created>
  <dcterms:modified xsi:type="dcterms:W3CDTF">2024-02-09T11:40:26Z</dcterms:modified>
</cp:coreProperties>
</file>