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3" r:id="rId1"/>
  </p:sldMasterIdLst>
  <p:sldIdLst>
    <p:sldId id="335" r:id="rId2"/>
    <p:sldId id="258" r:id="rId3"/>
    <p:sldId id="352" r:id="rId4"/>
    <p:sldId id="354" r:id="rId5"/>
    <p:sldId id="357" r:id="rId6"/>
    <p:sldId id="265" r:id="rId7"/>
    <p:sldId id="338" r:id="rId8"/>
    <p:sldId id="337" r:id="rId9"/>
    <p:sldId id="340" r:id="rId10"/>
    <p:sldId id="353" r:id="rId11"/>
    <p:sldId id="341" r:id="rId12"/>
    <p:sldId id="342" r:id="rId13"/>
    <p:sldId id="343" r:id="rId14"/>
    <p:sldId id="356" r:id="rId15"/>
    <p:sldId id="344" r:id="rId16"/>
    <p:sldId id="345" r:id="rId17"/>
    <p:sldId id="347" r:id="rId18"/>
    <p:sldId id="350" r:id="rId19"/>
    <p:sldId id="351" r:id="rId20"/>
    <p:sldId id="355" r:id="rId21"/>
    <p:sldId id="349" r:id="rId2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A4339A-848B-E02B-6EE2-D6DF75736CEC}" v="5382" dt="2023-01-05T14:59:03.881"/>
    <p1510:client id="{3C89330F-555D-B1B1-BB22-4B2631DC83E9}" v="3038" dt="2023-01-06T06:52:22.5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RAV GUPTA" userId="S::g.saurav@iitg.ac.in::795adf72-dc18-4e38-bf6b-b9d73bfe4388" providerId="AD" clId="Web-{67A4339A-848B-E02B-6EE2-D6DF75736CEC}"/>
    <pc:docChg chg="addSld delSld modSld sldOrd addMainMaster delMainMaster">
      <pc:chgData name="SAURAV GUPTA" userId="S::g.saurav@iitg.ac.in::795adf72-dc18-4e38-bf6b-b9d73bfe4388" providerId="AD" clId="Web-{67A4339A-848B-E02B-6EE2-D6DF75736CEC}" dt="2023-01-05T14:59:01.272" v="3156" actId="20577"/>
      <pc:docMkLst>
        <pc:docMk/>
      </pc:docMkLst>
      <pc:sldChg chg="del">
        <pc:chgData name="SAURAV GUPTA" userId="S::g.saurav@iitg.ac.in::795adf72-dc18-4e38-bf6b-b9d73bfe4388" providerId="AD" clId="Web-{67A4339A-848B-E02B-6EE2-D6DF75736CEC}" dt="2023-01-05T12:41:44.708" v="0"/>
        <pc:sldMkLst>
          <pc:docMk/>
          <pc:sldMk cId="0" sldId="257"/>
        </pc:sldMkLst>
      </pc:sldChg>
      <pc:sldChg chg="addSp modSp mod setBg modClrScheme chgLayout">
        <pc:chgData name="SAURAV GUPTA" userId="S::g.saurav@iitg.ac.in::795adf72-dc18-4e38-bf6b-b9d73bfe4388" providerId="AD" clId="Web-{67A4339A-848B-E02B-6EE2-D6DF75736CEC}" dt="2023-01-05T13:10:10.731" v="888" actId="20577"/>
        <pc:sldMkLst>
          <pc:docMk/>
          <pc:sldMk cId="0" sldId="258"/>
        </pc:sldMkLst>
        <pc:spChg chg="mod">
          <ac:chgData name="SAURAV GUPTA" userId="S::g.saurav@iitg.ac.in::795adf72-dc18-4e38-bf6b-b9d73bfe4388" providerId="AD" clId="Web-{67A4339A-848B-E02B-6EE2-D6DF75736CEC}" dt="2023-01-05T13:10:10.731" v="888" actId="20577"/>
          <ac:spMkLst>
            <pc:docMk/>
            <pc:sldMk cId="0" sldId="258"/>
            <ac:spMk id="215" creationId="{00000000-0000-0000-0000-000000000000}"/>
          </ac:spMkLst>
        </pc:spChg>
        <pc:spChg chg="add">
          <ac:chgData name="SAURAV GUPTA" userId="S::g.saurav@iitg.ac.in::795adf72-dc18-4e38-bf6b-b9d73bfe4388" providerId="AD" clId="Web-{67A4339A-848B-E02B-6EE2-D6DF75736CEC}" dt="2023-01-05T12:43:37.006" v="64"/>
          <ac:spMkLst>
            <pc:docMk/>
            <pc:sldMk cId="0" sldId="258"/>
            <ac:spMk id="220" creationId="{54A6836E-C603-43CB-9DA7-89D8E3FA3838}"/>
          </ac:spMkLst>
        </pc:spChg>
        <pc:spChg chg="add">
          <ac:chgData name="SAURAV GUPTA" userId="S::g.saurav@iitg.ac.in::795adf72-dc18-4e38-bf6b-b9d73bfe4388" providerId="AD" clId="Web-{67A4339A-848B-E02B-6EE2-D6DF75736CEC}" dt="2023-01-05T12:43:37.006" v="64"/>
          <ac:spMkLst>
            <pc:docMk/>
            <pc:sldMk cId="0" sldId="258"/>
            <ac:spMk id="222" creationId="{296007DD-F9BF-4F0F-B8C6-C514B2841971}"/>
          </ac:spMkLst>
        </pc:spChg>
        <pc:grpChg chg="add">
          <ac:chgData name="SAURAV GUPTA" userId="S::g.saurav@iitg.ac.in::795adf72-dc18-4e38-bf6b-b9d73bfe4388" providerId="AD" clId="Web-{67A4339A-848B-E02B-6EE2-D6DF75736CEC}" dt="2023-01-05T12:43:37.006" v="64"/>
          <ac:grpSpMkLst>
            <pc:docMk/>
            <pc:sldMk cId="0" sldId="258"/>
            <ac:grpSpMk id="224" creationId="{8A0FAFCA-5C96-453B-83B7-A9AEF7F18960}"/>
          </ac:grpSpMkLst>
        </pc:grpChg>
        <pc:grpChg chg="add">
          <ac:chgData name="SAURAV GUPTA" userId="S::g.saurav@iitg.ac.in::795adf72-dc18-4e38-bf6b-b9d73bfe4388" providerId="AD" clId="Web-{67A4339A-848B-E02B-6EE2-D6DF75736CEC}" dt="2023-01-05T12:43:37.006" v="64"/>
          <ac:grpSpMkLst>
            <pc:docMk/>
            <pc:sldMk cId="0" sldId="258"/>
            <ac:grpSpMk id="230" creationId="{CD0398DD-AD75-4E2B-A3C6-35073082A8B4}"/>
          </ac:grpSpMkLst>
        </pc:grpChg>
      </pc:sldChg>
      <pc:sldChg chg="del">
        <pc:chgData name="SAURAV GUPTA" userId="S::g.saurav@iitg.ac.in::795adf72-dc18-4e38-bf6b-b9d73bfe4388" providerId="AD" clId="Web-{67A4339A-848B-E02B-6EE2-D6DF75736CEC}" dt="2023-01-05T12:41:50.208" v="3"/>
        <pc:sldMkLst>
          <pc:docMk/>
          <pc:sldMk cId="1755865558" sldId="259"/>
        </pc:sldMkLst>
      </pc:sldChg>
      <pc:sldChg chg="del">
        <pc:chgData name="SAURAV GUPTA" userId="S::g.saurav@iitg.ac.in::795adf72-dc18-4e38-bf6b-b9d73bfe4388" providerId="AD" clId="Web-{67A4339A-848B-E02B-6EE2-D6DF75736CEC}" dt="2023-01-05T12:41:46.380" v="1"/>
        <pc:sldMkLst>
          <pc:docMk/>
          <pc:sldMk cId="2677150652" sldId="264"/>
        </pc:sldMkLst>
      </pc:sldChg>
      <pc:sldChg chg="addSp modSp mod ord modClrScheme chgLayout">
        <pc:chgData name="SAURAV GUPTA" userId="S::g.saurav@iitg.ac.in::795adf72-dc18-4e38-bf6b-b9d73bfe4388" providerId="AD" clId="Web-{67A4339A-848B-E02B-6EE2-D6DF75736CEC}" dt="2023-01-05T13:42:37.073" v="1894" actId="20577"/>
        <pc:sldMkLst>
          <pc:docMk/>
          <pc:sldMk cId="3122156815" sldId="265"/>
        </pc:sldMkLst>
        <pc:spChg chg="add mod">
          <ac:chgData name="SAURAV GUPTA" userId="S::g.saurav@iitg.ac.in::795adf72-dc18-4e38-bf6b-b9d73bfe4388" providerId="AD" clId="Web-{67A4339A-848B-E02B-6EE2-D6DF75736CEC}" dt="2023-01-05T13:03:34.304" v="694" actId="20577"/>
          <ac:spMkLst>
            <pc:docMk/>
            <pc:sldMk cId="3122156815" sldId="265"/>
            <ac:spMk id="2" creationId="{AD995FFF-A1B8-F589-543D-8B284B8AF5EB}"/>
          </ac:spMkLst>
        </pc:spChg>
        <pc:spChg chg="mod">
          <ac:chgData name="SAURAV GUPTA" userId="S::g.saurav@iitg.ac.in::795adf72-dc18-4e38-bf6b-b9d73bfe4388" providerId="AD" clId="Web-{67A4339A-848B-E02B-6EE2-D6DF75736CEC}" dt="2023-01-05T12:54:27" v="264" actId="20577"/>
          <ac:spMkLst>
            <pc:docMk/>
            <pc:sldMk cId="3122156815" sldId="265"/>
            <ac:spMk id="244" creationId="{00000000-0000-0000-0000-000000000000}"/>
          </ac:spMkLst>
        </pc:spChg>
        <pc:spChg chg="mod">
          <ac:chgData name="SAURAV GUPTA" userId="S::g.saurav@iitg.ac.in::795adf72-dc18-4e38-bf6b-b9d73bfe4388" providerId="AD" clId="Web-{67A4339A-848B-E02B-6EE2-D6DF75736CEC}" dt="2023-01-05T13:42:37.073" v="1894" actId="20577"/>
          <ac:spMkLst>
            <pc:docMk/>
            <pc:sldMk cId="3122156815" sldId="265"/>
            <ac:spMk id="245" creationId="{00000000-0000-0000-0000-000000000000}"/>
          </ac:spMkLst>
        </pc:spChg>
      </pc:sldChg>
      <pc:sldChg chg="del">
        <pc:chgData name="SAURAV GUPTA" userId="S::g.saurav@iitg.ac.in::795adf72-dc18-4e38-bf6b-b9d73bfe4388" providerId="AD" clId="Web-{67A4339A-848B-E02B-6EE2-D6DF75736CEC}" dt="2023-01-05T12:41:47.395" v="2"/>
        <pc:sldMkLst>
          <pc:docMk/>
          <pc:sldMk cId="2222232977" sldId="267"/>
        </pc:sldMkLst>
      </pc:sldChg>
      <pc:sldChg chg="del">
        <pc:chgData name="SAURAV GUPTA" userId="S::g.saurav@iitg.ac.in::795adf72-dc18-4e38-bf6b-b9d73bfe4388" providerId="AD" clId="Web-{67A4339A-848B-E02B-6EE2-D6DF75736CEC}" dt="2023-01-05T12:41:51.817" v="5"/>
        <pc:sldMkLst>
          <pc:docMk/>
          <pc:sldMk cId="3061380855" sldId="270"/>
        </pc:sldMkLst>
      </pc:sldChg>
      <pc:sldChg chg="del">
        <pc:chgData name="SAURAV GUPTA" userId="S::g.saurav@iitg.ac.in::795adf72-dc18-4e38-bf6b-b9d73bfe4388" providerId="AD" clId="Web-{67A4339A-848B-E02B-6EE2-D6DF75736CEC}" dt="2023-01-05T12:42:21.755" v="25"/>
        <pc:sldMkLst>
          <pc:docMk/>
          <pc:sldMk cId="0" sldId="291"/>
        </pc:sldMkLst>
      </pc:sldChg>
      <pc:sldChg chg="del">
        <pc:chgData name="SAURAV GUPTA" userId="S::g.saurav@iitg.ac.in::795adf72-dc18-4e38-bf6b-b9d73bfe4388" providerId="AD" clId="Web-{67A4339A-848B-E02B-6EE2-D6DF75736CEC}" dt="2023-01-05T12:42:21.755" v="24"/>
        <pc:sldMkLst>
          <pc:docMk/>
          <pc:sldMk cId="0" sldId="292"/>
        </pc:sldMkLst>
      </pc:sldChg>
      <pc:sldChg chg="del">
        <pc:chgData name="SAURAV GUPTA" userId="S::g.saurav@iitg.ac.in::795adf72-dc18-4e38-bf6b-b9d73bfe4388" providerId="AD" clId="Web-{67A4339A-848B-E02B-6EE2-D6DF75736CEC}" dt="2023-01-05T12:42:21.755" v="23"/>
        <pc:sldMkLst>
          <pc:docMk/>
          <pc:sldMk cId="0" sldId="300"/>
        </pc:sldMkLst>
      </pc:sldChg>
      <pc:sldChg chg="del">
        <pc:chgData name="SAURAV GUPTA" userId="S::g.saurav@iitg.ac.in::795adf72-dc18-4e38-bf6b-b9d73bfe4388" providerId="AD" clId="Web-{67A4339A-848B-E02B-6EE2-D6DF75736CEC}" dt="2023-01-05T12:42:21.755" v="22"/>
        <pc:sldMkLst>
          <pc:docMk/>
          <pc:sldMk cId="0" sldId="301"/>
        </pc:sldMkLst>
      </pc:sldChg>
      <pc:sldChg chg="del">
        <pc:chgData name="SAURAV GUPTA" userId="S::g.saurav@iitg.ac.in::795adf72-dc18-4e38-bf6b-b9d73bfe4388" providerId="AD" clId="Web-{67A4339A-848B-E02B-6EE2-D6DF75736CEC}" dt="2023-01-05T12:42:25.443" v="39"/>
        <pc:sldMkLst>
          <pc:docMk/>
          <pc:sldMk cId="0" sldId="307"/>
        </pc:sldMkLst>
      </pc:sldChg>
      <pc:sldChg chg="del">
        <pc:chgData name="SAURAV GUPTA" userId="S::g.saurav@iitg.ac.in::795adf72-dc18-4e38-bf6b-b9d73bfe4388" providerId="AD" clId="Web-{67A4339A-848B-E02B-6EE2-D6DF75736CEC}" dt="2023-01-05T12:42:25.443" v="38"/>
        <pc:sldMkLst>
          <pc:docMk/>
          <pc:sldMk cId="0" sldId="308"/>
        </pc:sldMkLst>
      </pc:sldChg>
      <pc:sldChg chg="del">
        <pc:chgData name="SAURAV GUPTA" userId="S::g.saurav@iitg.ac.in::795adf72-dc18-4e38-bf6b-b9d73bfe4388" providerId="AD" clId="Web-{67A4339A-848B-E02B-6EE2-D6DF75736CEC}" dt="2023-01-05T12:42:25.443" v="37"/>
        <pc:sldMkLst>
          <pc:docMk/>
          <pc:sldMk cId="0" sldId="309"/>
        </pc:sldMkLst>
      </pc:sldChg>
      <pc:sldChg chg="del">
        <pc:chgData name="SAURAV GUPTA" userId="S::g.saurav@iitg.ac.in::795adf72-dc18-4e38-bf6b-b9d73bfe4388" providerId="AD" clId="Web-{67A4339A-848B-E02B-6EE2-D6DF75736CEC}" dt="2023-01-05T12:42:25.443" v="36"/>
        <pc:sldMkLst>
          <pc:docMk/>
          <pc:sldMk cId="0" sldId="310"/>
        </pc:sldMkLst>
      </pc:sldChg>
      <pc:sldChg chg="del">
        <pc:chgData name="SAURAV GUPTA" userId="S::g.saurav@iitg.ac.in::795adf72-dc18-4e38-bf6b-b9d73bfe4388" providerId="AD" clId="Web-{67A4339A-848B-E02B-6EE2-D6DF75736CEC}" dt="2023-01-05T12:42:25.443" v="35"/>
        <pc:sldMkLst>
          <pc:docMk/>
          <pc:sldMk cId="0" sldId="311"/>
        </pc:sldMkLst>
      </pc:sldChg>
      <pc:sldChg chg="del">
        <pc:chgData name="SAURAV GUPTA" userId="S::g.saurav@iitg.ac.in::795adf72-dc18-4e38-bf6b-b9d73bfe4388" providerId="AD" clId="Web-{67A4339A-848B-E02B-6EE2-D6DF75736CEC}" dt="2023-01-05T12:42:25.443" v="34"/>
        <pc:sldMkLst>
          <pc:docMk/>
          <pc:sldMk cId="0" sldId="312"/>
        </pc:sldMkLst>
      </pc:sldChg>
      <pc:sldChg chg="del">
        <pc:chgData name="SAURAV GUPTA" userId="S::g.saurav@iitg.ac.in::795adf72-dc18-4e38-bf6b-b9d73bfe4388" providerId="AD" clId="Web-{67A4339A-848B-E02B-6EE2-D6DF75736CEC}" dt="2023-01-05T12:42:25.443" v="33"/>
        <pc:sldMkLst>
          <pc:docMk/>
          <pc:sldMk cId="0" sldId="313"/>
        </pc:sldMkLst>
      </pc:sldChg>
      <pc:sldChg chg="del">
        <pc:chgData name="SAURAV GUPTA" userId="S::g.saurav@iitg.ac.in::795adf72-dc18-4e38-bf6b-b9d73bfe4388" providerId="AD" clId="Web-{67A4339A-848B-E02B-6EE2-D6DF75736CEC}" dt="2023-01-05T12:42:25.443" v="32"/>
        <pc:sldMkLst>
          <pc:docMk/>
          <pc:sldMk cId="0" sldId="314"/>
        </pc:sldMkLst>
      </pc:sldChg>
      <pc:sldChg chg="del">
        <pc:chgData name="SAURAV GUPTA" userId="S::g.saurav@iitg.ac.in::795adf72-dc18-4e38-bf6b-b9d73bfe4388" providerId="AD" clId="Web-{67A4339A-848B-E02B-6EE2-D6DF75736CEC}" dt="2023-01-05T12:42:34.896" v="55"/>
        <pc:sldMkLst>
          <pc:docMk/>
          <pc:sldMk cId="0" sldId="315"/>
        </pc:sldMkLst>
      </pc:sldChg>
      <pc:sldChg chg="del">
        <pc:chgData name="SAURAV GUPTA" userId="S::g.saurav@iitg.ac.in::795adf72-dc18-4e38-bf6b-b9d73bfe4388" providerId="AD" clId="Web-{67A4339A-848B-E02B-6EE2-D6DF75736CEC}" dt="2023-01-05T12:42:29.333" v="50"/>
        <pc:sldMkLst>
          <pc:docMk/>
          <pc:sldMk cId="0" sldId="316"/>
        </pc:sldMkLst>
      </pc:sldChg>
      <pc:sldChg chg="del">
        <pc:chgData name="SAURAV GUPTA" userId="S::g.saurav@iitg.ac.in::795adf72-dc18-4e38-bf6b-b9d73bfe4388" providerId="AD" clId="Web-{67A4339A-848B-E02B-6EE2-D6DF75736CEC}" dt="2023-01-05T12:42:25.443" v="42"/>
        <pc:sldMkLst>
          <pc:docMk/>
          <pc:sldMk cId="3443741002" sldId="317"/>
        </pc:sldMkLst>
      </pc:sldChg>
      <pc:sldChg chg="del">
        <pc:chgData name="SAURAV GUPTA" userId="S::g.saurav@iitg.ac.in::795adf72-dc18-4e38-bf6b-b9d73bfe4388" providerId="AD" clId="Web-{67A4339A-848B-E02B-6EE2-D6DF75736CEC}" dt="2023-01-05T12:42:16.568" v="14"/>
        <pc:sldMkLst>
          <pc:docMk/>
          <pc:sldMk cId="318204927" sldId="319"/>
        </pc:sldMkLst>
      </pc:sldChg>
      <pc:sldChg chg="del">
        <pc:chgData name="SAURAV GUPTA" userId="S::g.saurav@iitg.ac.in::795adf72-dc18-4e38-bf6b-b9d73bfe4388" providerId="AD" clId="Web-{67A4339A-848B-E02B-6EE2-D6DF75736CEC}" dt="2023-01-05T12:42:21.771" v="31"/>
        <pc:sldMkLst>
          <pc:docMk/>
          <pc:sldMk cId="3844399446" sldId="320"/>
        </pc:sldMkLst>
      </pc:sldChg>
      <pc:sldChg chg="del">
        <pc:chgData name="SAURAV GUPTA" userId="S::g.saurav@iitg.ac.in::795adf72-dc18-4e38-bf6b-b9d73bfe4388" providerId="AD" clId="Web-{67A4339A-848B-E02B-6EE2-D6DF75736CEC}" dt="2023-01-05T12:42:48.115" v="58"/>
        <pc:sldMkLst>
          <pc:docMk/>
          <pc:sldMk cId="0" sldId="327"/>
        </pc:sldMkLst>
      </pc:sldChg>
      <pc:sldChg chg="del">
        <pc:chgData name="SAURAV GUPTA" userId="S::g.saurav@iitg.ac.in::795adf72-dc18-4e38-bf6b-b9d73bfe4388" providerId="AD" clId="Web-{67A4339A-848B-E02B-6EE2-D6DF75736CEC}" dt="2023-01-05T12:41:50.786" v="4"/>
        <pc:sldMkLst>
          <pc:docMk/>
          <pc:sldMk cId="2676469648" sldId="328"/>
        </pc:sldMkLst>
      </pc:sldChg>
      <pc:sldChg chg="del">
        <pc:chgData name="SAURAV GUPTA" userId="S::g.saurav@iitg.ac.in::795adf72-dc18-4e38-bf6b-b9d73bfe4388" providerId="AD" clId="Web-{67A4339A-848B-E02B-6EE2-D6DF75736CEC}" dt="2023-01-05T12:41:57.458" v="9"/>
        <pc:sldMkLst>
          <pc:docMk/>
          <pc:sldMk cId="2579089427" sldId="329"/>
        </pc:sldMkLst>
      </pc:sldChg>
      <pc:sldChg chg="del">
        <pc:chgData name="SAURAV GUPTA" userId="S::g.saurav@iitg.ac.in::795adf72-dc18-4e38-bf6b-b9d73bfe4388" providerId="AD" clId="Web-{67A4339A-848B-E02B-6EE2-D6DF75736CEC}" dt="2023-01-05T12:41:56.864" v="8"/>
        <pc:sldMkLst>
          <pc:docMk/>
          <pc:sldMk cId="3087400492" sldId="331"/>
        </pc:sldMkLst>
      </pc:sldChg>
      <pc:sldChg chg="del">
        <pc:chgData name="SAURAV GUPTA" userId="S::g.saurav@iitg.ac.in::795adf72-dc18-4e38-bf6b-b9d73bfe4388" providerId="AD" clId="Web-{67A4339A-848B-E02B-6EE2-D6DF75736CEC}" dt="2023-01-05T12:42:25.443" v="41"/>
        <pc:sldMkLst>
          <pc:docMk/>
          <pc:sldMk cId="1196312860" sldId="332"/>
        </pc:sldMkLst>
      </pc:sldChg>
      <pc:sldChg chg="add del mod modClrScheme chgLayout">
        <pc:chgData name="SAURAV GUPTA" userId="S::g.saurav@iitg.ac.in::795adf72-dc18-4e38-bf6b-b9d73bfe4388" providerId="AD" clId="Web-{67A4339A-848B-E02B-6EE2-D6DF75736CEC}" dt="2023-01-05T13:43:06.854" v="1897"/>
        <pc:sldMkLst>
          <pc:docMk/>
          <pc:sldMk cId="1104761468" sldId="334"/>
        </pc:sldMkLst>
      </pc:sldChg>
      <pc:sldChg chg="addSp delSp modSp new mod ord setBg modClrScheme chgLayout">
        <pc:chgData name="SAURAV GUPTA" userId="S::g.saurav@iitg.ac.in::795adf72-dc18-4e38-bf6b-b9d73bfe4388" providerId="AD" clId="Web-{67A4339A-848B-E02B-6EE2-D6DF75736CEC}" dt="2023-01-05T13:10:00.028" v="887" actId="1076"/>
        <pc:sldMkLst>
          <pc:docMk/>
          <pc:sldMk cId="482240423" sldId="335"/>
        </pc:sldMkLst>
        <pc:spChg chg="mod ord">
          <ac:chgData name="SAURAV GUPTA" userId="S::g.saurav@iitg.ac.in::795adf72-dc18-4e38-bf6b-b9d73bfe4388" providerId="AD" clId="Web-{67A4339A-848B-E02B-6EE2-D6DF75736CEC}" dt="2023-01-05T13:10:00.028" v="887" actId="1076"/>
          <ac:spMkLst>
            <pc:docMk/>
            <pc:sldMk cId="482240423" sldId="335"/>
            <ac:spMk id="2" creationId="{2EE060B8-C711-4C99-8EC6-4C852EAB8BD3}"/>
          </ac:spMkLst>
        </pc:spChg>
        <pc:spChg chg="del mod">
          <ac:chgData name="SAURAV GUPTA" userId="S::g.saurav@iitg.ac.in::795adf72-dc18-4e38-bf6b-b9d73bfe4388" providerId="AD" clId="Web-{67A4339A-848B-E02B-6EE2-D6DF75736CEC}" dt="2023-01-05T12:44:57.913" v="100"/>
          <ac:spMkLst>
            <pc:docMk/>
            <pc:sldMk cId="482240423" sldId="335"/>
            <ac:spMk id="3" creationId="{2972F223-F2CE-8DDD-8E83-83B053633E74}"/>
          </ac:spMkLst>
        </pc:spChg>
        <pc:spChg chg="add mod">
          <ac:chgData name="SAURAV GUPTA" userId="S::g.saurav@iitg.ac.in::795adf72-dc18-4e38-bf6b-b9d73bfe4388" providerId="AD" clId="Web-{67A4339A-848B-E02B-6EE2-D6DF75736CEC}" dt="2023-01-05T13:09:49.809" v="885" actId="1076"/>
          <ac:spMkLst>
            <pc:docMk/>
            <pc:sldMk cId="482240423" sldId="335"/>
            <ac:spMk id="4" creationId="{2D2CE875-D336-B896-D129-0F05ACF0FB0A}"/>
          </ac:spMkLst>
        </pc:spChg>
        <pc:spChg chg="add del">
          <ac:chgData name="SAURAV GUPTA" userId="S::g.saurav@iitg.ac.in::795adf72-dc18-4e38-bf6b-b9d73bfe4388" providerId="AD" clId="Web-{67A4339A-848B-E02B-6EE2-D6DF75736CEC}" dt="2023-01-05T12:43:27.459" v="63"/>
          <ac:spMkLst>
            <pc:docMk/>
            <pc:sldMk cId="482240423" sldId="335"/>
            <ac:spMk id="8" creationId="{2B566528-1B12-4246-9431-5C2D7D081168}"/>
          </ac:spMkLst>
        </pc:spChg>
        <pc:spChg chg="add del">
          <ac:chgData name="SAURAV GUPTA" userId="S::g.saurav@iitg.ac.in::795adf72-dc18-4e38-bf6b-b9d73bfe4388" providerId="AD" clId="Web-{67A4339A-848B-E02B-6EE2-D6DF75736CEC}" dt="2023-01-05T12:43:27.459" v="63"/>
          <ac:spMkLst>
            <pc:docMk/>
            <pc:sldMk cId="482240423" sldId="335"/>
            <ac:spMk id="10" creationId="{2E80C965-DB6D-4F81-9E9E-B027384D0BD6}"/>
          </ac:spMkLst>
        </pc:spChg>
        <pc:spChg chg="add del">
          <ac:chgData name="SAURAV GUPTA" userId="S::g.saurav@iitg.ac.in::795adf72-dc18-4e38-bf6b-b9d73bfe4388" providerId="AD" clId="Web-{67A4339A-848B-E02B-6EE2-D6DF75736CEC}" dt="2023-01-05T12:43:27.459" v="63"/>
          <ac:spMkLst>
            <pc:docMk/>
            <pc:sldMk cId="482240423" sldId="335"/>
            <ac:spMk id="12" creationId="{A580F890-B085-4E95-96AA-55AEBEC5CE6E}"/>
          </ac:spMkLst>
        </pc:spChg>
        <pc:spChg chg="add del">
          <ac:chgData name="SAURAV GUPTA" userId="S::g.saurav@iitg.ac.in::795adf72-dc18-4e38-bf6b-b9d73bfe4388" providerId="AD" clId="Web-{67A4339A-848B-E02B-6EE2-D6DF75736CEC}" dt="2023-01-05T12:43:27.459" v="63"/>
          <ac:spMkLst>
            <pc:docMk/>
            <pc:sldMk cId="482240423" sldId="335"/>
            <ac:spMk id="14" creationId="{D3F51FEB-38FB-4F6C-9F7B-2F2AFAB65463}"/>
          </ac:spMkLst>
        </pc:spChg>
        <pc:spChg chg="add del">
          <ac:chgData name="SAURAV GUPTA" userId="S::g.saurav@iitg.ac.in::795adf72-dc18-4e38-bf6b-b9d73bfe4388" providerId="AD" clId="Web-{67A4339A-848B-E02B-6EE2-D6DF75736CEC}" dt="2023-01-05T12:43:27.459" v="63"/>
          <ac:spMkLst>
            <pc:docMk/>
            <pc:sldMk cId="482240423" sldId="335"/>
            <ac:spMk id="16" creationId="{1E547BA6-BAE0-43BB-A7CA-60F69CE252F0}"/>
          </ac:spMkLst>
        </pc:spChg>
        <pc:spChg chg="add">
          <ac:chgData name="SAURAV GUPTA" userId="S::g.saurav@iitg.ac.in::795adf72-dc18-4e38-bf6b-b9d73bfe4388" providerId="AD" clId="Web-{67A4339A-848B-E02B-6EE2-D6DF75736CEC}" dt="2023-01-05T12:43:27.459" v="63"/>
          <ac:spMkLst>
            <pc:docMk/>
            <pc:sldMk cId="482240423" sldId="335"/>
            <ac:spMk id="21" creationId="{2B566528-1B12-4246-9431-5C2D7D081168}"/>
          </ac:spMkLst>
        </pc:spChg>
        <pc:spChg chg="add">
          <ac:chgData name="SAURAV GUPTA" userId="S::g.saurav@iitg.ac.in::795adf72-dc18-4e38-bf6b-b9d73bfe4388" providerId="AD" clId="Web-{67A4339A-848B-E02B-6EE2-D6DF75736CEC}" dt="2023-01-05T12:43:27.459" v="63"/>
          <ac:spMkLst>
            <pc:docMk/>
            <pc:sldMk cId="482240423" sldId="335"/>
            <ac:spMk id="23" creationId="{2E80C965-DB6D-4F81-9E9E-B027384D0BD6}"/>
          </ac:spMkLst>
        </pc:spChg>
        <pc:spChg chg="add">
          <ac:chgData name="SAURAV GUPTA" userId="S::g.saurav@iitg.ac.in::795adf72-dc18-4e38-bf6b-b9d73bfe4388" providerId="AD" clId="Web-{67A4339A-848B-E02B-6EE2-D6DF75736CEC}" dt="2023-01-05T12:43:27.459" v="63"/>
          <ac:spMkLst>
            <pc:docMk/>
            <pc:sldMk cId="482240423" sldId="335"/>
            <ac:spMk id="25" creationId="{A580F890-B085-4E95-96AA-55AEBEC5CE6E}"/>
          </ac:spMkLst>
        </pc:spChg>
        <pc:spChg chg="add">
          <ac:chgData name="SAURAV GUPTA" userId="S::g.saurav@iitg.ac.in::795adf72-dc18-4e38-bf6b-b9d73bfe4388" providerId="AD" clId="Web-{67A4339A-848B-E02B-6EE2-D6DF75736CEC}" dt="2023-01-05T12:43:27.459" v="63"/>
          <ac:spMkLst>
            <pc:docMk/>
            <pc:sldMk cId="482240423" sldId="335"/>
            <ac:spMk id="27" creationId="{D3F51FEB-38FB-4F6C-9F7B-2F2AFAB65463}"/>
          </ac:spMkLst>
        </pc:spChg>
        <pc:spChg chg="add">
          <ac:chgData name="SAURAV GUPTA" userId="S::g.saurav@iitg.ac.in::795adf72-dc18-4e38-bf6b-b9d73bfe4388" providerId="AD" clId="Web-{67A4339A-848B-E02B-6EE2-D6DF75736CEC}" dt="2023-01-05T12:43:27.459" v="63"/>
          <ac:spMkLst>
            <pc:docMk/>
            <pc:sldMk cId="482240423" sldId="335"/>
            <ac:spMk id="29" creationId="{1E547BA6-BAE0-43BB-A7CA-60F69CE252F0}"/>
          </ac:spMkLst>
        </pc:spChg>
      </pc:sldChg>
      <pc:sldChg chg="del">
        <pc:chgData name="SAURAV GUPTA" userId="S::g.saurav@iitg.ac.in::795adf72-dc18-4e38-bf6b-b9d73bfe4388" providerId="AD" clId="Web-{67A4339A-848B-E02B-6EE2-D6DF75736CEC}" dt="2023-01-05T12:41:52.442" v="6"/>
        <pc:sldMkLst>
          <pc:docMk/>
          <pc:sldMk cId="669557357" sldId="335"/>
        </pc:sldMkLst>
      </pc:sldChg>
      <pc:sldChg chg="addSp delSp new del ord">
        <pc:chgData name="SAURAV GUPTA" userId="S::g.saurav@iitg.ac.in::795adf72-dc18-4e38-bf6b-b9d73bfe4388" providerId="AD" clId="Web-{67A4339A-848B-E02B-6EE2-D6DF75736CEC}" dt="2023-01-05T13:07:09.822" v="772"/>
        <pc:sldMkLst>
          <pc:docMk/>
          <pc:sldMk cId="1395854380" sldId="336"/>
        </pc:sldMkLst>
        <pc:spChg chg="add del">
          <ac:chgData name="SAURAV GUPTA" userId="S::g.saurav@iitg.ac.in::795adf72-dc18-4e38-bf6b-b9d73bfe4388" providerId="AD" clId="Web-{67A4339A-848B-E02B-6EE2-D6DF75736CEC}" dt="2023-01-05T12:53:58.468" v="231"/>
          <ac:spMkLst>
            <pc:docMk/>
            <pc:sldMk cId="1395854380" sldId="336"/>
            <ac:spMk id="2" creationId="{7F6419DF-7116-4534-766C-3FC7CAB05C30}"/>
          </ac:spMkLst>
        </pc:spChg>
      </pc:sldChg>
      <pc:sldChg chg="del">
        <pc:chgData name="SAURAV GUPTA" userId="S::g.saurav@iitg.ac.in::795adf72-dc18-4e38-bf6b-b9d73bfe4388" providerId="AD" clId="Web-{67A4339A-848B-E02B-6EE2-D6DF75736CEC}" dt="2023-01-05T12:42:21.755" v="28"/>
        <pc:sldMkLst>
          <pc:docMk/>
          <pc:sldMk cId="125616978" sldId="337"/>
        </pc:sldMkLst>
      </pc:sldChg>
      <pc:sldChg chg="addSp delSp modSp add ord replId">
        <pc:chgData name="SAURAV GUPTA" userId="S::g.saurav@iitg.ac.in::795adf72-dc18-4e38-bf6b-b9d73bfe4388" providerId="AD" clId="Web-{67A4339A-848B-E02B-6EE2-D6DF75736CEC}" dt="2023-01-05T13:06:58.447" v="771" actId="14100"/>
        <pc:sldMkLst>
          <pc:docMk/>
          <pc:sldMk cId="2177228981" sldId="337"/>
        </pc:sldMkLst>
        <pc:spChg chg="del">
          <ac:chgData name="SAURAV GUPTA" userId="S::g.saurav@iitg.ac.in::795adf72-dc18-4e38-bf6b-b9d73bfe4388" providerId="AD" clId="Web-{67A4339A-848B-E02B-6EE2-D6DF75736CEC}" dt="2023-01-05T13:06:11.853" v="766"/>
          <ac:spMkLst>
            <pc:docMk/>
            <pc:sldMk cId="2177228981" sldId="337"/>
            <ac:spMk id="2" creationId="{AD995FFF-A1B8-F589-543D-8B284B8AF5EB}"/>
          </ac:spMkLst>
        </pc:spChg>
        <pc:spChg chg="mod">
          <ac:chgData name="SAURAV GUPTA" userId="S::g.saurav@iitg.ac.in::795adf72-dc18-4e38-bf6b-b9d73bfe4388" providerId="AD" clId="Web-{67A4339A-848B-E02B-6EE2-D6DF75736CEC}" dt="2023-01-05T13:04:06.711" v="703" actId="20577"/>
          <ac:spMkLst>
            <pc:docMk/>
            <pc:sldMk cId="2177228981" sldId="337"/>
            <ac:spMk id="244" creationId="{00000000-0000-0000-0000-000000000000}"/>
          </ac:spMkLst>
        </pc:spChg>
        <pc:spChg chg="mod">
          <ac:chgData name="SAURAV GUPTA" userId="S::g.saurav@iitg.ac.in::795adf72-dc18-4e38-bf6b-b9d73bfe4388" providerId="AD" clId="Web-{67A4339A-848B-E02B-6EE2-D6DF75736CEC}" dt="2023-01-05T13:05:14.680" v="765" actId="20577"/>
          <ac:spMkLst>
            <pc:docMk/>
            <pc:sldMk cId="2177228981" sldId="337"/>
            <ac:spMk id="245" creationId="{00000000-0000-0000-0000-000000000000}"/>
          </ac:spMkLst>
        </pc:spChg>
        <pc:picChg chg="add mod">
          <ac:chgData name="SAURAV GUPTA" userId="S::g.saurav@iitg.ac.in::795adf72-dc18-4e38-bf6b-b9d73bfe4388" providerId="AD" clId="Web-{67A4339A-848B-E02B-6EE2-D6DF75736CEC}" dt="2023-01-05T13:06:58.447" v="771" actId="14100"/>
          <ac:picMkLst>
            <pc:docMk/>
            <pc:sldMk cId="2177228981" sldId="337"/>
            <ac:picMk id="3" creationId="{5F672470-DC65-DE49-962A-5521D9BB56ED}"/>
          </ac:picMkLst>
        </pc:picChg>
      </pc:sldChg>
      <pc:sldChg chg="del">
        <pc:chgData name="SAURAV GUPTA" userId="S::g.saurav@iitg.ac.in::795adf72-dc18-4e38-bf6b-b9d73bfe4388" providerId="AD" clId="Web-{67A4339A-848B-E02B-6EE2-D6DF75736CEC}" dt="2023-01-05T12:42:00.302" v="12"/>
        <pc:sldMkLst>
          <pc:docMk/>
          <pc:sldMk cId="1311030711" sldId="338"/>
        </pc:sldMkLst>
      </pc:sldChg>
      <pc:sldChg chg="addSp delSp modSp add replId">
        <pc:chgData name="SAURAV GUPTA" userId="S::g.saurav@iitg.ac.in::795adf72-dc18-4e38-bf6b-b9d73bfe4388" providerId="AD" clId="Web-{67A4339A-848B-E02B-6EE2-D6DF75736CEC}" dt="2023-01-05T13:10:29.341" v="890" actId="1076"/>
        <pc:sldMkLst>
          <pc:docMk/>
          <pc:sldMk cId="2646646784" sldId="338"/>
        </pc:sldMkLst>
        <pc:spChg chg="mod">
          <ac:chgData name="SAURAV GUPTA" userId="S::g.saurav@iitg.ac.in::795adf72-dc18-4e38-bf6b-b9d73bfe4388" providerId="AD" clId="Web-{67A4339A-848B-E02B-6EE2-D6DF75736CEC}" dt="2023-01-05T13:07:21.229" v="777" actId="20577"/>
          <ac:spMkLst>
            <pc:docMk/>
            <pc:sldMk cId="2646646784" sldId="338"/>
            <ac:spMk id="244" creationId="{00000000-0000-0000-0000-000000000000}"/>
          </ac:spMkLst>
        </pc:spChg>
        <pc:spChg chg="mod">
          <ac:chgData name="SAURAV GUPTA" userId="S::g.saurav@iitg.ac.in::795adf72-dc18-4e38-bf6b-b9d73bfe4388" providerId="AD" clId="Web-{67A4339A-848B-E02B-6EE2-D6DF75736CEC}" dt="2023-01-05T13:08:33.776" v="879" actId="20577"/>
          <ac:spMkLst>
            <pc:docMk/>
            <pc:sldMk cId="2646646784" sldId="338"/>
            <ac:spMk id="245" creationId="{00000000-0000-0000-0000-000000000000}"/>
          </ac:spMkLst>
        </pc:spChg>
        <pc:picChg chg="add mod">
          <ac:chgData name="SAURAV GUPTA" userId="S::g.saurav@iitg.ac.in::795adf72-dc18-4e38-bf6b-b9d73bfe4388" providerId="AD" clId="Web-{67A4339A-848B-E02B-6EE2-D6DF75736CEC}" dt="2023-01-05T13:10:29.341" v="890" actId="1076"/>
          <ac:picMkLst>
            <pc:docMk/>
            <pc:sldMk cId="2646646784" sldId="338"/>
            <ac:picMk id="2" creationId="{825C5D93-0D29-D506-3E50-F4D5D38A2386}"/>
          </ac:picMkLst>
        </pc:picChg>
        <pc:picChg chg="del">
          <ac:chgData name="SAURAV GUPTA" userId="S::g.saurav@iitg.ac.in::795adf72-dc18-4e38-bf6b-b9d73bfe4388" providerId="AD" clId="Web-{67A4339A-848B-E02B-6EE2-D6DF75736CEC}" dt="2023-01-05T13:08:34.964" v="880"/>
          <ac:picMkLst>
            <pc:docMk/>
            <pc:sldMk cId="2646646784" sldId="338"/>
            <ac:picMk id="3" creationId="{5F672470-DC65-DE49-962A-5521D9BB56ED}"/>
          </ac:picMkLst>
        </pc:picChg>
      </pc:sldChg>
      <pc:sldChg chg="modSp add del replId">
        <pc:chgData name="SAURAV GUPTA" userId="S::g.saurav@iitg.ac.in::795adf72-dc18-4e38-bf6b-b9d73bfe4388" providerId="AD" clId="Web-{67A4339A-848B-E02B-6EE2-D6DF75736CEC}" dt="2023-01-05T13:43:05.198" v="1896"/>
        <pc:sldMkLst>
          <pc:docMk/>
          <pc:sldMk cId="3030912634" sldId="339"/>
        </pc:sldMkLst>
        <pc:spChg chg="mod">
          <ac:chgData name="SAURAV GUPTA" userId="S::g.saurav@iitg.ac.in::795adf72-dc18-4e38-bf6b-b9d73bfe4388" providerId="AD" clId="Web-{67A4339A-848B-E02B-6EE2-D6DF75736CEC}" dt="2023-01-05T13:15:36.833" v="940" actId="20577"/>
          <ac:spMkLst>
            <pc:docMk/>
            <pc:sldMk cId="3030912634" sldId="339"/>
            <ac:spMk id="215" creationId="{00000000-0000-0000-0000-000000000000}"/>
          </ac:spMkLst>
        </pc:spChg>
      </pc:sldChg>
      <pc:sldChg chg="del">
        <pc:chgData name="SAURAV GUPTA" userId="S::g.saurav@iitg.ac.in::795adf72-dc18-4e38-bf6b-b9d73bfe4388" providerId="AD" clId="Web-{67A4339A-848B-E02B-6EE2-D6DF75736CEC}" dt="2023-01-05T12:42:21.755" v="21"/>
        <pc:sldMkLst>
          <pc:docMk/>
          <pc:sldMk cId="628129495" sldId="340"/>
        </pc:sldMkLst>
      </pc:sldChg>
      <pc:sldChg chg="delSp modSp add replId delAnim">
        <pc:chgData name="SAURAV GUPTA" userId="S::g.saurav@iitg.ac.in::795adf72-dc18-4e38-bf6b-b9d73bfe4388" providerId="AD" clId="Web-{67A4339A-848B-E02B-6EE2-D6DF75736CEC}" dt="2023-01-05T13:22:02.776" v="1360" actId="20577"/>
        <pc:sldMkLst>
          <pc:docMk/>
          <pc:sldMk cId="1399570337" sldId="340"/>
        </pc:sldMkLst>
        <pc:spChg chg="mod">
          <ac:chgData name="SAURAV GUPTA" userId="S::g.saurav@iitg.ac.in::795adf72-dc18-4e38-bf6b-b9d73bfe4388" providerId="AD" clId="Web-{67A4339A-848B-E02B-6EE2-D6DF75736CEC}" dt="2023-01-05T13:16:04.052" v="967" actId="20577"/>
          <ac:spMkLst>
            <pc:docMk/>
            <pc:sldMk cId="1399570337" sldId="340"/>
            <ac:spMk id="393" creationId="{00000000-0000-0000-0000-000000000000}"/>
          </ac:spMkLst>
        </pc:spChg>
        <pc:spChg chg="del">
          <ac:chgData name="SAURAV GUPTA" userId="S::g.saurav@iitg.ac.in::795adf72-dc18-4e38-bf6b-b9d73bfe4388" providerId="AD" clId="Web-{67A4339A-848B-E02B-6EE2-D6DF75736CEC}" dt="2023-01-05T13:16:14.927" v="970"/>
          <ac:spMkLst>
            <pc:docMk/>
            <pc:sldMk cId="1399570337" sldId="340"/>
            <ac:spMk id="394" creationId="{00000000-0000-0000-0000-000000000000}"/>
          </ac:spMkLst>
        </pc:spChg>
        <pc:spChg chg="mod">
          <ac:chgData name="SAURAV GUPTA" userId="S::g.saurav@iitg.ac.in::795adf72-dc18-4e38-bf6b-b9d73bfe4388" providerId="AD" clId="Web-{67A4339A-848B-E02B-6EE2-D6DF75736CEC}" dt="2023-01-05T13:22:02.776" v="1360" actId="20577"/>
          <ac:spMkLst>
            <pc:docMk/>
            <pc:sldMk cId="1399570337" sldId="340"/>
            <ac:spMk id="395" creationId="{00000000-0000-0000-0000-000000000000}"/>
          </ac:spMkLst>
        </pc:spChg>
        <pc:picChg chg="del">
          <ac:chgData name="SAURAV GUPTA" userId="S::g.saurav@iitg.ac.in::795adf72-dc18-4e38-bf6b-b9d73bfe4388" providerId="AD" clId="Web-{67A4339A-848B-E02B-6EE2-D6DF75736CEC}" dt="2023-01-05T13:16:05.740" v="968"/>
          <ac:picMkLst>
            <pc:docMk/>
            <pc:sldMk cId="1399570337" sldId="340"/>
            <ac:picMk id="396" creationId="{00000000-0000-0000-0000-000000000000}"/>
          </ac:picMkLst>
        </pc:picChg>
      </pc:sldChg>
      <pc:sldChg chg="addSp modSp add replId">
        <pc:chgData name="SAURAV GUPTA" userId="S::g.saurav@iitg.ac.in::795adf72-dc18-4e38-bf6b-b9d73bfe4388" providerId="AD" clId="Web-{67A4339A-848B-E02B-6EE2-D6DF75736CEC}" dt="2023-01-05T13:26:05.451" v="1531" actId="20577"/>
        <pc:sldMkLst>
          <pc:docMk/>
          <pc:sldMk cId="976913487" sldId="341"/>
        </pc:sldMkLst>
        <pc:spChg chg="mod">
          <ac:chgData name="SAURAV GUPTA" userId="S::g.saurav@iitg.ac.in::795adf72-dc18-4e38-bf6b-b9d73bfe4388" providerId="AD" clId="Web-{67A4339A-848B-E02B-6EE2-D6DF75736CEC}" dt="2023-01-05T13:22:23.948" v="1368" actId="20577"/>
          <ac:spMkLst>
            <pc:docMk/>
            <pc:sldMk cId="976913487" sldId="341"/>
            <ac:spMk id="393" creationId="{00000000-0000-0000-0000-000000000000}"/>
          </ac:spMkLst>
        </pc:spChg>
        <pc:spChg chg="mod">
          <ac:chgData name="SAURAV GUPTA" userId="S::g.saurav@iitg.ac.in::795adf72-dc18-4e38-bf6b-b9d73bfe4388" providerId="AD" clId="Web-{67A4339A-848B-E02B-6EE2-D6DF75736CEC}" dt="2023-01-05T13:26:05.451" v="1531" actId="20577"/>
          <ac:spMkLst>
            <pc:docMk/>
            <pc:sldMk cId="976913487" sldId="341"/>
            <ac:spMk id="395" creationId="{00000000-0000-0000-0000-000000000000}"/>
          </ac:spMkLst>
        </pc:spChg>
        <pc:picChg chg="add mod">
          <ac:chgData name="SAURAV GUPTA" userId="S::g.saurav@iitg.ac.in::795adf72-dc18-4e38-bf6b-b9d73bfe4388" providerId="AD" clId="Web-{67A4339A-848B-E02B-6EE2-D6DF75736CEC}" dt="2023-01-05T13:24:21.652" v="1451" actId="14100"/>
          <ac:picMkLst>
            <pc:docMk/>
            <pc:sldMk cId="976913487" sldId="341"/>
            <ac:picMk id="2" creationId="{757602F5-D6C6-C666-2F66-738AF7386E24}"/>
          </ac:picMkLst>
        </pc:picChg>
      </pc:sldChg>
      <pc:sldChg chg="del">
        <pc:chgData name="SAURAV GUPTA" userId="S::g.saurav@iitg.ac.in::795adf72-dc18-4e38-bf6b-b9d73bfe4388" providerId="AD" clId="Web-{67A4339A-848B-E02B-6EE2-D6DF75736CEC}" dt="2023-01-05T12:42:21.740" v="20"/>
        <pc:sldMkLst>
          <pc:docMk/>
          <pc:sldMk cId="3517529434" sldId="341"/>
        </pc:sldMkLst>
      </pc:sldChg>
      <pc:sldChg chg="del">
        <pc:chgData name="SAURAV GUPTA" userId="S::g.saurav@iitg.ac.in::795adf72-dc18-4e38-bf6b-b9d73bfe4388" providerId="AD" clId="Web-{67A4339A-848B-E02B-6EE2-D6DF75736CEC}" dt="2023-01-05T12:42:21.740" v="15"/>
        <pc:sldMkLst>
          <pc:docMk/>
          <pc:sldMk cId="257588854" sldId="342"/>
        </pc:sldMkLst>
      </pc:sldChg>
      <pc:sldChg chg="addSp delSp modSp add replId">
        <pc:chgData name="SAURAV GUPTA" userId="S::g.saurav@iitg.ac.in::795adf72-dc18-4e38-bf6b-b9d73bfe4388" providerId="AD" clId="Web-{67A4339A-848B-E02B-6EE2-D6DF75736CEC}" dt="2023-01-05T13:38:12.663" v="1817" actId="1076"/>
        <pc:sldMkLst>
          <pc:docMk/>
          <pc:sldMk cId="2230396794" sldId="342"/>
        </pc:sldMkLst>
        <pc:spChg chg="mod">
          <ac:chgData name="SAURAV GUPTA" userId="S::g.saurav@iitg.ac.in::795adf72-dc18-4e38-bf6b-b9d73bfe4388" providerId="AD" clId="Web-{67A4339A-848B-E02B-6EE2-D6DF75736CEC}" dt="2023-01-05T13:32:51.190" v="1544" actId="20577"/>
          <ac:spMkLst>
            <pc:docMk/>
            <pc:sldMk cId="2230396794" sldId="342"/>
            <ac:spMk id="393" creationId="{00000000-0000-0000-0000-000000000000}"/>
          </ac:spMkLst>
        </pc:spChg>
        <pc:spChg chg="mod">
          <ac:chgData name="SAURAV GUPTA" userId="S::g.saurav@iitg.ac.in::795adf72-dc18-4e38-bf6b-b9d73bfe4388" providerId="AD" clId="Web-{67A4339A-848B-E02B-6EE2-D6DF75736CEC}" dt="2023-01-05T13:36:25.740" v="1812" actId="20577"/>
          <ac:spMkLst>
            <pc:docMk/>
            <pc:sldMk cId="2230396794" sldId="342"/>
            <ac:spMk id="395" creationId="{00000000-0000-0000-0000-000000000000}"/>
          </ac:spMkLst>
        </pc:spChg>
        <pc:picChg chg="del">
          <ac:chgData name="SAURAV GUPTA" userId="S::g.saurav@iitg.ac.in::795adf72-dc18-4e38-bf6b-b9d73bfe4388" providerId="AD" clId="Web-{67A4339A-848B-E02B-6EE2-D6DF75736CEC}" dt="2023-01-05T13:36:27.006" v="1813"/>
          <ac:picMkLst>
            <pc:docMk/>
            <pc:sldMk cId="2230396794" sldId="342"/>
            <ac:picMk id="2" creationId="{757602F5-D6C6-C666-2F66-738AF7386E24}"/>
          </ac:picMkLst>
        </pc:picChg>
        <pc:picChg chg="add mod">
          <ac:chgData name="SAURAV GUPTA" userId="S::g.saurav@iitg.ac.in::795adf72-dc18-4e38-bf6b-b9d73bfe4388" providerId="AD" clId="Web-{67A4339A-848B-E02B-6EE2-D6DF75736CEC}" dt="2023-01-05T13:38:12.663" v="1817" actId="1076"/>
          <ac:picMkLst>
            <pc:docMk/>
            <pc:sldMk cId="2230396794" sldId="342"/>
            <ac:picMk id="3" creationId="{D5CDCD5E-D332-43AC-351F-3B18330CD369}"/>
          </ac:picMkLst>
        </pc:picChg>
      </pc:sldChg>
      <pc:sldChg chg="addSp delSp modSp add ord replId">
        <pc:chgData name="SAURAV GUPTA" userId="S::g.saurav@iitg.ac.in::795adf72-dc18-4e38-bf6b-b9d73bfe4388" providerId="AD" clId="Web-{67A4339A-848B-E02B-6EE2-D6DF75736CEC}" dt="2023-01-05T14:05:23.003" v="2311"/>
        <pc:sldMkLst>
          <pc:docMk/>
          <pc:sldMk cId="2390158849" sldId="343"/>
        </pc:sldMkLst>
        <pc:spChg chg="add mod">
          <ac:chgData name="SAURAV GUPTA" userId="S::g.saurav@iitg.ac.in::795adf72-dc18-4e38-bf6b-b9d73bfe4388" providerId="AD" clId="Web-{67A4339A-848B-E02B-6EE2-D6DF75736CEC}" dt="2023-01-05T13:42:57.604" v="1895" actId="1076"/>
          <ac:spMkLst>
            <pc:docMk/>
            <pc:sldMk cId="2390158849" sldId="343"/>
            <ac:spMk id="5" creationId="{E645231B-A60D-CBA2-0EE7-D1DF6AF8A707}"/>
          </ac:spMkLst>
        </pc:spChg>
        <pc:spChg chg="del">
          <ac:chgData name="SAURAV GUPTA" userId="S::g.saurav@iitg.ac.in::795adf72-dc18-4e38-bf6b-b9d73bfe4388" providerId="AD" clId="Web-{67A4339A-848B-E02B-6EE2-D6DF75736CEC}" dt="2023-01-05T13:38:57.992" v="1821"/>
          <ac:spMkLst>
            <pc:docMk/>
            <pc:sldMk cId="2390158849" sldId="343"/>
            <ac:spMk id="393" creationId="{00000000-0000-0000-0000-000000000000}"/>
          </ac:spMkLst>
        </pc:spChg>
        <pc:spChg chg="del">
          <ac:chgData name="SAURAV GUPTA" userId="S::g.saurav@iitg.ac.in::795adf72-dc18-4e38-bf6b-b9d73bfe4388" providerId="AD" clId="Web-{67A4339A-848B-E02B-6EE2-D6DF75736CEC}" dt="2023-01-05T13:38:56.132" v="1820"/>
          <ac:spMkLst>
            <pc:docMk/>
            <pc:sldMk cId="2390158849" sldId="343"/>
            <ac:spMk id="395" creationId="{00000000-0000-0000-0000-000000000000}"/>
          </ac:spMkLst>
        </pc:spChg>
        <pc:picChg chg="del">
          <ac:chgData name="SAURAV GUPTA" userId="S::g.saurav@iitg.ac.in::795adf72-dc18-4e38-bf6b-b9d73bfe4388" providerId="AD" clId="Web-{67A4339A-848B-E02B-6EE2-D6DF75736CEC}" dt="2023-01-05T13:38:52.570" v="1819"/>
          <ac:picMkLst>
            <pc:docMk/>
            <pc:sldMk cId="2390158849" sldId="343"/>
            <ac:picMk id="2" creationId="{757602F5-D6C6-C666-2F66-738AF7386E24}"/>
          </ac:picMkLst>
        </pc:picChg>
        <pc:picChg chg="add mod">
          <ac:chgData name="SAURAV GUPTA" userId="S::g.saurav@iitg.ac.in::795adf72-dc18-4e38-bf6b-b9d73bfe4388" providerId="AD" clId="Web-{67A4339A-848B-E02B-6EE2-D6DF75736CEC}" dt="2023-01-05T13:41:26.244" v="1834" actId="14100"/>
          <ac:picMkLst>
            <pc:docMk/>
            <pc:sldMk cId="2390158849" sldId="343"/>
            <ac:picMk id="3" creationId="{0067477E-4AE4-01B7-E3AD-A442C924CF3E}"/>
          </ac:picMkLst>
        </pc:picChg>
        <pc:picChg chg="add mod">
          <ac:chgData name="SAURAV GUPTA" userId="S::g.saurav@iitg.ac.in::795adf72-dc18-4e38-bf6b-b9d73bfe4388" providerId="AD" clId="Web-{67A4339A-848B-E02B-6EE2-D6DF75736CEC}" dt="2023-01-05T13:41:26.275" v="1835" actId="14100"/>
          <ac:picMkLst>
            <pc:docMk/>
            <pc:sldMk cId="2390158849" sldId="343"/>
            <ac:picMk id="4" creationId="{6C7582FE-B653-7D39-60C6-6A8C8A7A0CFE}"/>
          </ac:picMkLst>
        </pc:picChg>
      </pc:sldChg>
      <pc:sldChg chg="del">
        <pc:chgData name="SAURAV GUPTA" userId="S::g.saurav@iitg.ac.in::795adf72-dc18-4e38-bf6b-b9d73bfe4388" providerId="AD" clId="Web-{67A4339A-848B-E02B-6EE2-D6DF75736CEC}" dt="2023-01-05T12:42:25.458" v="49"/>
        <pc:sldMkLst>
          <pc:docMk/>
          <pc:sldMk cId="3648835461" sldId="343"/>
        </pc:sldMkLst>
      </pc:sldChg>
      <pc:sldChg chg="del">
        <pc:chgData name="SAURAV GUPTA" userId="S::g.saurav@iitg.ac.in::795adf72-dc18-4e38-bf6b-b9d73bfe4388" providerId="AD" clId="Web-{67A4339A-848B-E02B-6EE2-D6DF75736CEC}" dt="2023-01-05T12:42:25.458" v="48"/>
        <pc:sldMkLst>
          <pc:docMk/>
          <pc:sldMk cId="2648549145" sldId="344"/>
        </pc:sldMkLst>
      </pc:sldChg>
      <pc:sldChg chg="modSp add replId">
        <pc:chgData name="SAURAV GUPTA" userId="S::g.saurav@iitg.ac.in::795adf72-dc18-4e38-bf6b-b9d73bfe4388" providerId="AD" clId="Web-{67A4339A-848B-E02B-6EE2-D6DF75736CEC}" dt="2023-01-05T13:44:31.012" v="1912" actId="20577"/>
        <pc:sldMkLst>
          <pc:docMk/>
          <pc:sldMk cId="3164501607" sldId="344"/>
        </pc:sldMkLst>
        <pc:spChg chg="mod">
          <ac:chgData name="SAURAV GUPTA" userId="S::g.saurav@iitg.ac.in::795adf72-dc18-4e38-bf6b-b9d73bfe4388" providerId="AD" clId="Web-{67A4339A-848B-E02B-6EE2-D6DF75736CEC}" dt="2023-01-05T13:44:31.012" v="1912" actId="20577"/>
          <ac:spMkLst>
            <pc:docMk/>
            <pc:sldMk cId="3164501607" sldId="344"/>
            <ac:spMk id="215" creationId="{00000000-0000-0000-0000-000000000000}"/>
          </ac:spMkLst>
        </pc:spChg>
      </pc:sldChg>
      <pc:sldChg chg="del">
        <pc:chgData name="SAURAV GUPTA" userId="S::g.saurav@iitg.ac.in::795adf72-dc18-4e38-bf6b-b9d73bfe4388" providerId="AD" clId="Web-{67A4339A-848B-E02B-6EE2-D6DF75736CEC}" dt="2023-01-05T12:42:21.740" v="19"/>
        <pc:sldMkLst>
          <pc:docMk/>
          <pc:sldMk cId="1037889340" sldId="345"/>
        </pc:sldMkLst>
      </pc:sldChg>
      <pc:sldChg chg="addSp modSp add replId">
        <pc:chgData name="SAURAV GUPTA" userId="S::g.saurav@iitg.ac.in::795adf72-dc18-4e38-bf6b-b9d73bfe4388" providerId="AD" clId="Web-{67A4339A-848B-E02B-6EE2-D6DF75736CEC}" dt="2023-01-05T14:05:17.472" v="2310" actId="20577"/>
        <pc:sldMkLst>
          <pc:docMk/>
          <pc:sldMk cId="1469987984" sldId="345"/>
        </pc:sldMkLst>
        <pc:spChg chg="add mod">
          <ac:chgData name="SAURAV GUPTA" userId="S::g.saurav@iitg.ac.in::795adf72-dc18-4e38-bf6b-b9d73bfe4388" providerId="AD" clId="Web-{67A4339A-848B-E02B-6EE2-D6DF75736CEC}" dt="2023-01-05T14:05:17.472" v="2310" actId="20577"/>
          <ac:spMkLst>
            <pc:docMk/>
            <pc:sldMk cId="1469987984" sldId="345"/>
            <ac:spMk id="2" creationId="{E8A51CDD-D8F1-BCB0-626B-5AC79A8FCC17}"/>
          </ac:spMkLst>
        </pc:spChg>
        <pc:spChg chg="mod">
          <ac:chgData name="SAURAV GUPTA" userId="S::g.saurav@iitg.ac.in::795adf72-dc18-4e38-bf6b-b9d73bfe4388" providerId="AD" clId="Web-{67A4339A-848B-E02B-6EE2-D6DF75736CEC}" dt="2023-01-05T13:46:13.122" v="1930" actId="20577"/>
          <ac:spMkLst>
            <pc:docMk/>
            <pc:sldMk cId="1469987984" sldId="345"/>
            <ac:spMk id="393" creationId="{00000000-0000-0000-0000-000000000000}"/>
          </ac:spMkLst>
        </pc:spChg>
        <pc:spChg chg="mod">
          <ac:chgData name="SAURAV GUPTA" userId="S::g.saurav@iitg.ac.in::795adf72-dc18-4e38-bf6b-b9d73bfe4388" providerId="AD" clId="Web-{67A4339A-848B-E02B-6EE2-D6DF75736CEC}" dt="2023-01-05T13:48:31.609" v="2084" actId="14100"/>
          <ac:spMkLst>
            <pc:docMk/>
            <pc:sldMk cId="1469987984" sldId="345"/>
            <ac:spMk id="395" creationId="{00000000-0000-0000-0000-000000000000}"/>
          </ac:spMkLst>
        </pc:spChg>
      </pc:sldChg>
      <pc:sldChg chg="del">
        <pc:chgData name="SAURAV GUPTA" userId="S::g.saurav@iitg.ac.in::795adf72-dc18-4e38-bf6b-b9d73bfe4388" providerId="AD" clId="Web-{67A4339A-848B-E02B-6EE2-D6DF75736CEC}" dt="2023-01-05T12:42:21.740" v="18"/>
        <pc:sldMkLst>
          <pc:docMk/>
          <pc:sldMk cId="423068487" sldId="346"/>
        </pc:sldMkLst>
      </pc:sldChg>
      <pc:sldChg chg="modSp add del replId">
        <pc:chgData name="SAURAV GUPTA" userId="S::g.saurav@iitg.ac.in::795adf72-dc18-4e38-bf6b-b9d73bfe4388" providerId="AD" clId="Web-{67A4339A-848B-E02B-6EE2-D6DF75736CEC}" dt="2023-01-05T14:20:23.803" v="2546"/>
        <pc:sldMkLst>
          <pc:docMk/>
          <pc:sldMk cId="4273724935" sldId="346"/>
        </pc:sldMkLst>
        <pc:spChg chg="mod">
          <ac:chgData name="SAURAV GUPTA" userId="S::g.saurav@iitg.ac.in::795adf72-dc18-4e38-bf6b-b9d73bfe4388" providerId="AD" clId="Web-{67A4339A-848B-E02B-6EE2-D6DF75736CEC}" dt="2023-01-05T14:05:57.629" v="2323" actId="20577"/>
          <ac:spMkLst>
            <pc:docMk/>
            <pc:sldMk cId="4273724935" sldId="346"/>
            <ac:spMk id="393" creationId="{00000000-0000-0000-0000-000000000000}"/>
          </ac:spMkLst>
        </pc:spChg>
      </pc:sldChg>
      <pc:sldChg chg="addSp delSp modSp add ord replId">
        <pc:chgData name="SAURAV GUPTA" userId="S::g.saurav@iitg.ac.in::795adf72-dc18-4e38-bf6b-b9d73bfe4388" providerId="AD" clId="Web-{67A4339A-848B-E02B-6EE2-D6DF75736CEC}" dt="2023-01-05T14:24:25.136" v="2586" actId="1076"/>
        <pc:sldMkLst>
          <pc:docMk/>
          <pc:sldMk cId="1829556830" sldId="347"/>
        </pc:sldMkLst>
        <pc:spChg chg="del">
          <ac:chgData name="SAURAV GUPTA" userId="S::g.saurav@iitg.ac.in::795adf72-dc18-4e38-bf6b-b9d73bfe4388" providerId="AD" clId="Web-{67A4339A-848B-E02B-6EE2-D6DF75736CEC}" dt="2023-01-05T14:11:17.651" v="2345"/>
          <ac:spMkLst>
            <pc:docMk/>
            <pc:sldMk cId="1829556830" sldId="347"/>
            <ac:spMk id="2" creationId="{E8A51CDD-D8F1-BCB0-626B-5AC79A8FCC17}"/>
          </ac:spMkLst>
        </pc:spChg>
        <pc:spChg chg="add del mod">
          <ac:chgData name="SAURAV GUPTA" userId="S::g.saurav@iitg.ac.in::795adf72-dc18-4e38-bf6b-b9d73bfe4388" providerId="AD" clId="Web-{67A4339A-848B-E02B-6EE2-D6DF75736CEC}" dt="2023-01-05T14:17:58.988" v="2521"/>
          <ac:spMkLst>
            <pc:docMk/>
            <pc:sldMk cId="1829556830" sldId="347"/>
            <ac:spMk id="5" creationId="{C6783900-E15E-4B26-AF17-EBDFB0FC9535}"/>
          </ac:spMkLst>
        </pc:spChg>
        <pc:spChg chg="add">
          <ac:chgData name="SAURAV GUPTA" userId="S::g.saurav@iitg.ac.in::795adf72-dc18-4e38-bf6b-b9d73bfe4388" providerId="AD" clId="Web-{67A4339A-848B-E02B-6EE2-D6DF75736CEC}" dt="2023-01-05T14:17:53.362" v="2520"/>
          <ac:spMkLst>
            <pc:docMk/>
            <pc:sldMk cId="1829556830" sldId="347"/>
            <ac:spMk id="6" creationId="{BD93274B-B526-CD2B-498B-DC25F5FB4B50}"/>
          </ac:spMkLst>
        </pc:spChg>
        <pc:spChg chg="add mod">
          <ac:chgData name="SAURAV GUPTA" userId="S::g.saurav@iitg.ac.in::795adf72-dc18-4e38-bf6b-b9d73bfe4388" providerId="AD" clId="Web-{67A4339A-848B-E02B-6EE2-D6DF75736CEC}" dt="2023-01-05T14:18:20.863" v="2533" actId="1076"/>
          <ac:spMkLst>
            <pc:docMk/>
            <pc:sldMk cId="1829556830" sldId="347"/>
            <ac:spMk id="7" creationId="{C24E3FD5-C0B1-1DDA-FE54-66FDF1D4BAC0}"/>
          </ac:spMkLst>
        </pc:spChg>
        <pc:spChg chg="mod">
          <ac:chgData name="SAURAV GUPTA" userId="S::g.saurav@iitg.ac.in::795adf72-dc18-4e38-bf6b-b9d73bfe4388" providerId="AD" clId="Web-{67A4339A-848B-E02B-6EE2-D6DF75736CEC}" dt="2023-01-05T14:20:04.850" v="2543" actId="20577"/>
          <ac:spMkLst>
            <pc:docMk/>
            <pc:sldMk cId="1829556830" sldId="347"/>
            <ac:spMk id="393" creationId="{00000000-0000-0000-0000-000000000000}"/>
          </ac:spMkLst>
        </pc:spChg>
        <pc:spChg chg="mod">
          <ac:chgData name="SAURAV GUPTA" userId="S::g.saurav@iitg.ac.in::795adf72-dc18-4e38-bf6b-b9d73bfe4388" providerId="AD" clId="Web-{67A4339A-848B-E02B-6EE2-D6DF75736CEC}" dt="2023-01-05T14:14:47.546" v="2504" actId="14100"/>
          <ac:spMkLst>
            <pc:docMk/>
            <pc:sldMk cId="1829556830" sldId="347"/>
            <ac:spMk id="395" creationId="{00000000-0000-0000-0000-000000000000}"/>
          </ac:spMkLst>
        </pc:spChg>
        <pc:picChg chg="add mod">
          <ac:chgData name="SAURAV GUPTA" userId="S::g.saurav@iitg.ac.in::795adf72-dc18-4e38-bf6b-b9d73bfe4388" providerId="AD" clId="Web-{67A4339A-848B-E02B-6EE2-D6DF75736CEC}" dt="2023-01-05T14:24:25.136" v="2586" actId="1076"/>
          <ac:picMkLst>
            <pc:docMk/>
            <pc:sldMk cId="1829556830" sldId="347"/>
            <ac:picMk id="3" creationId="{BA711C96-8908-D570-FF33-4749EABFDC90}"/>
          </ac:picMkLst>
        </pc:picChg>
        <pc:picChg chg="add mod">
          <ac:chgData name="SAURAV GUPTA" userId="S::g.saurav@iitg.ac.in::795adf72-dc18-4e38-bf6b-b9d73bfe4388" providerId="AD" clId="Web-{67A4339A-848B-E02B-6EE2-D6DF75736CEC}" dt="2023-01-05T14:24:13.901" v="2584" actId="1076"/>
          <ac:picMkLst>
            <pc:docMk/>
            <pc:sldMk cId="1829556830" sldId="347"/>
            <ac:picMk id="4" creationId="{B50FAD15-593C-54C1-D59F-B6AE7B528791}"/>
          </ac:picMkLst>
        </pc:picChg>
        <pc:picChg chg="add mod">
          <ac:chgData name="SAURAV GUPTA" userId="S::g.saurav@iitg.ac.in::795adf72-dc18-4e38-bf6b-b9d73bfe4388" providerId="AD" clId="Web-{67A4339A-848B-E02B-6EE2-D6DF75736CEC}" dt="2023-01-05T14:24:09.995" v="2583" actId="1076"/>
          <ac:picMkLst>
            <pc:docMk/>
            <pc:sldMk cId="1829556830" sldId="347"/>
            <ac:picMk id="8" creationId="{D85BA4D2-A73E-BDEF-5473-96B259503F89}"/>
          </ac:picMkLst>
        </pc:picChg>
      </pc:sldChg>
      <pc:sldChg chg="del">
        <pc:chgData name="SAURAV GUPTA" userId="S::g.saurav@iitg.ac.in::795adf72-dc18-4e38-bf6b-b9d73bfe4388" providerId="AD" clId="Web-{67A4339A-848B-E02B-6EE2-D6DF75736CEC}" dt="2023-01-05T12:42:21.740" v="17"/>
        <pc:sldMkLst>
          <pc:docMk/>
          <pc:sldMk cId="2541374603" sldId="347"/>
        </pc:sldMkLst>
      </pc:sldChg>
      <pc:sldChg chg="modSp add del replId">
        <pc:chgData name="SAURAV GUPTA" userId="S::g.saurav@iitg.ac.in::795adf72-dc18-4e38-bf6b-b9d73bfe4388" providerId="AD" clId="Web-{67A4339A-848B-E02B-6EE2-D6DF75736CEC}" dt="2023-01-05T14:24:38.683" v="2587"/>
        <pc:sldMkLst>
          <pc:docMk/>
          <pc:sldMk cId="2498279167" sldId="348"/>
        </pc:sldMkLst>
        <pc:spChg chg="mod">
          <ac:chgData name="SAURAV GUPTA" userId="S::g.saurav@iitg.ac.in::795adf72-dc18-4e38-bf6b-b9d73bfe4388" providerId="AD" clId="Web-{67A4339A-848B-E02B-6EE2-D6DF75736CEC}" dt="2023-01-05T14:10:31.025" v="2335" actId="20577"/>
          <ac:spMkLst>
            <pc:docMk/>
            <pc:sldMk cId="2498279167" sldId="348"/>
            <ac:spMk id="393" creationId="{00000000-0000-0000-0000-000000000000}"/>
          </ac:spMkLst>
        </pc:spChg>
      </pc:sldChg>
      <pc:sldChg chg="del">
        <pc:chgData name="SAURAV GUPTA" userId="S::g.saurav@iitg.ac.in::795adf72-dc18-4e38-bf6b-b9d73bfe4388" providerId="AD" clId="Web-{67A4339A-848B-E02B-6EE2-D6DF75736CEC}" dt="2023-01-05T12:42:21.740" v="16"/>
        <pc:sldMkLst>
          <pc:docMk/>
          <pc:sldMk cId="4059607409" sldId="348"/>
        </pc:sldMkLst>
      </pc:sldChg>
      <pc:sldChg chg="del">
        <pc:chgData name="SAURAV GUPTA" userId="S::g.saurav@iitg.ac.in::795adf72-dc18-4e38-bf6b-b9d73bfe4388" providerId="AD" clId="Web-{67A4339A-848B-E02B-6EE2-D6DF75736CEC}" dt="2023-01-05T12:42:25.458" v="47"/>
        <pc:sldMkLst>
          <pc:docMk/>
          <pc:sldMk cId="3004269830" sldId="349"/>
        </pc:sldMkLst>
      </pc:sldChg>
      <pc:sldChg chg="addSp delSp modSp add replId">
        <pc:chgData name="SAURAV GUPTA" userId="S::g.saurav@iitg.ac.in::795adf72-dc18-4e38-bf6b-b9d73bfe4388" providerId="AD" clId="Web-{67A4339A-848B-E02B-6EE2-D6DF75736CEC}" dt="2023-01-05T14:38:11.153" v="3069" actId="14100"/>
        <pc:sldMkLst>
          <pc:docMk/>
          <pc:sldMk cId="4036565167" sldId="349"/>
        </pc:sldMkLst>
        <pc:spChg chg="del mod">
          <ac:chgData name="SAURAV GUPTA" userId="S::g.saurav@iitg.ac.in::795adf72-dc18-4e38-bf6b-b9d73bfe4388" providerId="AD" clId="Web-{67A4339A-848B-E02B-6EE2-D6DF75736CEC}" dt="2023-01-05T14:30:41.675" v="2996"/>
          <ac:spMkLst>
            <pc:docMk/>
            <pc:sldMk cId="4036565167" sldId="349"/>
            <ac:spMk id="2" creationId="{E8A51CDD-D8F1-BCB0-626B-5AC79A8FCC17}"/>
          </ac:spMkLst>
        </pc:spChg>
        <pc:spChg chg="add mod">
          <ac:chgData name="SAURAV GUPTA" userId="S::g.saurav@iitg.ac.in::795adf72-dc18-4e38-bf6b-b9d73bfe4388" providerId="AD" clId="Web-{67A4339A-848B-E02B-6EE2-D6DF75736CEC}" dt="2023-01-05T14:38:08.184" v="3068" actId="20577"/>
          <ac:spMkLst>
            <pc:docMk/>
            <pc:sldMk cId="4036565167" sldId="349"/>
            <ac:spMk id="5" creationId="{06FF18AE-4E2E-84AB-1EA7-8B080675EFCE}"/>
          </ac:spMkLst>
        </pc:spChg>
        <pc:spChg chg="mod">
          <ac:chgData name="SAURAV GUPTA" userId="S::g.saurav@iitg.ac.in::795adf72-dc18-4e38-bf6b-b9d73bfe4388" providerId="AD" clId="Web-{67A4339A-848B-E02B-6EE2-D6DF75736CEC}" dt="2023-01-05T14:11:08.807" v="2344" actId="20577"/>
          <ac:spMkLst>
            <pc:docMk/>
            <pc:sldMk cId="4036565167" sldId="349"/>
            <ac:spMk id="393" creationId="{00000000-0000-0000-0000-000000000000}"/>
          </ac:spMkLst>
        </pc:spChg>
        <pc:spChg chg="mod">
          <ac:chgData name="SAURAV GUPTA" userId="S::g.saurav@iitg.ac.in::795adf72-dc18-4e38-bf6b-b9d73bfe4388" providerId="AD" clId="Web-{67A4339A-848B-E02B-6EE2-D6DF75736CEC}" dt="2023-01-05T14:31:37.254" v="3028" actId="20577"/>
          <ac:spMkLst>
            <pc:docMk/>
            <pc:sldMk cId="4036565167" sldId="349"/>
            <ac:spMk id="395" creationId="{00000000-0000-0000-0000-000000000000}"/>
          </ac:spMkLst>
        </pc:spChg>
        <pc:picChg chg="add del mod">
          <ac:chgData name="SAURAV GUPTA" userId="S::g.saurav@iitg.ac.in::795adf72-dc18-4e38-bf6b-b9d73bfe4388" providerId="AD" clId="Web-{67A4339A-848B-E02B-6EE2-D6DF75736CEC}" dt="2023-01-05T14:37:05.980" v="3036"/>
          <ac:picMkLst>
            <pc:docMk/>
            <pc:sldMk cId="4036565167" sldId="349"/>
            <ac:picMk id="3" creationId="{E252CDA4-E263-DAC6-7895-6083AAADFA52}"/>
          </ac:picMkLst>
        </pc:picChg>
        <pc:picChg chg="add mod">
          <ac:chgData name="SAURAV GUPTA" userId="S::g.saurav@iitg.ac.in::795adf72-dc18-4e38-bf6b-b9d73bfe4388" providerId="AD" clId="Web-{67A4339A-848B-E02B-6EE2-D6DF75736CEC}" dt="2023-01-05T14:38:11.153" v="3069" actId="14100"/>
          <ac:picMkLst>
            <pc:docMk/>
            <pc:sldMk cId="4036565167" sldId="349"/>
            <ac:picMk id="4" creationId="{BD419E8F-45F0-8AE6-F91C-91F9B6B11C21}"/>
          </ac:picMkLst>
        </pc:picChg>
      </pc:sldChg>
      <pc:sldChg chg="del">
        <pc:chgData name="SAURAV GUPTA" userId="S::g.saurav@iitg.ac.in::795adf72-dc18-4e38-bf6b-b9d73bfe4388" providerId="AD" clId="Web-{67A4339A-848B-E02B-6EE2-D6DF75736CEC}" dt="2023-01-05T12:42:25.458" v="46"/>
        <pc:sldMkLst>
          <pc:docMk/>
          <pc:sldMk cId="1099084954" sldId="350"/>
        </pc:sldMkLst>
      </pc:sldChg>
      <pc:sldChg chg="addSp delSp modSp add replId">
        <pc:chgData name="SAURAV GUPTA" userId="S::g.saurav@iitg.ac.in::795adf72-dc18-4e38-bf6b-b9d73bfe4388" providerId="AD" clId="Web-{67A4339A-848B-E02B-6EE2-D6DF75736CEC}" dt="2023-01-05T14:24:02.401" v="2582" actId="1076"/>
        <pc:sldMkLst>
          <pc:docMk/>
          <pc:sldMk cId="2027247973" sldId="350"/>
        </pc:sldMkLst>
        <pc:spChg chg="del">
          <ac:chgData name="SAURAV GUPTA" userId="S::g.saurav@iitg.ac.in::795adf72-dc18-4e38-bf6b-b9d73bfe4388" providerId="AD" clId="Web-{67A4339A-848B-E02B-6EE2-D6DF75736CEC}" dt="2023-01-05T14:20:42.975" v="2553"/>
          <ac:spMkLst>
            <pc:docMk/>
            <pc:sldMk cId="2027247973" sldId="350"/>
            <ac:spMk id="7" creationId="{C24E3FD5-C0B1-1DDA-FE54-66FDF1D4BAC0}"/>
          </ac:spMkLst>
        </pc:spChg>
        <pc:spChg chg="mod">
          <ac:chgData name="SAURAV GUPTA" userId="S::g.saurav@iitg.ac.in::795adf72-dc18-4e38-bf6b-b9d73bfe4388" providerId="AD" clId="Web-{67A4339A-848B-E02B-6EE2-D6DF75736CEC}" dt="2023-01-05T14:20:36.366" v="2550" actId="20577"/>
          <ac:spMkLst>
            <pc:docMk/>
            <pc:sldMk cId="2027247973" sldId="350"/>
            <ac:spMk id="393" creationId="{00000000-0000-0000-0000-000000000000}"/>
          </ac:spMkLst>
        </pc:spChg>
        <pc:spChg chg="mod">
          <ac:chgData name="SAURAV GUPTA" userId="S::g.saurav@iitg.ac.in::795adf72-dc18-4e38-bf6b-b9d73bfe4388" providerId="AD" clId="Web-{67A4339A-848B-E02B-6EE2-D6DF75736CEC}" dt="2023-01-05T14:22:12.290" v="2574" actId="20577"/>
          <ac:spMkLst>
            <pc:docMk/>
            <pc:sldMk cId="2027247973" sldId="350"/>
            <ac:spMk id="395" creationId="{00000000-0000-0000-0000-000000000000}"/>
          </ac:spMkLst>
        </pc:spChg>
        <pc:picChg chg="add mod">
          <ac:chgData name="SAURAV GUPTA" userId="S::g.saurav@iitg.ac.in::795adf72-dc18-4e38-bf6b-b9d73bfe4388" providerId="AD" clId="Web-{67A4339A-848B-E02B-6EE2-D6DF75736CEC}" dt="2023-01-05T14:24:02.401" v="2582" actId="1076"/>
          <ac:picMkLst>
            <pc:docMk/>
            <pc:sldMk cId="2027247973" sldId="350"/>
            <ac:picMk id="2" creationId="{028360EF-5416-12D5-3FA5-6CAB48E773FE}"/>
          </ac:picMkLst>
        </pc:picChg>
        <pc:picChg chg="del">
          <ac:chgData name="SAURAV GUPTA" userId="S::g.saurav@iitg.ac.in::795adf72-dc18-4e38-bf6b-b9d73bfe4388" providerId="AD" clId="Web-{67A4339A-848B-E02B-6EE2-D6DF75736CEC}" dt="2023-01-05T14:20:39.991" v="2552"/>
          <ac:picMkLst>
            <pc:docMk/>
            <pc:sldMk cId="2027247973" sldId="350"/>
            <ac:picMk id="3" creationId="{BA711C96-8908-D570-FF33-4749EABFDC90}"/>
          </ac:picMkLst>
        </pc:picChg>
        <pc:picChg chg="del">
          <ac:chgData name="SAURAV GUPTA" userId="S::g.saurav@iitg.ac.in::795adf72-dc18-4e38-bf6b-b9d73bfe4388" providerId="AD" clId="Web-{67A4339A-848B-E02B-6EE2-D6DF75736CEC}" dt="2023-01-05T14:20:39.163" v="2551"/>
          <ac:picMkLst>
            <pc:docMk/>
            <pc:sldMk cId="2027247973" sldId="350"/>
            <ac:picMk id="4" creationId="{B50FAD15-593C-54C1-D59F-B6AE7B528791}"/>
          </ac:picMkLst>
        </pc:picChg>
        <pc:picChg chg="add mod">
          <ac:chgData name="SAURAV GUPTA" userId="S::g.saurav@iitg.ac.in::795adf72-dc18-4e38-bf6b-b9d73bfe4388" providerId="AD" clId="Web-{67A4339A-848B-E02B-6EE2-D6DF75736CEC}" dt="2023-01-05T14:23:20.072" v="2581" actId="14100"/>
          <ac:picMkLst>
            <pc:docMk/>
            <pc:sldMk cId="2027247973" sldId="350"/>
            <ac:picMk id="5" creationId="{4C9D2291-66A7-7E3B-B643-B07FA390C442}"/>
          </ac:picMkLst>
        </pc:picChg>
        <pc:picChg chg="del">
          <ac:chgData name="SAURAV GUPTA" userId="S::g.saurav@iitg.ac.in::795adf72-dc18-4e38-bf6b-b9d73bfe4388" providerId="AD" clId="Web-{67A4339A-848B-E02B-6EE2-D6DF75736CEC}" dt="2023-01-05T14:20:43.913" v="2554"/>
          <ac:picMkLst>
            <pc:docMk/>
            <pc:sldMk cId="2027247973" sldId="350"/>
            <ac:picMk id="8" creationId="{D85BA4D2-A73E-BDEF-5473-96B259503F89}"/>
          </ac:picMkLst>
        </pc:picChg>
      </pc:sldChg>
      <pc:sldChg chg="del">
        <pc:chgData name="SAURAV GUPTA" userId="S::g.saurav@iitg.ac.in::795adf72-dc18-4e38-bf6b-b9d73bfe4388" providerId="AD" clId="Web-{67A4339A-848B-E02B-6EE2-D6DF75736CEC}" dt="2023-01-05T12:42:25.458" v="45"/>
        <pc:sldMkLst>
          <pc:docMk/>
          <pc:sldMk cId="3302205266" sldId="351"/>
        </pc:sldMkLst>
      </pc:sldChg>
      <pc:sldChg chg="addSp delSp modSp add replId">
        <pc:chgData name="SAURAV GUPTA" userId="S::g.saurav@iitg.ac.in::795adf72-dc18-4e38-bf6b-b9d73bfe4388" providerId="AD" clId="Web-{67A4339A-848B-E02B-6EE2-D6DF75736CEC}" dt="2023-01-05T14:40:01.233" v="3083" actId="20577"/>
        <pc:sldMkLst>
          <pc:docMk/>
          <pc:sldMk cId="3815865855" sldId="351"/>
        </pc:sldMkLst>
        <pc:spChg chg="mod">
          <ac:chgData name="SAURAV GUPTA" userId="S::g.saurav@iitg.ac.in::795adf72-dc18-4e38-bf6b-b9d73bfe4388" providerId="AD" clId="Web-{67A4339A-848B-E02B-6EE2-D6DF75736CEC}" dt="2023-01-05T14:40:01.233" v="3083" actId="20577"/>
          <ac:spMkLst>
            <pc:docMk/>
            <pc:sldMk cId="3815865855" sldId="351"/>
            <ac:spMk id="393" creationId="{00000000-0000-0000-0000-000000000000}"/>
          </ac:spMkLst>
        </pc:spChg>
        <pc:spChg chg="mod">
          <ac:chgData name="SAURAV GUPTA" userId="S::g.saurav@iitg.ac.in::795adf72-dc18-4e38-bf6b-b9d73bfe4388" providerId="AD" clId="Web-{67A4339A-848B-E02B-6EE2-D6DF75736CEC}" dt="2023-01-05T14:30:07.018" v="2985" actId="20577"/>
          <ac:spMkLst>
            <pc:docMk/>
            <pc:sldMk cId="3815865855" sldId="351"/>
            <ac:spMk id="395" creationId="{00000000-0000-0000-0000-000000000000}"/>
          </ac:spMkLst>
        </pc:spChg>
        <pc:picChg chg="del">
          <ac:chgData name="SAURAV GUPTA" userId="S::g.saurav@iitg.ac.in::795adf72-dc18-4e38-bf6b-b9d73bfe4388" providerId="AD" clId="Web-{67A4339A-848B-E02B-6EE2-D6DF75736CEC}" dt="2023-01-05T14:26:33.811" v="2778"/>
          <ac:picMkLst>
            <pc:docMk/>
            <pc:sldMk cId="3815865855" sldId="351"/>
            <ac:picMk id="2" creationId="{028360EF-5416-12D5-3FA5-6CAB48E773FE}"/>
          </ac:picMkLst>
        </pc:picChg>
        <pc:picChg chg="add mod">
          <ac:chgData name="SAURAV GUPTA" userId="S::g.saurav@iitg.ac.in::795adf72-dc18-4e38-bf6b-b9d73bfe4388" providerId="AD" clId="Web-{67A4339A-848B-E02B-6EE2-D6DF75736CEC}" dt="2023-01-05T14:30:15.049" v="2989" actId="1076"/>
          <ac:picMkLst>
            <pc:docMk/>
            <pc:sldMk cId="3815865855" sldId="351"/>
            <ac:picMk id="3" creationId="{08E9154B-A2FC-2EE6-96DA-2A3B1B37844C}"/>
          </ac:picMkLst>
        </pc:picChg>
        <pc:picChg chg="del">
          <ac:chgData name="SAURAV GUPTA" userId="S::g.saurav@iitg.ac.in::795adf72-dc18-4e38-bf6b-b9d73bfe4388" providerId="AD" clId="Web-{67A4339A-848B-E02B-6EE2-D6DF75736CEC}" dt="2023-01-05T14:26:31.748" v="2777"/>
          <ac:picMkLst>
            <pc:docMk/>
            <pc:sldMk cId="3815865855" sldId="351"/>
            <ac:picMk id="5" creationId="{4C9D2291-66A7-7E3B-B643-B07FA390C442}"/>
          </ac:picMkLst>
        </pc:picChg>
      </pc:sldChg>
      <pc:sldChg chg="del">
        <pc:chgData name="SAURAV GUPTA" userId="S::g.saurav@iitg.ac.in::795adf72-dc18-4e38-bf6b-b9d73bfe4388" providerId="AD" clId="Web-{67A4339A-848B-E02B-6EE2-D6DF75736CEC}" dt="2023-01-05T12:42:25.458" v="44"/>
        <pc:sldMkLst>
          <pc:docMk/>
          <pc:sldMk cId="513090716" sldId="352"/>
        </pc:sldMkLst>
      </pc:sldChg>
      <pc:sldChg chg="addSp delSp modSp add ord replId">
        <pc:chgData name="SAURAV GUPTA" userId="S::g.saurav@iitg.ac.in::795adf72-dc18-4e38-bf6b-b9d73bfe4388" providerId="AD" clId="Web-{67A4339A-848B-E02B-6EE2-D6DF75736CEC}" dt="2023-01-05T14:45:17.380" v="3112"/>
        <pc:sldMkLst>
          <pc:docMk/>
          <pc:sldMk cId="3804485566" sldId="352"/>
        </pc:sldMkLst>
        <pc:spChg chg="mod">
          <ac:chgData name="SAURAV GUPTA" userId="S::g.saurav@iitg.ac.in::795adf72-dc18-4e38-bf6b-b9d73bfe4388" providerId="AD" clId="Web-{67A4339A-848B-E02B-6EE2-D6DF75736CEC}" dt="2023-01-05T14:43:20.768" v="3104" actId="20577"/>
          <ac:spMkLst>
            <pc:docMk/>
            <pc:sldMk cId="3804485566" sldId="352"/>
            <ac:spMk id="244" creationId="{00000000-0000-0000-0000-000000000000}"/>
          </ac:spMkLst>
        </pc:spChg>
        <pc:spChg chg="mod">
          <ac:chgData name="SAURAV GUPTA" userId="S::g.saurav@iitg.ac.in::795adf72-dc18-4e38-bf6b-b9d73bfe4388" providerId="AD" clId="Web-{67A4339A-848B-E02B-6EE2-D6DF75736CEC}" dt="2023-01-05T14:43:02.409" v="3087" actId="20577"/>
          <ac:spMkLst>
            <pc:docMk/>
            <pc:sldMk cId="3804485566" sldId="352"/>
            <ac:spMk id="245" creationId="{00000000-0000-0000-0000-000000000000}"/>
          </ac:spMkLst>
        </pc:spChg>
        <pc:picChg chg="del mod">
          <ac:chgData name="SAURAV GUPTA" userId="S::g.saurav@iitg.ac.in::795adf72-dc18-4e38-bf6b-b9d73bfe4388" providerId="AD" clId="Web-{67A4339A-848B-E02B-6EE2-D6DF75736CEC}" dt="2023-01-05T14:42:58.940" v="3086"/>
          <ac:picMkLst>
            <pc:docMk/>
            <pc:sldMk cId="3804485566" sldId="352"/>
            <ac:picMk id="2" creationId="{825C5D93-0D29-D506-3E50-F4D5D38A2386}"/>
          </ac:picMkLst>
        </pc:picChg>
        <pc:picChg chg="add mod">
          <ac:chgData name="SAURAV GUPTA" userId="S::g.saurav@iitg.ac.in::795adf72-dc18-4e38-bf6b-b9d73bfe4388" providerId="AD" clId="Web-{67A4339A-848B-E02B-6EE2-D6DF75736CEC}" dt="2023-01-05T14:44:46.520" v="3111" actId="1076"/>
          <ac:picMkLst>
            <pc:docMk/>
            <pc:sldMk cId="3804485566" sldId="352"/>
            <ac:picMk id="3" creationId="{3EA621C8-B655-25DD-8FB3-B552E7CDE8F0}"/>
          </ac:picMkLst>
        </pc:picChg>
      </pc:sldChg>
      <pc:sldChg chg="del">
        <pc:chgData name="SAURAV GUPTA" userId="S::g.saurav@iitg.ac.in::795adf72-dc18-4e38-bf6b-b9d73bfe4388" providerId="AD" clId="Web-{67A4339A-848B-E02B-6EE2-D6DF75736CEC}" dt="2023-01-05T12:42:25.458" v="43"/>
        <pc:sldMkLst>
          <pc:docMk/>
          <pc:sldMk cId="1750640380" sldId="353"/>
        </pc:sldMkLst>
      </pc:sldChg>
      <pc:sldChg chg="modSp add replId">
        <pc:chgData name="SAURAV GUPTA" userId="S::g.saurav@iitg.ac.in::795adf72-dc18-4e38-bf6b-b9d73bfe4388" providerId="AD" clId="Web-{67A4339A-848B-E02B-6EE2-D6DF75736CEC}" dt="2023-01-05T14:48:30.853" v="3128" actId="20577"/>
        <pc:sldMkLst>
          <pc:docMk/>
          <pc:sldMk cId="2254409880" sldId="353"/>
        </pc:sldMkLst>
        <pc:spChg chg="mod">
          <ac:chgData name="SAURAV GUPTA" userId="S::g.saurav@iitg.ac.in::795adf72-dc18-4e38-bf6b-b9d73bfe4388" providerId="AD" clId="Web-{67A4339A-848B-E02B-6EE2-D6DF75736CEC}" dt="2023-01-05T14:48:30.853" v="3128" actId="20577"/>
          <ac:spMkLst>
            <pc:docMk/>
            <pc:sldMk cId="2254409880" sldId="353"/>
            <ac:spMk id="215" creationId="{00000000-0000-0000-0000-000000000000}"/>
          </ac:spMkLst>
        </pc:spChg>
      </pc:sldChg>
      <pc:sldChg chg="del">
        <pc:chgData name="SAURAV GUPTA" userId="S::g.saurav@iitg.ac.in::795adf72-dc18-4e38-bf6b-b9d73bfe4388" providerId="AD" clId="Web-{67A4339A-848B-E02B-6EE2-D6DF75736CEC}" dt="2023-01-05T12:41:56.380" v="7"/>
        <pc:sldMkLst>
          <pc:docMk/>
          <pc:sldMk cId="1768083535" sldId="354"/>
        </pc:sldMkLst>
      </pc:sldChg>
      <pc:sldChg chg="addSp delSp modSp add replId">
        <pc:chgData name="SAURAV GUPTA" userId="S::g.saurav@iitg.ac.in::795adf72-dc18-4e38-bf6b-b9d73bfe4388" providerId="AD" clId="Web-{67A4339A-848B-E02B-6EE2-D6DF75736CEC}" dt="2023-01-05T14:59:01.272" v="3156" actId="20577"/>
        <pc:sldMkLst>
          <pc:docMk/>
          <pc:sldMk cId="3129165504" sldId="354"/>
        </pc:sldMkLst>
        <pc:spChg chg="mod">
          <ac:chgData name="SAURAV GUPTA" userId="S::g.saurav@iitg.ac.in::795adf72-dc18-4e38-bf6b-b9d73bfe4388" providerId="AD" clId="Web-{67A4339A-848B-E02B-6EE2-D6DF75736CEC}" dt="2023-01-05T14:59:01.272" v="3156" actId="20577"/>
          <ac:spMkLst>
            <pc:docMk/>
            <pc:sldMk cId="3129165504" sldId="354"/>
            <ac:spMk id="244" creationId="{00000000-0000-0000-0000-000000000000}"/>
          </ac:spMkLst>
        </pc:spChg>
        <pc:picChg chg="add mod">
          <ac:chgData name="SAURAV GUPTA" userId="S::g.saurav@iitg.ac.in::795adf72-dc18-4e38-bf6b-b9d73bfe4388" providerId="AD" clId="Web-{67A4339A-848B-E02B-6EE2-D6DF75736CEC}" dt="2023-01-05T14:58:17.787" v="3135" actId="1076"/>
          <ac:picMkLst>
            <pc:docMk/>
            <pc:sldMk cId="3129165504" sldId="354"/>
            <ac:picMk id="2" creationId="{0E797174-17FA-1E56-3253-F2F584FF9A2D}"/>
          </ac:picMkLst>
        </pc:picChg>
        <pc:picChg chg="del">
          <ac:chgData name="SAURAV GUPTA" userId="S::g.saurav@iitg.ac.in::795adf72-dc18-4e38-bf6b-b9d73bfe4388" providerId="AD" clId="Web-{67A4339A-848B-E02B-6EE2-D6DF75736CEC}" dt="2023-01-05T14:57:33.598" v="3130"/>
          <ac:picMkLst>
            <pc:docMk/>
            <pc:sldMk cId="3129165504" sldId="354"/>
            <ac:picMk id="3" creationId="{3EA621C8-B655-25DD-8FB3-B552E7CDE8F0}"/>
          </ac:picMkLst>
        </pc:picChg>
      </pc:sldChg>
      <pc:sldChg chg="del">
        <pc:chgData name="SAURAV GUPTA" userId="S::g.saurav@iitg.ac.in::795adf72-dc18-4e38-bf6b-b9d73bfe4388" providerId="AD" clId="Web-{67A4339A-848B-E02B-6EE2-D6DF75736CEC}" dt="2023-01-05T12:42:21.755" v="27"/>
        <pc:sldMkLst>
          <pc:docMk/>
          <pc:sldMk cId="119968320" sldId="355"/>
        </pc:sldMkLst>
      </pc:sldChg>
      <pc:sldChg chg="del">
        <pc:chgData name="SAURAV GUPTA" userId="S::g.saurav@iitg.ac.in::795adf72-dc18-4e38-bf6b-b9d73bfe4388" providerId="AD" clId="Web-{67A4339A-848B-E02B-6EE2-D6DF75736CEC}" dt="2023-01-05T12:41:58.192" v="10"/>
        <pc:sldMkLst>
          <pc:docMk/>
          <pc:sldMk cId="793414472" sldId="356"/>
        </pc:sldMkLst>
      </pc:sldChg>
      <pc:sldChg chg="del">
        <pc:chgData name="SAURAV GUPTA" userId="S::g.saurav@iitg.ac.in::795adf72-dc18-4e38-bf6b-b9d73bfe4388" providerId="AD" clId="Web-{67A4339A-848B-E02B-6EE2-D6DF75736CEC}" dt="2023-01-05T12:42:33.349" v="54"/>
        <pc:sldMkLst>
          <pc:docMk/>
          <pc:sldMk cId="1030887738" sldId="357"/>
        </pc:sldMkLst>
      </pc:sldChg>
      <pc:sldChg chg="del ord">
        <pc:chgData name="SAURAV GUPTA" userId="S::g.saurav@iitg.ac.in::795adf72-dc18-4e38-bf6b-b9d73bfe4388" providerId="AD" clId="Web-{67A4339A-848B-E02B-6EE2-D6DF75736CEC}" dt="2023-01-05T12:42:31.958" v="52"/>
        <pc:sldMkLst>
          <pc:docMk/>
          <pc:sldMk cId="1437906603" sldId="358"/>
        </pc:sldMkLst>
      </pc:sldChg>
      <pc:sldChg chg="del">
        <pc:chgData name="SAURAV GUPTA" userId="S::g.saurav@iitg.ac.in::795adf72-dc18-4e38-bf6b-b9d73bfe4388" providerId="AD" clId="Web-{67A4339A-848B-E02B-6EE2-D6DF75736CEC}" dt="2023-01-05T12:42:32.615" v="53"/>
        <pc:sldMkLst>
          <pc:docMk/>
          <pc:sldMk cId="2291222252" sldId="360"/>
        </pc:sldMkLst>
      </pc:sldChg>
      <pc:sldChg chg="del">
        <pc:chgData name="SAURAV GUPTA" userId="S::g.saurav@iitg.ac.in::795adf72-dc18-4e38-bf6b-b9d73bfe4388" providerId="AD" clId="Web-{67A4339A-848B-E02B-6EE2-D6DF75736CEC}" dt="2023-01-05T12:42:30.458" v="51"/>
        <pc:sldMkLst>
          <pc:docMk/>
          <pc:sldMk cId="1808188958" sldId="361"/>
        </pc:sldMkLst>
      </pc:sldChg>
      <pc:sldChg chg="del">
        <pc:chgData name="SAURAV GUPTA" userId="S::g.saurav@iitg.ac.in::795adf72-dc18-4e38-bf6b-b9d73bfe4388" providerId="AD" clId="Web-{67A4339A-848B-E02B-6EE2-D6DF75736CEC}" dt="2023-01-05T12:42:21.755" v="30"/>
        <pc:sldMkLst>
          <pc:docMk/>
          <pc:sldMk cId="3599668022" sldId="362"/>
        </pc:sldMkLst>
      </pc:sldChg>
      <pc:sldChg chg="del">
        <pc:chgData name="SAURAV GUPTA" userId="S::g.saurav@iitg.ac.in::795adf72-dc18-4e38-bf6b-b9d73bfe4388" providerId="AD" clId="Web-{67A4339A-848B-E02B-6EE2-D6DF75736CEC}" dt="2023-01-05T12:42:21.755" v="29"/>
        <pc:sldMkLst>
          <pc:docMk/>
          <pc:sldMk cId="3764467838" sldId="363"/>
        </pc:sldMkLst>
      </pc:sldChg>
      <pc:sldChg chg="del">
        <pc:chgData name="SAURAV GUPTA" userId="S::g.saurav@iitg.ac.in::795adf72-dc18-4e38-bf6b-b9d73bfe4388" providerId="AD" clId="Web-{67A4339A-848B-E02B-6EE2-D6DF75736CEC}" dt="2023-01-05T12:42:21.755" v="26"/>
        <pc:sldMkLst>
          <pc:docMk/>
          <pc:sldMk cId="3969711870" sldId="364"/>
        </pc:sldMkLst>
      </pc:sldChg>
      <pc:sldChg chg="del">
        <pc:chgData name="SAURAV GUPTA" userId="S::g.saurav@iitg.ac.in::795adf72-dc18-4e38-bf6b-b9d73bfe4388" providerId="AD" clId="Web-{67A4339A-848B-E02B-6EE2-D6DF75736CEC}" dt="2023-01-05T12:41:59.224" v="11"/>
        <pc:sldMkLst>
          <pc:docMk/>
          <pc:sldMk cId="2964804600" sldId="365"/>
        </pc:sldMkLst>
      </pc:sldChg>
      <pc:sldChg chg="del">
        <pc:chgData name="SAURAV GUPTA" userId="S::g.saurav@iitg.ac.in::795adf72-dc18-4e38-bf6b-b9d73bfe4388" providerId="AD" clId="Web-{67A4339A-848B-E02B-6EE2-D6DF75736CEC}" dt="2023-01-05T12:42:25.443" v="40"/>
        <pc:sldMkLst>
          <pc:docMk/>
          <pc:sldMk cId="2060392655" sldId="366"/>
        </pc:sldMkLst>
      </pc:sldChg>
      <pc:sldMasterChg chg="del delSldLayout">
        <pc:chgData name="SAURAV GUPTA" userId="S::g.saurav@iitg.ac.in::795adf72-dc18-4e38-bf6b-b9d73bfe4388" providerId="AD" clId="Web-{67A4339A-848B-E02B-6EE2-D6DF75736CEC}" dt="2023-01-05T12:43:11.303" v="61"/>
        <pc:sldMasterMkLst>
          <pc:docMk/>
          <pc:sldMasterMk cId="0" sldId="2147483648"/>
        </pc:sldMasterMkLst>
        <pc:sldLayoutChg chg="del">
          <pc:chgData name="SAURAV GUPTA" userId="S::g.saurav@iitg.ac.in::795adf72-dc18-4e38-bf6b-b9d73bfe4388" providerId="AD" clId="Web-{67A4339A-848B-E02B-6EE2-D6DF75736CEC}" dt="2023-01-05T12:43:11.303" v="61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SAURAV GUPTA" userId="S::g.saurav@iitg.ac.in::795adf72-dc18-4e38-bf6b-b9d73bfe4388" providerId="AD" clId="Web-{67A4339A-848B-E02B-6EE2-D6DF75736CEC}" dt="2023-01-05T12:43:11.303" v="61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SAURAV GUPTA" userId="S::g.saurav@iitg.ac.in::795adf72-dc18-4e38-bf6b-b9d73bfe4388" providerId="AD" clId="Web-{67A4339A-848B-E02B-6EE2-D6DF75736CEC}" dt="2023-01-05T12:43:11.303" v="61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SAURAV GUPTA" userId="S::g.saurav@iitg.ac.in::795adf72-dc18-4e38-bf6b-b9d73bfe4388" providerId="AD" clId="Web-{67A4339A-848B-E02B-6EE2-D6DF75736CEC}" dt="2023-01-05T12:43:11.303" v="61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SAURAV GUPTA" userId="S::g.saurav@iitg.ac.in::795adf72-dc18-4e38-bf6b-b9d73bfe4388" providerId="AD" clId="Web-{67A4339A-848B-E02B-6EE2-D6DF75736CEC}" dt="2023-01-05T12:43:11.303" v="61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SAURAV GUPTA" userId="S::g.saurav@iitg.ac.in::795adf72-dc18-4e38-bf6b-b9d73bfe4388" providerId="AD" clId="Web-{67A4339A-848B-E02B-6EE2-D6DF75736CEC}" dt="2023-01-05T12:43:11.303" v="61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SAURAV GUPTA" userId="S::g.saurav@iitg.ac.in::795adf72-dc18-4e38-bf6b-b9d73bfe4388" providerId="AD" clId="Web-{67A4339A-848B-E02B-6EE2-D6DF75736CEC}" dt="2023-01-05T12:43:11.303" v="61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SAURAV GUPTA" userId="S::g.saurav@iitg.ac.in::795adf72-dc18-4e38-bf6b-b9d73bfe4388" providerId="AD" clId="Web-{67A4339A-848B-E02B-6EE2-D6DF75736CEC}" dt="2023-01-05T12:43:11.303" v="61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SAURAV GUPTA" userId="S::g.saurav@iitg.ac.in::795adf72-dc18-4e38-bf6b-b9d73bfe4388" providerId="AD" clId="Web-{67A4339A-848B-E02B-6EE2-D6DF75736CEC}" dt="2023-01-05T12:43:11.303" v="61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SAURAV GUPTA" userId="S::g.saurav@iitg.ac.in::795adf72-dc18-4e38-bf6b-b9d73bfe4388" providerId="AD" clId="Web-{67A4339A-848B-E02B-6EE2-D6DF75736CEC}" dt="2023-01-05T12:43:11.303" v="61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SAURAV GUPTA" userId="S::g.saurav@iitg.ac.in::795adf72-dc18-4e38-bf6b-b9d73bfe4388" providerId="AD" clId="Web-{67A4339A-848B-E02B-6EE2-D6DF75736CEC}" dt="2023-01-05T12:43:11.303" v="61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SAURAV GUPTA" userId="S::g.saurav@iitg.ac.in::795adf72-dc18-4e38-bf6b-b9d73bfe4388" providerId="AD" clId="Web-{67A4339A-848B-E02B-6EE2-D6DF75736CEC}" dt="2023-01-05T12:43:11.303" v="61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del delSldLayout">
        <pc:chgData name="SAURAV GUPTA" userId="S::g.saurav@iitg.ac.in::795adf72-dc18-4e38-bf6b-b9d73bfe4388" providerId="AD" clId="Web-{67A4339A-848B-E02B-6EE2-D6DF75736CEC}" dt="2023-01-05T12:43:11.303" v="61"/>
        <pc:sldMasterMkLst>
          <pc:docMk/>
          <pc:sldMasterMk cId="0" sldId="2147483661"/>
        </pc:sldMasterMkLst>
        <pc:sldLayoutChg chg="del">
          <pc:chgData name="SAURAV GUPTA" userId="S::g.saurav@iitg.ac.in::795adf72-dc18-4e38-bf6b-b9d73bfe4388" providerId="AD" clId="Web-{67A4339A-848B-E02B-6EE2-D6DF75736CEC}" dt="2023-01-05T12:43:11.303" v="61"/>
          <pc:sldLayoutMkLst>
            <pc:docMk/>
            <pc:sldMasterMk cId="0" sldId="2147483661"/>
            <pc:sldLayoutMk cId="0" sldId="2147483662"/>
          </pc:sldLayoutMkLst>
        </pc:sldLayoutChg>
        <pc:sldLayoutChg chg="del">
          <pc:chgData name="SAURAV GUPTA" userId="S::g.saurav@iitg.ac.in::795adf72-dc18-4e38-bf6b-b9d73bfe4388" providerId="AD" clId="Web-{67A4339A-848B-E02B-6EE2-D6DF75736CEC}" dt="2023-01-05T12:43:11.303" v="61"/>
          <pc:sldLayoutMkLst>
            <pc:docMk/>
            <pc:sldMasterMk cId="0" sldId="2147483661"/>
            <pc:sldLayoutMk cId="0" sldId="2147483663"/>
          </pc:sldLayoutMkLst>
        </pc:sldLayoutChg>
        <pc:sldLayoutChg chg="del">
          <pc:chgData name="SAURAV GUPTA" userId="S::g.saurav@iitg.ac.in::795adf72-dc18-4e38-bf6b-b9d73bfe4388" providerId="AD" clId="Web-{67A4339A-848B-E02B-6EE2-D6DF75736CEC}" dt="2023-01-05T12:43:11.303" v="61"/>
          <pc:sldLayoutMkLst>
            <pc:docMk/>
            <pc:sldMasterMk cId="0" sldId="2147483661"/>
            <pc:sldLayoutMk cId="0" sldId="2147483664"/>
          </pc:sldLayoutMkLst>
        </pc:sldLayoutChg>
        <pc:sldLayoutChg chg="del">
          <pc:chgData name="SAURAV GUPTA" userId="S::g.saurav@iitg.ac.in::795adf72-dc18-4e38-bf6b-b9d73bfe4388" providerId="AD" clId="Web-{67A4339A-848B-E02B-6EE2-D6DF75736CEC}" dt="2023-01-05T12:43:11.303" v="61"/>
          <pc:sldLayoutMkLst>
            <pc:docMk/>
            <pc:sldMasterMk cId="0" sldId="2147483661"/>
            <pc:sldLayoutMk cId="0" sldId="2147483665"/>
          </pc:sldLayoutMkLst>
        </pc:sldLayoutChg>
        <pc:sldLayoutChg chg="del">
          <pc:chgData name="SAURAV GUPTA" userId="S::g.saurav@iitg.ac.in::795adf72-dc18-4e38-bf6b-b9d73bfe4388" providerId="AD" clId="Web-{67A4339A-848B-E02B-6EE2-D6DF75736CEC}" dt="2023-01-05T12:43:11.303" v="61"/>
          <pc:sldLayoutMkLst>
            <pc:docMk/>
            <pc:sldMasterMk cId="0" sldId="2147483661"/>
            <pc:sldLayoutMk cId="0" sldId="2147483666"/>
          </pc:sldLayoutMkLst>
        </pc:sldLayoutChg>
        <pc:sldLayoutChg chg="del">
          <pc:chgData name="SAURAV GUPTA" userId="S::g.saurav@iitg.ac.in::795adf72-dc18-4e38-bf6b-b9d73bfe4388" providerId="AD" clId="Web-{67A4339A-848B-E02B-6EE2-D6DF75736CEC}" dt="2023-01-05T12:43:11.303" v="61"/>
          <pc:sldLayoutMkLst>
            <pc:docMk/>
            <pc:sldMasterMk cId="0" sldId="2147483661"/>
            <pc:sldLayoutMk cId="0" sldId="2147483667"/>
          </pc:sldLayoutMkLst>
        </pc:sldLayoutChg>
        <pc:sldLayoutChg chg="del">
          <pc:chgData name="SAURAV GUPTA" userId="S::g.saurav@iitg.ac.in::795adf72-dc18-4e38-bf6b-b9d73bfe4388" providerId="AD" clId="Web-{67A4339A-848B-E02B-6EE2-D6DF75736CEC}" dt="2023-01-05T12:43:11.303" v="61"/>
          <pc:sldLayoutMkLst>
            <pc:docMk/>
            <pc:sldMasterMk cId="0" sldId="2147483661"/>
            <pc:sldLayoutMk cId="0" sldId="2147483668"/>
          </pc:sldLayoutMkLst>
        </pc:sldLayoutChg>
        <pc:sldLayoutChg chg="del">
          <pc:chgData name="SAURAV GUPTA" userId="S::g.saurav@iitg.ac.in::795adf72-dc18-4e38-bf6b-b9d73bfe4388" providerId="AD" clId="Web-{67A4339A-848B-E02B-6EE2-D6DF75736CEC}" dt="2023-01-05T12:43:11.303" v="61"/>
          <pc:sldLayoutMkLst>
            <pc:docMk/>
            <pc:sldMasterMk cId="0" sldId="2147483661"/>
            <pc:sldLayoutMk cId="0" sldId="2147483669"/>
          </pc:sldLayoutMkLst>
        </pc:sldLayoutChg>
        <pc:sldLayoutChg chg="del">
          <pc:chgData name="SAURAV GUPTA" userId="S::g.saurav@iitg.ac.in::795adf72-dc18-4e38-bf6b-b9d73bfe4388" providerId="AD" clId="Web-{67A4339A-848B-E02B-6EE2-D6DF75736CEC}" dt="2023-01-05T12:43:11.303" v="61"/>
          <pc:sldLayoutMkLst>
            <pc:docMk/>
            <pc:sldMasterMk cId="0" sldId="2147483661"/>
            <pc:sldLayoutMk cId="0" sldId="2147483670"/>
          </pc:sldLayoutMkLst>
        </pc:sldLayoutChg>
        <pc:sldLayoutChg chg="del">
          <pc:chgData name="SAURAV GUPTA" userId="S::g.saurav@iitg.ac.in::795adf72-dc18-4e38-bf6b-b9d73bfe4388" providerId="AD" clId="Web-{67A4339A-848B-E02B-6EE2-D6DF75736CEC}" dt="2023-01-05T12:43:11.303" v="61"/>
          <pc:sldLayoutMkLst>
            <pc:docMk/>
            <pc:sldMasterMk cId="0" sldId="2147483661"/>
            <pc:sldLayoutMk cId="0" sldId="2147483671"/>
          </pc:sldLayoutMkLst>
        </pc:sldLayoutChg>
        <pc:sldLayoutChg chg="del">
          <pc:chgData name="SAURAV GUPTA" userId="S::g.saurav@iitg.ac.in::795adf72-dc18-4e38-bf6b-b9d73bfe4388" providerId="AD" clId="Web-{67A4339A-848B-E02B-6EE2-D6DF75736CEC}" dt="2023-01-05T12:43:11.303" v="61"/>
          <pc:sldLayoutMkLst>
            <pc:docMk/>
            <pc:sldMasterMk cId="0" sldId="2147483661"/>
            <pc:sldLayoutMk cId="0" sldId="2147483672"/>
          </pc:sldLayoutMkLst>
        </pc:sldLayoutChg>
        <pc:sldLayoutChg chg="del">
          <pc:chgData name="SAURAV GUPTA" userId="S::g.saurav@iitg.ac.in::795adf72-dc18-4e38-bf6b-b9d73bfe4388" providerId="AD" clId="Web-{67A4339A-848B-E02B-6EE2-D6DF75736CEC}" dt="2023-01-05T12:43:11.303" v="61"/>
          <pc:sldLayoutMkLst>
            <pc:docMk/>
            <pc:sldMasterMk cId="0" sldId="2147483661"/>
            <pc:sldLayoutMk cId="0" sldId="2147483673"/>
          </pc:sldLayoutMkLst>
        </pc:sldLayoutChg>
      </pc:sldMasterChg>
      <pc:sldMasterChg chg="del delSldLayout">
        <pc:chgData name="SAURAV GUPTA" userId="S::g.saurav@iitg.ac.in::795adf72-dc18-4e38-bf6b-b9d73bfe4388" providerId="AD" clId="Web-{67A4339A-848B-E02B-6EE2-D6DF75736CEC}" dt="2023-01-05T12:43:11.303" v="61"/>
        <pc:sldMasterMkLst>
          <pc:docMk/>
          <pc:sldMasterMk cId="0" sldId="2147483700"/>
        </pc:sldMasterMkLst>
        <pc:sldLayoutChg chg="del">
          <pc:chgData name="SAURAV GUPTA" userId="S::g.saurav@iitg.ac.in::795adf72-dc18-4e38-bf6b-b9d73bfe4388" providerId="AD" clId="Web-{67A4339A-848B-E02B-6EE2-D6DF75736CEC}" dt="2023-01-05T12:43:11.303" v="61"/>
          <pc:sldLayoutMkLst>
            <pc:docMk/>
            <pc:sldMasterMk cId="0" sldId="2147483700"/>
            <pc:sldLayoutMk cId="0" sldId="2147483701"/>
          </pc:sldLayoutMkLst>
        </pc:sldLayoutChg>
        <pc:sldLayoutChg chg="del">
          <pc:chgData name="SAURAV GUPTA" userId="S::g.saurav@iitg.ac.in::795adf72-dc18-4e38-bf6b-b9d73bfe4388" providerId="AD" clId="Web-{67A4339A-848B-E02B-6EE2-D6DF75736CEC}" dt="2023-01-05T12:43:11.303" v="61"/>
          <pc:sldLayoutMkLst>
            <pc:docMk/>
            <pc:sldMasterMk cId="0" sldId="2147483700"/>
            <pc:sldLayoutMk cId="0" sldId="2147483702"/>
          </pc:sldLayoutMkLst>
        </pc:sldLayoutChg>
        <pc:sldLayoutChg chg="del">
          <pc:chgData name="SAURAV GUPTA" userId="S::g.saurav@iitg.ac.in::795adf72-dc18-4e38-bf6b-b9d73bfe4388" providerId="AD" clId="Web-{67A4339A-848B-E02B-6EE2-D6DF75736CEC}" dt="2023-01-05T12:43:11.303" v="61"/>
          <pc:sldLayoutMkLst>
            <pc:docMk/>
            <pc:sldMasterMk cId="0" sldId="2147483700"/>
            <pc:sldLayoutMk cId="0" sldId="2147483703"/>
          </pc:sldLayoutMkLst>
        </pc:sldLayoutChg>
        <pc:sldLayoutChg chg="del">
          <pc:chgData name="SAURAV GUPTA" userId="S::g.saurav@iitg.ac.in::795adf72-dc18-4e38-bf6b-b9d73bfe4388" providerId="AD" clId="Web-{67A4339A-848B-E02B-6EE2-D6DF75736CEC}" dt="2023-01-05T12:43:11.303" v="61"/>
          <pc:sldLayoutMkLst>
            <pc:docMk/>
            <pc:sldMasterMk cId="0" sldId="2147483700"/>
            <pc:sldLayoutMk cId="0" sldId="2147483704"/>
          </pc:sldLayoutMkLst>
        </pc:sldLayoutChg>
        <pc:sldLayoutChg chg="del">
          <pc:chgData name="SAURAV GUPTA" userId="S::g.saurav@iitg.ac.in::795adf72-dc18-4e38-bf6b-b9d73bfe4388" providerId="AD" clId="Web-{67A4339A-848B-E02B-6EE2-D6DF75736CEC}" dt="2023-01-05T12:43:11.303" v="61"/>
          <pc:sldLayoutMkLst>
            <pc:docMk/>
            <pc:sldMasterMk cId="0" sldId="2147483700"/>
            <pc:sldLayoutMk cId="0" sldId="2147483705"/>
          </pc:sldLayoutMkLst>
        </pc:sldLayoutChg>
        <pc:sldLayoutChg chg="del">
          <pc:chgData name="SAURAV GUPTA" userId="S::g.saurav@iitg.ac.in::795adf72-dc18-4e38-bf6b-b9d73bfe4388" providerId="AD" clId="Web-{67A4339A-848B-E02B-6EE2-D6DF75736CEC}" dt="2023-01-05T12:43:11.303" v="61"/>
          <pc:sldLayoutMkLst>
            <pc:docMk/>
            <pc:sldMasterMk cId="0" sldId="2147483700"/>
            <pc:sldLayoutMk cId="0" sldId="2147483706"/>
          </pc:sldLayoutMkLst>
        </pc:sldLayoutChg>
        <pc:sldLayoutChg chg="del">
          <pc:chgData name="SAURAV GUPTA" userId="S::g.saurav@iitg.ac.in::795adf72-dc18-4e38-bf6b-b9d73bfe4388" providerId="AD" clId="Web-{67A4339A-848B-E02B-6EE2-D6DF75736CEC}" dt="2023-01-05T12:43:11.303" v="61"/>
          <pc:sldLayoutMkLst>
            <pc:docMk/>
            <pc:sldMasterMk cId="0" sldId="2147483700"/>
            <pc:sldLayoutMk cId="0" sldId="2147483707"/>
          </pc:sldLayoutMkLst>
        </pc:sldLayoutChg>
        <pc:sldLayoutChg chg="del">
          <pc:chgData name="SAURAV GUPTA" userId="S::g.saurav@iitg.ac.in::795adf72-dc18-4e38-bf6b-b9d73bfe4388" providerId="AD" clId="Web-{67A4339A-848B-E02B-6EE2-D6DF75736CEC}" dt="2023-01-05T12:43:11.303" v="61"/>
          <pc:sldLayoutMkLst>
            <pc:docMk/>
            <pc:sldMasterMk cId="0" sldId="2147483700"/>
            <pc:sldLayoutMk cId="0" sldId="2147483708"/>
          </pc:sldLayoutMkLst>
        </pc:sldLayoutChg>
        <pc:sldLayoutChg chg="del">
          <pc:chgData name="SAURAV GUPTA" userId="S::g.saurav@iitg.ac.in::795adf72-dc18-4e38-bf6b-b9d73bfe4388" providerId="AD" clId="Web-{67A4339A-848B-E02B-6EE2-D6DF75736CEC}" dt="2023-01-05T12:43:11.303" v="61"/>
          <pc:sldLayoutMkLst>
            <pc:docMk/>
            <pc:sldMasterMk cId="0" sldId="2147483700"/>
            <pc:sldLayoutMk cId="0" sldId="2147483709"/>
          </pc:sldLayoutMkLst>
        </pc:sldLayoutChg>
        <pc:sldLayoutChg chg="del">
          <pc:chgData name="SAURAV GUPTA" userId="S::g.saurav@iitg.ac.in::795adf72-dc18-4e38-bf6b-b9d73bfe4388" providerId="AD" clId="Web-{67A4339A-848B-E02B-6EE2-D6DF75736CEC}" dt="2023-01-05T12:43:11.303" v="61"/>
          <pc:sldLayoutMkLst>
            <pc:docMk/>
            <pc:sldMasterMk cId="0" sldId="2147483700"/>
            <pc:sldLayoutMk cId="0" sldId="2147483710"/>
          </pc:sldLayoutMkLst>
        </pc:sldLayoutChg>
        <pc:sldLayoutChg chg="del">
          <pc:chgData name="SAURAV GUPTA" userId="S::g.saurav@iitg.ac.in::795adf72-dc18-4e38-bf6b-b9d73bfe4388" providerId="AD" clId="Web-{67A4339A-848B-E02B-6EE2-D6DF75736CEC}" dt="2023-01-05T12:43:11.303" v="61"/>
          <pc:sldLayoutMkLst>
            <pc:docMk/>
            <pc:sldMasterMk cId="0" sldId="2147483700"/>
            <pc:sldLayoutMk cId="0" sldId="2147483711"/>
          </pc:sldLayoutMkLst>
        </pc:sldLayoutChg>
        <pc:sldLayoutChg chg="del">
          <pc:chgData name="SAURAV GUPTA" userId="S::g.saurav@iitg.ac.in::795adf72-dc18-4e38-bf6b-b9d73bfe4388" providerId="AD" clId="Web-{67A4339A-848B-E02B-6EE2-D6DF75736CEC}" dt="2023-01-05T12:43:11.303" v="61"/>
          <pc:sldLayoutMkLst>
            <pc:docMk/>
            <pc:sldMasterMk cId="0" sldId="2147483700"/>
            <pc:sldLayoutMk cId="0" sldId="2147483712"/>
          </pc:sldLayoutMkLst>
        </pc:sldLayoutChg>
      </pc:sldMasterChg>
      <pc:sldMasterChg chg="add addSldLayout modSldLayout">
        <pc:chgData name="SAURAV GUPTA" userId="S::g.saurav@iitg.ac.in::795adf72-dc18-4e38-bf6b-b9d73bfe4388" providerId="AD" clId="Web-{67A4339A-848B-E02B-6EE2-D6DF75736CEC}" dt="2023-01-05T12:43:11.303" v="61"/>
        <pc:sldMasterMkLst>
          <pc:docMk/>
          <pc:sldMasterMk cId="4045527699" sldId="2147483713"/>
        </pc:sldMasterMkLst>
        <pc:sldLayoutChg chg="add mod replId">
          <pc:chgData name="SAURAV GUPTA" userId="S::g.saurav@iitg.ac.in::795adf72-dc18-4e38-bf6b-b9d73bfe4388" providerId="AD" clId="Web-{67A4339A-848B-E02B-6EE2-D6DF75736CEC}" dt="2023-01-05T12:43:11.303" v="61"/>
          <pc:sldLayoutMkLst>
            <pc:docMk/>
            <pc:sldMasterMk cId="4045527699" sldId="2147483713"/>
            <pc:sldLayoutMk cId="4084075000" sldId="2147483714"/>
          </pc:sldLayoutMkLst>
        </pc:sldLayoutChg>
        <pc:sldLayoutChg chg="add mod replId">
          <pc:chgData name="SAURAV GUPTA" userId="S::g.saurav@iitg.ac.in::795adf72-dc18-4e38-bf6b-b9d73bfe4388" providerId="AD" clId="Web-{67A4339A-848B-E02B-6EE2-D6DF75736CEC}" dt="2023-01-05T12:43:11.303" v="61"/>
          <pc:sldLayoutMkLst>
            <pc:docMk/>
            <pc:sldMasterMk cId="4045527699" sldId="2147483713"/>
            <pc:sldLayoutMk cId="1427836265" sldId="2147483715"/>
          </pc:sldLayoutMkLst>
        </pc:sldLayoutChg>
        <pc:sldLayoutChg chg="add mod replId">
          <pc:chgData name="SAURAV GUPTA" userId="S::g.saurav@iitg.ac.in::795adf72-dc18-4e38-bf6b-b9d73bfe4388" providerId="AD" clId="Web-{67A4339A-848B-E02B-6EE2-D6DF75736CEC}" dt="2023-01-05T12:43:11.303" v="61"/>
          <pc:sldLayoutMkLst>
            <pc:docMk/>
            <pc:sldMasterMk cId="4045527699" sldId="2147483713"/>
            <pc:sldLayoutMk cId="2276906211" sldId="2147483716"/>
          </pc:sldLayoutMkLst>
        </pc:sldLayoutChg>
        <pc:sldLayoutChg chg="add mod replId">
          <pc:chgData name="SAURAV GUPTA" userId="S::g.saurav@iitg.ac.in::795adf72-dc18-4e38-bf6b-b9d73bfe4388" providerId="AD" clId="Web-{67A4339A-848B-E02B-6EE2-D6DF75736CEC}" dt="2023-01-05T12:43:11.303" v="61"/>
          <pc:sldLayoutMkLst>
            <pc:docMk/>
            <pc:sldMasterMk cId="4045527699" sldId="2147483713"/>
            <pc:sldLayoutMk cId="1503542681" sldId="2147483717"/>
          </pc:sldLayoutMkLst>
        </pc:sldLayoutChg>
        <pc:sldLayoutChg chg="add mod replId">
          <pc:chgData name="SAURAV GUPTA" userId="S::g.saurav@iitg.ac.in::795adf72-dc18-4e38-bf6b-b9d73bfe4388" providerId="AD" clId="Web-{67A4339A-848B-E02B-6EE2-D6DF75736CEC}" dt="2023-01-05T12:43:11.303" v="61"/>
          <pc:sldLayoutMkLst>
            <pc:docMk/>
            <pc:sldMasterMk cId="4045527699" sldId="2147483713"/>
            <pc:sldLayoutMk cId="2977741867" sldId="2147483718"/>
          </pc:sldLayoutMkLst>
        </pc:sldLayoutChg>
        <pc:sldLayoutChg chg="add mod replId">
          <pc:chgData name="SAURAV GUPTA" userId="S::g.saurav@iitg.ac.in::795adf72-dc18-4e38-bf6b-b9d73bfe4388" providerId="AD" clId="Web-{67A4339A-848B-E02B-6EE2-D6DF75736CEC}" dt="2023-01-05T12:43:11.303" v="61"/>
          <pc:sldLayoutMkLst>
            <pc:docMk/>
            <pc:sldMasterMk cId="4045527699" sldId="2147483713"/>
            <pc:sldLayoutMk cId="2195542962" sldId="2147483719"/>
          </pc:sldLayoutMkLst>
        </pc:sldLayoutChg>
        <pc:sldLayoutChg chg="add mod replId">
          <pc:chgData name="SAURAV GUPTA" userId="S::g.saurav@iitg.ac.in::795adf72-dc18-4e38-bf6b-b9d73bfe4388" providerId="AD" clId="Web-{67A4339A-848B-E02B-6EE2-D6DF75736CEC}" dt="2023-01-05T12:43:11.303" v="61"/>
          <pc:sldLayoutMkLst>
            <pc:docMk/>
            <pc:sldMasterMk cId="4045527699" sldId="2147483713"/>
            <pc:sldLayoutMk cId="1041547917" sldId="2147483720"/>
          </pc:sldLayoutMkLst>
        </pc:sldLayoutChg>
        <pc:sldLayoutChg chg="add mod replId">
          <pc:chgData name="SAURAV GUPTA" userId="S::g.saurav@iitg.ac.in::795adf72-dc18-4e38-bf6b-b9d73bfe4388" providerId="AD" clId="Web-{67A4339A-848B-E02B-6EE2-D6DF75736CEC}" dt="2023-01-05T12:43:11.303" v="61"/>
          <pc:sldLayoutMkLst>
            <pc:docMk/>
            <pc:sldMasterMk cId="4045527699" sldId="2147483713"/>
            <pc:sldLayoutMk cId="2024029827" sldId="2147483721"/>
          </pc:sldLayoutMkLst>
        </pc:sldLayoutChg>
        <pc:sldLayoutChg chg="add mod replId">
          <pc:chgData name="SAURAV GUPTA" userId="S::g.saurav@iitg.ac.in::795adf72-dc18-4e38-bf6b-b9d73bfe4388" providerId="AD" clId="Web-{67A4339A-848B-E02B-6EE2-D6DF75736CEC}" dt="2023-01-05T12:43:11.303" v="61"/>
          <pc:sldLayoutMkLst>
            <pc:docMk/>
            <pc:sldMasterMk cId="4045527699" sldId="2147483713"/>
            <pc:sldLayoutMk cId="564845540" sldId="2147483722"/>
          </pc:sldLayoutMkLst>
        </pc:sldLayoutChg>
        <pc:sldLayoutChg chg="add mod replId">
          <pc:chgData name="SAURAV GUPTA" userId="S::g.saurav@iitg.ac.in::795adf72-dc18-4e38-bf6b-b9d73bfe4388" providerId="AD" clId="Web-{67A4339A-848B-E02B-6EE2-D6DF75736CEC}" dt="2023-01-05T12:43:11.303" v="61"/>
          <pc:sldLayoutMkLst>
            <pc:docMk/>
            <pc:sldMasterMk cId="4045527699" sldId="2147483713"/>
            <pc:sldLayoutMk cId="3992758353" sldId="2147483723"/>
          </pc:sldLayoutMkLst>
        </pc:sldLayoutChg>
        <pc:sldLayoutChg chg="add mod replId">
          <pc:chgData name="SAURAV GUPTA" userId="S::g.saurav@iitg.ac.in::795adf72-dc18-4e38-bf6b-b9d73bfe4388" providerId="AD" clId="Web-{67A4339A-848B-E02B-6EE2-D6DF75736CEC}" dt="2023-01-05T12:43:11.303" v="61"/>
          <pc:sldLayoutMkLst>
            <pc:docMk/>
            <pc:sldMasterMk cId="4045527699" sldId="2147483713"/>
            <pc:sldLayoutMk cId="1672020073" sldId="2147483724"/>
          </pc:sldLayoutMkLst>
        </pc:sldLayoutChg>
        <pc:sldLayoutChg chg="add mod replId">
          <pc:chgData name="SAURAV GUPTA" userId="S::g.saurav@iitg.ac.in::795adf72-dc18-4e38-bf6b-b9d73bfe4388" providerId="AD" clId="Web-{67A4339A-848B-E02B-6EE2-D6DF75736CEC}" dt="2023-01-05T12:43:11.303" v="61"/>
          <pc:sldLayoutMkLst>
            <pc:docMk/>
            <pc:sldMasterMk cId="4045527699" sldId="2147483713"/>
            <pc:sldLayoutMk cId="3738374207" sldId="2147483725"/>
          </pc:sldLayoutMkLst>
        </pc:sldLayoutChg>
      </pc:sldMasterChg>
    </pc:docChg>
  </pc:docChgLst>
  <pc:docChgLst>
    <pc:chgData name="SAURAV GUPTA" userId="S::g.saurav@iitg.ac.in::795adf72-dc18-4e38-bf6b-b9d73bfe4388" providerId="AD" clId="Web-{3C89330F-555D-B1B1-BB22-4B2631DC83E9}"/>
    <pc:docChg chg="addSld delSld modSld sldOrd">
      <pc:chgData name="SAURAV GUPTA" userId="S::g.saurav@iitg.ac.in::795adf72-dc18-4e38-bf6b-b9d73bfe4388" providerId="AD" clId="Web-{3C89330F-555D-B1B1-BB22-4B2631DC83E9}" dt="2023-01-06T06:52:22.590" v="1573" actId="20577"/>
      <pc:docMkLst>
        <pc:docMk/>
      </pc:docMkLst>
      <pc:sldChg chg="modSp">
        <pc:chgData name="SAURAV GUPTA" userId="S::g.saurav@iitg.ac.in::795adf72-dc18-4e38-bf6b-b9d73bfe4388" providerId="AD" clId="Web-{3C89330F-555D-B1B1-BB22-4B2631DC83E9}" dt="2023-01-06T05:50:13.411" v="372" actId="20577"/>
        <pc:sldMkLst>
          <pc:docMk/>
          <pc:sldMk cId="3122156815" sldId="265"/>
        </pc:sldMkLst>
        <pc:spChg chg="mod">
          <ac:chgData name="SAURAV GUPTA" userId="S::g.saurav@iitg.ac.in::795adf72-dc18-4e38-bf6b-b9d73bfe4388" providerId="AD" clId="Web-{3C89330F-555D-B1B1-BB22-4B2631DC83E9}" dt="2023-01-06T05:50:13.411" v="372" actId="20577"/>
          <ac:spMkLst>
            <pc:docMk/>
            <pc:sldMk cId="3122156815" sldId="265"/>
            <ac:spMk id="245" creationId="{00000000-0000-0000-0000-000000000000}"/>
          </ac:spMkLst>
        </pc:spChg>
      </pc:sldChg>
      <pc:sldChg chg="modSp">
        <pc:chgData name="SAURAV GUPTA" userId="S::g.saurav@iitg.ac.in::795adf72-dc18-4e38-bf6b-b9d73bfe4388" providerId="AD" clId="Web-{3C89330F-555D-B1B1-BB22-4B2631DC83E9}" dt="2023-01-06T05:51:26.053" v="392" actId="20577"/>
        <pc:sldMkLst>
          <pc:docMk/>
          <pc:sldMk cId="2177228981" sldId="337"/>
        </pc:sldMkLst>
        <pc:spChg chg="mod">
          <ac:chgData name="SAURAV GUPTA" userId="S::g.saurav@iitg.ac.in::795adf72-dc18-4e38-bf6b-b9d73bfe4388" providerId="AD" clId="Web-{3C89330F-555D-B1B1-BB22-4B2631DC83E9}" dt="2023-01-06T05:51:26.053" v="392" actId="20577"/>
          <ac:spMkLst>
            <pc:docMk/>
            <pc:sldMk cId="2177228981" sldId="337"/>
            <ac:spMk id="245" creationId="{00000000-0000-0000-0000-000000000000}"/>
          </ac:spMkLst>
        </pc:spChg>
      </pc:sldChg>
      <pc:sldChg chg="ord">
        <pc:chgData name="SAURAV GUPTA" userId="S::g.saurav@iitg.ac.in::795adf72-dc18-4e38-bf6b-b9d73bfe4388" providerId="AD" clId="Web-{3C89330F-555D-B1B1-BB22-4B2631DC83E9}" dt="2023-01-06T05:50:50.880" v="373"/>
        <pc:sldMkLst>
          <pc:docMk/>
          <pc:sldMk cId="2646646784" sldId="338"/>
        </pc:sldMkLst>
      </pc:sldChg>
      <pc:sldChg chg="modSp">
        <pc:chgData name="SAURAV GUPTA" userId="S::g.saurav@iitg.ac.in::795adf72-dc18-4e38-bf6b-b9d73bfe4388" providerId="AD" clId="Web-{3C89330F-555D-B1B1-BB22-4B2631DC83E9}" dt="2023-01-06T05:56:45.620" v="598" actId="20577"/>
        <pc:sldMkLst>
          <pc:docMk/>
          <pc:sldMk cId="1399570337" sldId="340"/>
        </pc:sldMkLst>
        <pc:spChg chg="mod">
          <ac:chgData name="SAURAV GUPTA" userId="S::g.saurav@iitg.ac.in::795adf72-dc18-4e38-bf6b-b9d73bfe4388" providerId="AD" clId="Web-{3C89330F-555D-B1B1-BB22-4B2631DC83E9}" dt="2023-01-06T05:56:45.620" v="598" actId="20577"/>
          <ac:spMkLst>
            <pc:docMk/>
            <pc:sldMk cId="1399570337" sldId="340"/>
            <ac:spMk id="395" creationId="{00000000-0000-0000-0000-000000000000}"/>
          </ac:spMkLst>
        </pc:spChg>
      </pc:sldChg>
      <pc:sldChg chg="modSp">
        <pc:chgData name="SAURAV GUPTA" userId="S::g.saurav@iitg.ac.in::795adf72-dc18-4e38-bf6b-b9d73bfe4388" providerId="AD" clId="Web-{3C89330F-555D-B1B1-BB22-4B2631DC83E9}" dt="2023-01-06T05:13:05.599" v="6" actId="20577"/>
        <pc:sldMkLst>
          <pc:docMk/>
          <pc:sldMk cId="4036565167" sldId="349"/>
        </pc:sldMkLst>
        <pc:spChg chg="mod">
          <ac:chgData name="SAURAV GUPTA" userId="S::g.saurav@iitg.ac.in::795adf72-dc18-4e38-bf6b-b9d73bfe4388" providerId="AD" clId="Web-{3C89330F-555D-B1B1-BB22-4B2631DC83E9}" dt="2023-01-06T05:13:05.599" v="6" actId="20577"/>
          <ac:spMkLst>
            <pc:docMk/>
            <pc:sldMk cId="4036565167" sldId="349"/>
            <ac:spMk id="5" creationId="{06FF18AE-4E2E-84AB-1EA7-8B080675EFCE}"/>
          </ac:spMkLst>
        </pc:spChg>
      </pc:sldChg>
      <pc:sldChg chg="delSp modSp add replId">
        <pc:chgData name="SAURAV GUPTA" userId="S::g.saurav@iitg.ac.in::795adf72-dc18-4e38-bf6b-b9d73bfe4388" providerId="AD" clId="Web-{3C89330F-555D-B1B1-BB22-4B2631DC83E9}" dt="2023-01-06T05:47:29.705" v="369" actId="20577"/>
        <pc:sldMkLst>
          <pc:docMk/>
          <pc:sldMk cId="1633649220" sldId="355"/>
        </pc:sldMkLst>
        <pc:spChg chg="mod">
          <ac:chgData name="SAURAV GUPTA" userId="S::g.saurav@iitg.ac.in::795adf72-dc18-4e38-bf6b-b9d73bfe4388" providerId="AD" clId="Web-{3C89330F-555D-B1B1-BB22-4B2631DC83E9}" dt="2023-01-06T05:47:29.705" v="369" actId="20577"/>
          <ac:spMkLst>
            <pc:docMk/>
            <pc:sldMk cId="1633649220" sldId="355"/>
            <ac:spMk id="393" creationId="{00000000-0000-0000-0000-000000000000}"/>
          </ac:spMkLst>
        </pc:spChg>
        <pc:spChg chg="mod">
          <ac:chgData name="SAURAV GUPTA" userId="S::g.saurav@iitg.ac.in::795adf72-dc18-4e38-bf6b-b9d73bfe4388" providerId="AD" clId="Web-{3C89330F-555D-B1B1-BB22-4B2631DC83E9}" dt="2023-01-06T05:45:55.235" v="352" actId="20577"/>
          <ac:spMkLst>
            <pc:docMk/>
            <pc:sldMk cId="1633649220" sldId="355"/>
            <ac:spMk id="395" creationId="{00000000-0000-0000-0000-000000000000}"/>
          </ac:spMkLst>
        </pc:spChg>
        <pc:picChg chg="del">
          <ac:chgData name="SAURAV GUPTA" userId="S::g.saurav@iitg.ac.in::795adf72-dc18-4e38-bf6b-b9d73bfe4388" providerId="AD" clId="Web-{3C89330F-555D-B1B1-BB22-4B2631DC83E9}" dt="2023-01-06T05:45:23.704" v="317"/>
          <ac:picMkLst>
            <pc:docMk/>
            <pc:sldMk cId="1633649220" sldId="355"/>
            <ac:picMk id="3" creationId="{08E9154B-A2FC-2EE6-96DA-2A3B1B37844C}"/>
          </ac:picMkLst>
        </pc:picChg>
      </pc:sldChg>
      <pc:sldChg chg="addSp delSp modSp add replId">
        <pc:chgData name="SAURAV GUPTA" userId="S::g.saurav@iitg.ac.in::795adf72-dc18-4e38-bf6b-b9d73bfe4388" providerId="AD" clId="Web-{3C89330F-555D-B1B1-BB22-4B2631DC83E9}" dt="2023-01-06T06:52:22.590" v="1573" actId="20577"/>
        <pc:sldMkLst>
          <pc:docMk/>
          <pc:sldMk cId="3482853802" sldId="356"/>
        </pc:sldMkLst>
        <pc:spChg chg="mod">
          <ac:chgData name="SAURAV GUPTA" userId="S::g.saurav@iitg.ac.in::795adf72-dc18-4e38-bf6b-b9d73bfe4388" providerId="AD" clId="Web-{3C89330F-555D-B1B1-BB22-4B2631DC83E9}" dt="2023-01-06T06:39:54.438" v="1387" actId="20577"/>
          <ac:spMkLst>
            <pc:docMk/>
            <pc:sldMk cId="3482853802" sldId="356"/>
            <ac:spMk id="393" creationId="{00000000-0000-0000-0000-000000000000}"/>
          </ac:spMkLst>
        </pc:spChg>
        <pc:spChg chg="mod">
          <ac:chgData name="SAURAV GUPTA" userId="S::g.saurav@iitg.ac.in::795adf72-dc18-4e38-bf6b-b9d73bfe4388" providerId="AD" clId="Web-{3C89330F-555D-B1B1-BB22-4B2631DC83E9}" dt="2023-01-06T06:52:22.590" v="1573" actId="20577"/>
          <ac:spMkLst>
            <pc:docMk/>
            <pc:sldMk cId="3482853802" sldId="356"/>
            <ac:spMk id="395" creationId="{00000000-0000-0000-0000-000000000000}"/>
          </ac:spMkLst>
        </pc:spChg>
        <pc:picChg chg="del">
          <ac:chgData name="SAURAV GUPTA" userId="S::g.saurav@iitg.ac.in::795adf72-dc18-4e38-bf6b-b9d73bfe4388" providerId="AD" clId="Web-{3C89330F-555D-B1B1-BB22-4B2631DC83E9}" dt="2023-01-06T06:24:10.925" v="954"/>
          <ac:picMkLst>
            <pc:docMk/>
            <pc:sldMk cId="3482853802" sldId="356"/>
            <ac:picMk id="2" creationId="{757602F5-D6C6-C666-2F66-738AF7386E24}"/>
          </ac:picMkLst>
        </pc:picChg>
        <pc:picChg chg="add mod">
          <ac:chgData name="SAURAV GUPTA" userId="S::g.saurav@iitg.ac.in::795adf72-dc18-4e38-bf6b-b9d73bfe4388" providerId="AD" clId="Web-{3C89330F-555D-B1B1-BB22-4B2631DC83E9}" dt="2023-01-06T06:39:02.156" v="1365" actId="1076"/>
          <ac:picMkLst>
            <pc:docMk/>
            <pc:sldMk cId="3482853802" sldId="356"/>
            <ac:picMk id="3" creationId="{721FACEB-51EA-E831-40CD-023745D84968}"/>
          </ac:picMkLst>
        </pc:picChg>
      </pc:sldChg>
      <pc:sldChg chg="modSp add del replId">
        <pc:chgData name="SAURAV GUPTA" userId="S::g.saurav@iitg.ac.in::795adf72-dc18-4e38-bf6b-b9d73bfe4388" providerId="AD" clId="Web-{3C89330F-555D-B1B1-BB22-4B2631DC83E9}" dt="2023-01-06T06:08:04.676" v="721"/>
        <pc:sldMkLst>
          <pc:docMk/>
          <pc:sldMk cId="3211136966" sldId="357"/>
        </pc:sldMkLst>
        <pc:spChg chg="mod">
          <ac:chgData name="SAURAV GUPTA" userId="S::g.saurav@iitg.ac.in::795adf72-dc18-4e38-bf6b-b9d73bfe4388" providerId="AD" clId="Web-{3C89330F-555D-B1B1-BB22-4B2631DC83E9}" dt="2023-01-06T06:04:10.095" v="694" actId="20577"/>
          <ac:spMkLst>
            <pc:docMk/>
            <pc:sldMk cId="3211136966" sldId="357"/>
            <ac:spMk id="215" creationId="{00000000-0000-0000-0000-000000000000}"/>
          </ac:spMkLst>
        </pc:spChg>
      </pc:sldChg>
      <pc:sldChg chg="addSp modSp new">
        <pc:chgData name="SAURAV GUPTA" userId="S::g.saurav@iitg.ac.in::795adf72-dc18-4e38-bf6b-b9d73bfe4388" providerId="AD" clId="Web-{3C89330F-555D-B1B1-BB22-4B2631DC83E9}" dt="2023-01-06T06:18:59.233" v="953" actId="20577"/>
        <pc:sldMkLst>
          <pc:docMk/>
          <pc:sldMk cId="3563654542" sldId="357"/>
        </pc:sldMkLst>
        <pc:spChg chg="add mod">
          <ac:chgData name="SAURAV GUPTA" userId="S::g.saurav@iitg.ac.in::795adf72-dc18-4e38-bf6b-b9d73bfe4388" providerId="AD" clId="Web-{3C89330F-555D-B1B1-BB22-4B2631DC83E9}" dt="2023-01-06T06:18:59.233" v="953" actId="20577"/>
          <ac:spMkLst>
            <pc:docMk/>
            <pc:sldMk cId="3563654542" sldId="357"/>
            <ac:spMk id="3" creationId="{29E7CAE9-0D75-823C-F1BD-E94E1E094461}"/>
          </ac:spMkLst>
        </pc:spChg>
        <pc:spChg chg="add mod">
          <ac:chgData name="SAURAV GUPTA" userId="S::g.saurav@iitg.ac.in::795adf72-dc18-4e38-bf6b-b9d73bfe4388" providerId="AD" clId="Web-{3C89330F-555D-B1B1-BB22-4B2631DC83E9}" dt="2023-01-06T06:11:30.023" v="773" actId="20577"/>
          <ac:spMkLst>
            <pc:docMk/>
            <pc:sldMk cId="3563654542" sldId="357"/>
            <ac:spMk id="5" creationId="{C389AAAE-71E2-638F-D287-1CC4D693BFDE}"/>
          </ac:spMkLst>
        </pc:spChg>
        <pc:picChg chg="add mod">
          <ac:chgData name="SAURAV GUPTA" userId="S::g.saurav@iitg.ac.in::795adf72-dc18-4e38-bf6b-b9d73bfe4388" providerId="AD" clId="Web-{3C89330F-555D-B1B1-BB22-4B2631DC83E9}" dt="2023-01-06T06:09:39.397" v="730" actId="1076"/>
          <ac:picMkLst>
            <pc:docMk/>
            <pc:sldMk cId="3563654542" sldId="357"/>
            <ac:picMk id="2" creationId="{26942CA2-3955-BB66-9418-869726305419}"/>
          </ac:picMkLst>
        </pc:picChg>
      </pc:sldChg>
      <pc:sldChg chg="addSp delSp modSp add del replId">
        <pc:chgData name="SAURAV GUPTA" userId="S::g.saurav@iitg.ac.in::795adf72-dc18-4e38-bf6b-b9d73bfe4388" providerId="AD" clId="Web-{3C89330F-555D-B1B1-BB22-4B2631DC83E9}" dt="2023-01-06T06:08:06.145" v="722"/>
        <pc:sldMkLst>
          <pc:docMk/>
          <pc:sldMk cId="1692752741" sldId="358"/>
        </pc:sldMkLst>
        <pc:spChg chg="mod">
          <ac:chgData name="SAURAV GUPTA" userId="S::g.saurav@iitg.ac.in::795adf72-dc18-4e38-bf6b-b9d73bfe4388" providerId="AD" clId="Web-{3C89330F-555D-B1B1-BB22-4B2631DC83E9}" dt="2023-01-06T06:05:08.518" v="708" actId="20577"/>
          <ac:spMkLst>
            <pc:docMk/>
            <pc:sldMk cId="1692752741" sldId="358"/>
            <ac:spMk id="393" creationId="{00000000-0000-0000-0000-000000000000}"/>
          </ac:spMkLst>
        </pc:spChg>
        <pc:spChg chg="mod">
          <ac:chgData name="SAURAV GUPTA" userId="S::g.saurav@iitg.ac.in::795adf72-dc18-4e38-bf6b-b9d73bfe4388" providerId="AD" clId="Web-{3C89330F-555D-B1B1-BB22-4B2631DC83E9}" dt="2023-01-06T06:08:02.817" v="720" actId="20577"/>
          <ac:spMkLst>
            <pc:docMk/>
            <pc:sldMk cId="1692752741" sldId="358"/>
            <ac:spMk id="395" creationId="{00000000-0000-0000-0000-000000000000}"/>
          </ac:spMkLst>
        </pc:spChg>
        <pc:picChg chg="del">
          <ac:chgData name="SAURAV GUPTA" userId="S::g.saurav@iitg.ac.in::795adf72-dc18-4e38-bf6b-b9d73bfe4388" providerId="AD" clId="Web-{3C89330F-555D-B1B1-BB22-4B2631DC83E9}" dt="2023-01-06T06:05:09.955" v="709"/>
          <ac:picMkLst>
            <pc:docMk/>
            <pc:sldMk cId="1692752741" sldId="358"/>
            <ac:picMk id="2" creationId="{757602F5-D6C6-C666-2F66-738AF7386E24}"/>
          </ac:picMkLst>
        </pc:picChg>
        <pc:picChg chg="add mod">
          <ac:chgData name="SAURAV GUPTA" userId="S::g.saurav@iitg.ac.in::795adf72-dc18-4e38-bf6b-b9d73bfe4388" providerId="AD" clId="Web-{3C89330F-555D-B1B1-BB22-4B2631DC83E9}" dt="2023-01-06T06:05:48.190" v="714" actId="14100"/>
          <ac:picMkLst>
            <pc:docMk/>
            <pc:sldMk cId="1692752741" sldId="358"/>
            <ac:picMk id="3" creationId="{B3E8D93A-28C3-7E88-D3EB-65CB0E2B6B8E}"/>
          </ac:picMkLst>
        </pc:picChg>
      </pc:sldChg>
    </pc:docChg>
  </pc:docChgLst>
  <pc:docChgLst>
    <pc:chgData name="SAURAV KUMAR 206101009" userId="aee945c2-7e70-4b67-b401-3673e28d64c2" providerId="ADAL" clId="{746D161E-8FE8-0043-881B-CDE0959F6198}"/>
    <pc:docChg chg="modSld">
      <pc:chgData name="SAURAV KUMAR 206101009" userId="aee945c2-7e70-4b67-b401-3673e28d64c2" providerId="ADAL" clId="{746D161E-8FE8-0043-881B-CDE0959F6198}" dt="2023-01-06T02:06:08.330" v="1" actId="20577"/>
      <pc:docMkLst>
        <pc:docMk/>
      </pc:docMkLst>
      <pc:sldChg chg="modSp">
        <pc:chgData name="SAURAV KUMAR 206101009" userId="aee945c2-7e70-4b67-b401-3673e28d64c2" providerId="ADAL" clId="{746D161E-8FE8-0043-881B-CDE0959F6198}" dt="2023-01-06T02:06:08.330" v="1" actId="20577"/>
        <pc:sldMkLst>
          <pc:docMk/>
          <pc:sldMk cId="4036565167" sldId="349"/>
        </pc:sldMkLst>
        <pc:spChg chg="mod">
          <ac:chgData name="SAURAV KUMAR 206101009" userId="aee945c2-7e70-4b67-b401-3673e28d64c2" providerId="ADAL" clId="{746D161E-8FE8-0043-881B-CDE0959F6198}" dt="2023-01-06T02:06:08.330" v="1" actId="20577"/>
          <ac:spMkLst>
            <pc:docMk/>
            <pc:sldMk cId="4036565167" sldId="349"/>
            <ac:spMk id="5" creationId="{06FF18AE-4E2E-84AB-1EA7-8B080675EFC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7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5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20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837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3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0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4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4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4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4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2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2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060B8-C711-4C99-8EC6-4C852EAB8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4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cs typeface="Calibri Light"/>
              </a:rPr>
              <a:t>INTRODUCTION TO ASSEMBLY LANGUAGE</a:t>
            </a:r>
            <a:endParaRPr lang="en-US" b="1">
              <a:cs typeface="Calibri Ligh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2CE875-D336-B896-D129-0F05ACF0FB0A}"/>
              </a:ext>
            </a:extLst>
          </p:cNvPr>
          <p:cNvSpPr txBox="1"/>
          <p:nvPr/>
        </p:nvSpPr>
        <p:spPr>
          <a:xfrm>
            <a:off x="1361251" y="2243666"/>
            <a:ext cx="960966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>
                <a:cs typeface="Calibri"/>
              </a:rPr>
              <a:t>CS 348</a:t>
            </a:r>
          </a:p>
          <a:p>
            <a:pPr algn="ctr"/>
            <a:r>
              <a:rPr lang="en-US" sz="3600" b="1">
                <a:ea typeface="+mn-lt"/>
                <a:cs typeface="+mn-lt"/>
              </a:rPr>
              <a:t>Implementation of Programming Languages Lab</a:t>
            </a:r>
          </a:p>
          <a:p>
            <a:pPr algn="ctr"/>
            <a:r>
              <a:rPr lang="en-US" sz="3600" b="1">
                <a:cs typeface="Calibri" panose="020F0502020204030204"/>
              </a:rPr>
              <a:t>Computer Science and Engineering Department</a:t>
            </a:r>
          </a:p>
          <a:p>
            <a:pPr algn="ctr"/>
            <a:r>
              <a:rPr lang="en-US" sz="3600" b="1">
                <a:cs typeface="Calibri" panose="020F0502020204030204"/>
              </a:rPr>
              <a:t>Indian Institute of Technology</a:t>
            </a:r>
          </a:p>
          <a:p>
            <a:pPr algn="ctr"/>
            <a:r>
              <a:rPr lang="en-US" sz="3600" b="1">
                <a:cs typeface="Calibri" panose="020F0502020204030204"/>
              </a:rPr>
              <a:t>Guwahati</a:t>
            </a:r>
          </a:p>
        </p:txBody>
      </p:sp>
    </p:spTree>
    <p:extLst>
      <p:ext uri="{BB962C8B-B14F-4D97-AF65-F5344CB8AC3E}">
        <p14:creationId xmlns:p14="http://schemas.microsoft.com/office/powerpoint/2010/main" val="48224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0" name="Rectangle 219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15" name="CustomShape 1"/>
          <p:cNvSpPr/>
          <p:nvPr/>
        </p:nvSpPr>
        <p:spPr>
          <a:xfrm>
            <a:off x="753925" y="1321056"/>
            <a:ext cx="10684151" cy="199197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spc="-1">
                <a:solidFill>
                  <a:schemeClr val="tx2"/>
                </a:solidFill>
                <a:latin typeface="+mj-lt"/>
                <a:ea typeface="+mj-ea"/>
                <a:cs typeface="Calibri Light"/>
              </a:rPr>
              <a:t>X86 Architecture</a:t>
            </a:r>
            <a:endParaRPr lang="en-US" sz="5200" b="0" strike="noStrike" kern="1200" spc="-1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4409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322560" y="6477120"/>
            <a:ext cx="5393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Department of Computer Science &amp; Engineering, IIT Guwahati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10873800" y="6682320"/>
            <a:ext cx="1028160" cy="1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2E024F61-1F1E-42A5-9FD7-A63FCEFE6D8E}" type="slidenum"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519120" y="493920"/>
            <a:ext cx="927756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en-IN" sz="4400" spc="-1">
                <a:solidFill>
                  <a:srgbClr val="000000"/>
                </a:solidFill>
                <a:latin typeface="+mj-lt"/>
                <a:cs typeface="Calibri Light"/>
              </a:rPr>
              <a:t>Data Storage Sizes</a:t>
            </a:r>
            <a:endParaRPr lang="en-US"/>
          </a:p>
        </p:txBody>
      </p:sp>
      <p:sp>
        <p:nvSpPr>
          <p:cNvPr id="395" name="CustomShape 5"/>
          <p:cNvSpPr/>
          <p:nvPr/>
        </p:nvSpPr>
        <p:spPr>
          <a:xfrm>
            <a:off x="519120" y="1620000"/>
            <a:ext cx="5838613" cy="24607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3535" indent="-342900" algn="just">
              <a:buClr>
                <a:srgbClr val="000000"/>
              </a:buClr>
              <a:buFont typeface="Wingdings"/>
              <a:buChar char="§"/>
            </a:pPr>
            <a:r>
              <a:rPr lang="en-IN" sz="2200" spc="-1">
                <a:cs typeface="Calibri"/>
              </a:rPr>
              <a:t>The x86 architecture supports a specific set of data storage size elements.</a:t>
            </a:r>
          </a:p>
          <a:p>
            <a:pPr marL="343535" indent="-342900" algn="just">
              <a:buClr>
                <a:srgbClr val="000000"/>
              </a:buClr>
              <a:buFont typeface="Wingdings"/>
              <a:buChar char="§"/>
            </a:pPr>
            <a:r>
              <a:rPr lang="en-IN" sz="2200" spc="-1">
                <a:cs typeface="Calibri"/>
              </a:rPr>
              <a:t>The sizes are based on powers of 2.</a:t>
            </a:r>
          </a:p>
          <a:p>
            <a:pPr marL="343535" indent="-342900" algn="just">
              <a:buClr>
                <a:srgbClr val="000000"/>
              </a:buClr>
              <a:buFont typeface="Wingdings"/>
              <a:buChar char="§"/>
            </a:pPr>
            <a:r>
              <a:rPr lang="en-IN" sz="2200" spc="-1">
                <a:cs typeface="Calibri"/>
              </a:rPr>
              <a:t>These storage sizes have a direct corelation to variable declarations in HLL (e.g., C, C++, Java, etc).</a:t>
            </a:r>
          </a:p>
          <a:p>
            <a:pPr marL="343535" indent="-342900" algn="just">
              <a:buClr>
                <a:srgbClr val="000000"/>
              </a:buClr>
              <a:buFont typeface="Wingdings"/>
              <a:buChar char="§"/>
            </a:pPr>
            <a:endParaRPr lang="en-IN" sz="2200" spc="-1">
              <a:cs typeface="Calibri"/>
            </a:endParaRPr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757602F5-D6C6-C666-2F66-738AF7386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623" y="1513471"/>
            <a:ext cx="5603051" cy="254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13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322560" y="6477120"/>
            <a:ext cx="5393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Department of Computer Science &amp; Engineering, IIT Guwahati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10873800" y="6682320"/>
            <a:ext cx="1028160" cy="1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2E024F61-1F1E-42A5-9FD7-A63FCEFE6D8E}" type="slidenum"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12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519120" y="493920"/>
            <a:ext cx="927756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en-IN" sz="4400" spc="-1">
                <a:solidFill>
                  <a:srgbClr val="000000"/>
                </a:solidFill>
                <a:latin typeface="+mj-lt"/>
                <a:cs typeface="Calibri Light"/>
              </a:rPr>
              <a:t>CPU Registers</a:t>
            </a:r>
            <a:endParaRPr lang="en-US"/>
          </a:p>
        </p:txBody>
      </p:sp>
      <p:sp>
        <p:nvSpPr>
          <p:cNvPr id="395" name="CustomShape 5"/>
          <p:cNvSpPr/>
          <p:nvPr/>
        </p:nvSpPr>
        <p:spPr>
          <a:xfrm>
            <a:off x="519120" y="1620000"/>
            <a:ext cx="5838613" cy="44920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3535" indent="-342900" algn="just">
              <a:buClr>
                <a:srgbClr val="000000"/>
              </a:buClr>
              <a:buFont typeface="Wingdings"/>
              <a:buChar char="§"/>
            </a:pPr>
            <a:r>
              <a:rPr lang="en-IN" sz="2200" spc="-1">
                <a:cs typeface="Calibri"/>
              </a:rPr>
              <a:t>A CPU register is a temporary storage built into the CPU itself.</a:t>
            </a:r>
          </a:p>
          <a:p>
            <a:pPr marL="343535" indent="-342900" algn="just">
              <a:buClr>
                <a:srgbClr val="000000"/>
              </a:buClr>
              <a:buFont typeface="Wingdings"/>
              <a:buChar char="§"/>
            </a:pPr>
            <a:r>
              <a:rPr lang="en-IN" sz="2200" spc="-1">
                <a:cs typeface="Calibri"/>
              </a:rPr>
              <a:t>Computations are typically performed on them.</a:t>
            </a:r>
          </a:p>
          <a:p>
            <a:pPr marL="343535" indent="-342900" algn="just">
              <a:buClr>
                <a:srgbClr val="000000"/>
              </a:buClr>
              <a:buFont typeface="Wingdings"/>
              <a:buChar char="§"/>
            </a:pPr>
            <a:r>
              <a:rPr lang="en-IN" sz="2200" spc="-1">
                <a:cs typeface="Calibri"/>
              </a:rPr>
              <a:t>The types of such registers are:</a:t>
            </a:r>
          </a:p>
          <a:p>
            <a:pPr marL="800735" lvl="1" indent="-342900" algn="just">
              <a:buClr>
                <a:srgbClr val="000000"/>
              </a:buClr>
              <a:buFont typeface="Wingdings"/>
              <a:buChar char="§"/>
            </a:pPr>
            <a:r>
              <a:rPr lang="en-IN" sz="2200" spc="-1">
                <a:cs typeface="Calibri"/>
              </a:rPr>
              <a:t>General Purpose Registers (GPRs)</a:t>
            </a:r>
          </a:p>
          <a:p>
            <a:pPr marL="800735" lvl="1" indent="-342900" algn="just">
              <a:buClr>
                <a:srgbClr val="000000"/>
              </a:buClr>
              <a:buFont typeface="Wingdings"/>
              <a:buChar char="§"/>
            </a:pPr>
            <a:r>
              <a:rPr lang="en-IN" sz="2200" spc="-1">
                <a:cs typeface="Calibri"/>
              </a:rPr>
              <a:t>Stack Pointer Register (RSP)</a:t>
            </a:r>
          </a:p>
          <a:p>
            <a:pPr marL="800735" lvl="1" indent="-342900" algn="just">
              <a:buClr>
                <a:srgbClr val="000000"/>
              </a:buClr>
              <a:buFont typeface="Wingdings"/>
              <a:buChar char="§"/>
            </a:pPr>
            <a:r>
              <a:rPr lang="en-IN" sz="2200" spc="-1">
                <a:cs typeface="Calibri"/>
              </a:rPr>
              <a:t>Base Pointer Register (RBP)</a:t>
            </a:r>
          </a:p>
          <a:p>
            <a:pPr marL="800735" lvl="1" indent="-342900" algn="just">
              <a:buClr>
                <a:srgbClr val="000000"/>
              </a:buClr>
              <a:buFont typeface="Wingdings"/>
              <a:buChar char="§"/>
            </a:pPr>
            <a:r>
              <a:rPr lang="en-IN" sz="2200" spc="-1">
                <a:cs typeface="Calibri"/>
              </a:rPr>
              <a:t>Instruction Pointer Register (RIP)</a:t>
            </a:r>
          </a:p>
          <a:p>
            <a:pPr marL="800735" lvl="1" indent="-342900" algn="just">
              <a:buClr>
                <a:srgbClr val="000000"/>
              </a:buClr>
              <a:buFont typeface="Wingdings"/>
              <a:buChar char="§"/>
            </a:pPr>
            <a:r>
              <a:rPr lang="en-IN" sz="2200" spc="-1">
                <a:cs typeface="Calibri"/>
              </a:rPr>
              <a:t>Flag Registers (</a:t>
            </a:r>
            <a:r>
              <a:rPr lang="en-IN" sz="2200" spc="-1" err="1">
                <a:cs typeface="Calibri"/>
              </a:rPr>
              <a:t>rFlags</a:t>
            </a:r>
            <a:r>
              <a:rPr lang="en-IN" sz="2200" spc="-1">
                <a:cs typeface="Calibri"/>
              </a:rPr>
              <a:t>)</a:t>
            </a:r>
          </a:p>
          <a:p>
            <a:pPr marL="800735" lvl="1" indent="-342900" algn="just">
              <a:buClr>
                <a:srgbClr val="000000"/>
              </a:buClr>
              <a:buFont typeface="Wingdings"/>
              <a:buChar char="§"/>
            </a:pPr>
            <a:r>
              <a:rPr lang="en-IN" sz="2200" spc="-1">
                <a:cs typeface="Calibri"/>
              </a:rPr>
              <a:t>XMM Registers</a:t>
            </a:r>
          </a:p>
          <a:p>
            <a:pPr marL="800735" lvl="1" indent="-342900" algn="just">
              <a:buClr>
                <a:srgbClr val="000000"/>
              </a:buClr>
              <a:buFont typeface="Wingdings"/>
              <a:buChar char="§"/>
            </a:pPr>
            <a:endParaRPr lang="en-IN" sz="2200" spc="-1">
              <a:cs typeface="Calibri"/>
            </a:endParaRPr>
          </a:p>
          <a:p>
            <a:pPr marL="343535" indent="-342900" algn="just">
              <a:buClr>
                <a:srgbClr val="000000"/>
              </a:buClr>
              <a:buFont typeface="Wingdings"/>
              <a:buChar char="§"/>
            </a:pPr>
            <a:endParaRPr lang="en-IN" sz="2200" spc="-1">
              <a:cs typeface="Calibri"/>
            </a:endParaRP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D5CDCD5E-D332-43AC-351F-3B18330CD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881" y="418701"/>
            <a:ext cx="5226755" cy="566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96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322560" y="6477120"/>
            <a:ext cx="5393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Department of Computer Science &amp; Engineering, IIT Guwahati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10873800" y="6682320"/>
            <a:ext cx="1028160" cy="1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2E024F61-1F1E-42A5-9FD7-A63FCEFE6D8E}" type="slidenum"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13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0067477E-4AE4-01B7-E3AD-A442C924C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769" y="178467"/>
            <a:ext cx="8162092" cy="2598918"/>
          </a:xfrm>
          <a:prstGeom prst="rect">
            <a:avLst/>
          </a:prstGeom>
        </p:spPr>
      </p:pic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6C7582FE-B653-7D39-60C6-6A8C8A7A0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943" y="2777678"/>
            <a:ext cx="8169006" cy="34142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45231B-A60D-CBA2-0EE7-D1DF6AF8A707}"/>
              </a:ext>
            </a:extLst>
          </p:cNvPr>
          <p:cNvSpPr txBox="1"/>
          <p:nvPr/>
        </p:nvSpPr>
        <p:spPr>
          <a:xfrm>
            <a:off x="5723262" y="6228201"/>
            <a:ext cx="9456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Flags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8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322560" y="6477120"/>
            <a:ext cx="5393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Department of Computer Science &amp; Engineering, IIT Guwahati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10873800" y="6682320"/>
            <a:ext cx="1028160" cy="1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2E024F61-1F1E-42A5-9FD7-A63FCEFE6D8E}" type="slidenum"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14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519120" y="493920"/>
            <a:ext cx="927756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en-IN" sz="4400" spc="-1" dirty="0">
                <a:solidFill>
                  <a:srgbClr val="000000"/>
                </a:solidFill>
                <a:latin typeface="+mj-lt"/>
                <a:cs typeface="Calibri Light"/>
              </a:rPr>
              <a:t>Process Stack</a:t>
            </a:r>
            <a:endParaRPr lang="en-US" dirty="0"/>
          </a:p>
        </p:txBody>
      </p:sp>
      <p:sp>
        <p:nvSpPr>
          <p:cNvPr id="395" name="CustomShape 5"/>
          <p:cNvSpPr/>
          <p:nvPr/>
        </p:nvSpPr>
        <p:spPr>
          <a:xfrm>
            <a:off x="519120" y="1620000"/>
            <a:ext cx="5653261" cy="23684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3535" indent="-342900" algn="just">
              <a:buClr>
                <a:srgbClr val="000000"/>
              </a:buClr>
              <a:buFont typeface="Wingdings"/>
              <a:buChar char="§"/>
            </a:pPr>
            <a:r>
              <a:rPr lang="en-US" dirty="0">
                <a:cs typeface="Calibri"/>
              </a:rPr>
              <a:t>The </a:t>
            </a:r>
            <a:r>
              <a:rPr lang="en-US" dirty="0" err="1">
                <a:cs typeface="Calibri"/>
              </a:rPr>
              <a:t>rsp</a:t>
            </a:r>
            <a:r>
              <a:rPr lang="en-US" dirty="0">
                <a:cs typeface="Calibri"/>
              </a:rPr>
              <a:t> is used to point to the current top of stack in memory.</a:t>
            </a:r>
          </a:p>
          <a:p>
            <a:pPr marL="343535" indent="-342900" algn="just">
              <a:buClr>
                <a:srgbClr val="000000"/>
              </a:buClr>
              <a:buFont typeface="Wingdings"/>
              <a:buChar char="§"/>
            </a:pPr>
            <a:r>
              <a:rPr lang="en-US" dirty="0">
                <a:cs typeface="Calibri"/>
              </a:rPr>
              <a:t>The stack is implemented growing down in the memory.</a:t>
            </a:r>
          </a:p>
          <a:p>
            <a:pPr marL="343535" indent="-342900" algn="just">
              <a:buClr>
                <a:srgbClr val="000000"/>
              </a:buClr>
              <a:buFont typeface="Wingdings"/>
              <a:buChar char="§"/>
            </a:pPr>
            <a:r>
              <a:rPr lang="en-US" dirty="0">
                <a:cs typeface="Calibri"/>
              </a:rPr>
              <a:t>The heap grows upwards, while the stack grows downward, to ensure most effective use of memory.</a:t>
            </a:r>
          </a:p>
          <a:p>
            <a:pPr marL="343535" indent="-342900" algn="just">
              <a:buClr>
                <a:srgbClr val="000000"/>
              </a:buClr>
              <a:buFont typeface="Wingdings"/>
              <a:buChar char="§"/>
            </a:pPr>
            <a:r>
              <a:rPr lang="en-US" dirty="0">
                <a:cs typeface="Calibri"/>
              </a:rPr>
              <a:t>If the stack and heap meet, the program will crash.</a:t>
            </a:r>
          </a:p>
          <a:p>
            <a:pPr marL="343535" indent="-342900" algn="just">
              <a:buClr>
                <a:srgbClr val="000000"/>
              </a:buClr>
              <a:buFont typeface="Wingdings"/>
              <a:buChar char="§"/>
            </a:pPr>
            <a:endParaRPr lang="en-IN" sz="2200" spc="-1">
              <a:cs typeface="Calibri"/>
            </a:endParaRP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721FACEB-51EA-E831-40CD-023745D84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427" y="1161621"/>
            <a:ext cx="5296929" cy="410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53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0" name="Rectangle 219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15" name="CustomShape 1"/>
          <p:cNvSpPr/>
          <p:nvPr/>
        </p:nvSpPr>
        <p:spPr>
          <a:xfrm>
            <a:off x="753925" y="1321056"/>
            <a:ext cx="10684151" cy="199197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spc="-1">
                <a:solidFill>
                  <a:schemeClr val="tx2"/>
                </a:solidFill>
                <a:latin typeface="+mj-lt"/>
                <a:ea typeface="+mj-ea"/>
                <a:cs typeface="Calibri Light"/>
              </a:rPr>
              <a:t>Program Format</a:t>
            </a:r>
            <a:endParaRPr lang="en-US" sz="5200" b="0" strike="noStrike" kern="1200" spc="-1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4501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322560" y="6477120"/>
            <a:ext cx="5393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Department of Computer Science &amp; Engineering, IIT Guwahati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10873800" y="6682320"/>
            <a:ext cx="1028160" cy="1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2E024F61-1F1E-42A5-9FD7-A63FCEFE6D8E}" type="slidenum"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16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519120" y="493920"/>
            <a:ext cx="927756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en-IN" sz="4400" spc="-1">
                <a:latin typeface="Calibri Light"/>
                <a:cs typeface="Calibri Light"/>
              </a:rPr>
              <a:t>Program Format</a:t>
            </a:r>
          </a:p>
        </p:txBody>
      </p:sp>
      <p:sp>
        <p:nvSpPr>
          <p:cNvPr id="395" name="CustomShape 5"/>
          <p:cNvSpPr/>
          <p:nvPr/>
        </p:nvSpPr>
        <p:spPr>
          <a:xfrm>
            <a:off x="519120" y="1620000"/>
            <a:ext cx="9855575" cy="21222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3535" indent="-342900" algn="just">
              <a:buClr>
                <a:srgbClr val="000000"/>
              </a:buClr>
              <a:buFont typeface="Wingdings"/>
              <a:buChar char="§"/>
            </a:pPr>
            <a:r>
              <a:rPr lang="en-IN" sz="2200" spc="-1">
                <a:cs typeface="Calibri"/>
              </a:rPr>
              <a:t>A properly formatted assembly source file consists of several main parts:</a:t>
            </a:r>
          </a:p>
          <a:p>
            <a:pPr marL="800735" lvl="1" indent="-342900" algn="just">
              <a:buClr>
                <a:srgbClr val="000000"/>
              </a:buClr>
              <a:buFont typeface="Wingdings"/>
              <a:buChar char="§"/>
            </a:pPr>
            <a:r>
              <a:rPr lang="en-IN" sz="2200" spc="-1">
                <a:cs typeface="Calibri"/>
              </a:rPr>
              <a:t>Data section: Initialized data is declared and defined.</a:t>
            </a:r>
          </a:p>
          <a:p>
            <a:pPr marL="800735" lvl="1" indent="-342900" algn="just">
              <a:buClr>
                <a:srgbClr val="000000"/>
              </a:buClr>
              <a:buFont typeface="Wingdings"/>
              <a:buChar char="§"/>
            </a:pPr>
            <a:r>
              <a:rPr lang="en-IN" sz="2200" spc="-1">
                <a:cs typeface="Calibri"/>
              </a:rPr>
              <a:t>BSS section: Where uninitialized data is declared.</a:t>
            </a:r>
          </a:p>
          <a:p>
            <a:pPr marL="800735" lvl="1" indent="-342900" algn="just">
              <a:buClr>
                <a:srgbClr val="000000"/>
              </a:buClr>
              <a:buFont typeface="Wingdings"/>
              <a:buChar char="§"/>
            </a:pPr>
            <a:r>
              <a:rPr lang="en-IN" sz="2200" spc="-1">
                <a:cs typeface="Calibri"/>
              </a:rPr>
              <a:t>Text section: Where code is placed. </a:t>
            </a:r>
          </a:p>
          <a:p>
            <a:pPr marL="800735" lvl="1" indent="-342900" algn="just">
              <a:buClr>
                <a:srgbClr val="000000"/>
              </a:buClr>
              <a:buFont typeface="Wingdings"/>
              <a:buChar char="§"/>
            </a:pPr>
            <a:endParaRPr lang="en-IN" sz="2200" spc="-1">
              <a:cs typeface="Calibri"/>
            </a:endParaRPr>
          </a:p>
          <a:p>
            <a:pPr marL="457835" lvl="1" algn="just">
              <a:buClr>
                <a:srgbClr val="000000"/>
              </a:buClr>
            </a:pPr>
            <a:endParaRPr lang="en-IN" sz="2200" spc="-1">
              <a:cs typeface="Calibri"/>
            </a:endParaRPr>
          </a:p>
        </p:txBody>
      </p:sp>
      <p:sp>
        <p:nvSpPr>
          <p:cNvPr id="2" name="CustomShape 5">
            <a:extLst>
              <a:ext uri="{FF2B5EF4-FFF2-40B4-BE49-F238E27FC236}">
                <a16:creationId xmlns:a16="http://schemas.microsoft.com/office/drawing/2014/main" id="{E8A51CDD-D8F1-BCB0-626B-5AC79A8FCC17}"/>
              </a:ext>
            </a:extLst>
          </p:cNvPr>
          <p:cNvSpPr/>
          <p:nvPr/>
        </p:nvSpPr>
        <p:spPr>
          <a:xfrm>
            <a:off x="519119" y="3153180"/>
            <a:ext cx="9855575" cy="27993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3535" indent="-342900" algn="just">
              <a:buClr>
                <a:srgbClr val="000000"/>
              </a:buClr>
              <a:buFont typeface="Wingdings"/>
              <a:buChar char="§"/>
            </a:pPr>
            <a:r>
              <a:rPr lang="en-IN" sz="2200" spc="-1">
                <a:cs typeface="Calibri"/>
              </a:rPr>
              <a:t>Comments can be placed after semicolon (;). Any instruction after ; are ignored by the compiler for that line.</a:t>
            </a:r>
            <a:endParaRPr lang="en-US"/>
          </a:p>
          <a:p>
            <a:pPr marL="343535" indent="-342900" algn="just">
              <a:buClr>
                <a:srgbClr val="000000"/>
              </a:buClr>
              <a:buFont typeface="Wingdings"/>
              <a:buChar char="§"/>
            </a:pPr>
            <a:r>
              <a:rPr lang="en-IN" sz="2200" spc="-1">
                <a:cs typeface="Calibri"/>
              </a:rPr>
              <a:t>Numerical values may be specified in decimal, hex or octal.</a:t>
            </a:r>
          </a:p>
          <a:p>
            <a:pPr marL="800735" lvl="1" indent="-342900" algn="just">
              <a:buClr>
                <a:srgbClr val="000000"/>
              </a:buClr>
              <a:buFont typeface="Wingdings"/>
              <a:buChar char="§"/>
            </a:pPr>
            <a:r>
              <a:rPr lang="en-IN" sz="2200" spc="-1">
                <a:cs typeface="Calibri"/>
              </a:rPr>
              <a:t>'0x' </a:t>
            </a:r>
            <a:r>
              <a:rPr lang="en-IN" sz="2200" spc="-1" err="1">
                <a:cs typeface="Calibri"/>
              </a:rPr>
              <a:t>preceeds</a:t>
            </a:r>
            <a:r>
              <a:rPr lang="en-IN" sz="2200" spc="-1">
                <a:cs typeface="Calibri"/>
              </a:rPr>
              <a:t> hex values</a:t>
            </a:r>
          </a:p>
          <a:p>
            <a:pPr marL="800735" lvl="1" indent="-342900" algn="just">
              <a:buClr>
                <a:srgbClr val="000000"/>
              </a:buClr>
              <a:buFont typeface="Wingdings"/>
              <a:buChar char="§"/>
            </a:pPr>
            <a:r>
              <a:rPr lang="en-IN" sz="2200" spc="-1">
                <a:cs typeface="Calibri"/>
              </a:rPr>
              <a:t>'q' </a:t>
            </a:r>
            <a:r>
              <a:rPr lang="en-IN" sz="2200" spc="-1" err="1">
                <a:cs typeface="Calibri"/>
              </a:rPr>
              <a:t>preceeds</a:t>
            </a:r>
            <a:r>
              <a:rPr lang="en-IN" sz="2200" spc="-1">
                <a:cs typeface="Calibri"/>
              </a:rPr>
              <a:t> octal values</a:t>
            </a:r>
          </a:p>
          <a:p>
            <a:pPr marL="800735" lvl="1" indent="-342900" algn="just">
              <a:buClr>
                <a:srgbClr val="000000"/>
              </a:buClr>
              <a:buFont typeface="Wingdings"/>
              <a:buChar char="§"/>
            </a:pPr>
            <a:r>
              <a:rPr lang="en-IN" sz="2200" spc="-1">
                <a:cs typeface="Calibri"/>
              </a:rPr>
              <a:t>Decimal </a:t>
            </a:r>
            <a:r>
              <a:rPr lang="en-IN" sz="2200" spc="-1" err="1">
                <a:cs typeface="Calibri"/>
              </a:rPr>
              <a:t>doesnt</a:t>
            </a:r>
            <a:r>
              <a:rPr lang="en-IN" sz="2200" spc="-1">
                <a:cs typeface="Calibri"/>
              </a:rPr>
              <a:t> require any notation.</a:t>
            </a:r>
          </a:p>
          <a:p>
            <a:pPr marL="800735" lvl="1" indent="-342900" algn="just">
              <a:buClr>
                <a:srgbClr val="000000"/>
              </a:buClr>
              <a:buFont typeface="Wingdings"/>
              <a:buChar char="§"/>
            </a:pPr>
            <a:endParaRPr lang="en-IN" sz="2200" spc="-1">
              <a:cs typeface="Calibri"/>
            </a:endParaRPr>
          </a:p>
          <a:p>
            <a:pPr marL="457835" lvl="1" algn="just">
              <a:buClr>
                <a:srgbClr val="000000"/>
              </a:buClr>
            </a:pPr>
            <a:endParaRPr lang="en-IN" sz="2200" spc="-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9987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322560" y="6477120"/>
            <a:ext cx="5393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Department of Computer Science &amp; Engineering, IIT Guwahati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10873800" y="6682320"/>
            <a:ext cx="1028160" cy="1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2E024F61-1F1E-42A5-9FD7-A63FCEFE6D8E}" type="slidenum"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17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519120" y="493920"/>
            <a:ext cx="927756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en-IN" sz="4400" spc="-1">
                <a:latin typeface="Calibri Light"/>
                <a:cs typeface="Calibri Light"/>
              </a:rPr>
              <a:t>Data Section</a:t>
            </a:r>
          </a:p>
        </p:txBody>
      </p:sp>
      <p:sp>
        <p:nvSpPr>
          <p:cNvPr id="395" name="CustomShape 5"/>
          <p:cNvSpPr/>
          <p:nvPr/>
        </p:nvSpPr>
        <p:spPr>
          <a:xfrm>
            <a:off x="519120" y="1620000"/>
            <a:ext cx="5834419" cy="31378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3535" indent="-342900" algn="just">
              <a:buClr>
                <a:srgbClr val="000000"/>
              </a:buClr>
              <a:buFont typeface="Wingdings"/>
              <a:buChar char="§"/>
            </a:pPr>
            <a:r>
              <a:rPr lang="en-IN" sz="2200" spc="-1">
                <a:cs typeface="Calibri"/>
              </a:rPr>
              <a:t>The initialized data must be declared in the "section .data" section.</a:t>
            </a:r>
          </a:p>
          <a:p>
            <a:pPr marL="343535" indent="-342900" algn="just">
              <a:buClr>
                <a:srgbClr val="000000"/>
              </a:buClr>
              <a:buFont typeface="Wingdings"/>
              <a:buChar char="§"/>
            </a:pPr>
            <a:r>
              <a:rPr lang="en-IN" sz="2200" spc="-1">
                <a:cs typeface="Calibri"/>
              </a:rPr>
              <a:t>Variable name must start with a letter, followed by letters or numbers, and some special characters.</a:t>
            </a:r>
          </a:p>
          <a:p>
            <a:pPr marL="343535" indent="-342900" algn="just">
              <a:buClr>
                <a:srgbClr val="000000"/>
              </a:buClr>
              <a:buFont typeface="Wingdings"/>
              <a:buChar char="§"/>
            </a:pPr>
            <a:r>
              <a:rPr lang="en-IN" sz="2200" spc="-1">
                <a:cs typeface="Calibri"/>
              </a:rPr>
              <a:t>The general format is: </a:t>
            </a:r>
          </a:p>
          <a:p>
            <a:pPr marL="635" algn="just">
              <a:buClr>
                <a:srgbClr val="000000"/>
              </a:buClr>
            </a:pPr>
            <a:r>
              <a:rPr lang="en-IN" sz="2200" spc="-1">
                <a:cs typeface="Calibri"/>
              </a:rPr>
              <a:t>    &lt;variable name&gt;   &lt;</a:t>
            </a:r>
            <a:r>
              <a:rPr lang="en-IN" sz="2200" spc="-1" err="1">
                <a:cs typeface="Calibri"/>
              </a:rPr>
              <a:t>dataType</a:t>
            </a:r>
            <a:r>
              <a:rPr lang="en-IN" sz="2200" spc="-1">
                <a:cs typeface="Calibri"/>
              </a:rPr>
              <a:t>&gt;  &lt;</a:t>
            </a:r>
            <a:r>
              <a:rPr lang="en-IN" sz="2200" spc="-1" err="1">
                <a:cs typeface="Calibri"/>
              </a:rPr>
              <a:t>initialValue</a:t>
            </a:r>
            <a:r>
              <a:rPr lang="en-IN" sz="2200" spc="-1">
                <a:cs typeface="Calibri"/>
              </a:rPr>
              <a:t>&gt;</a:t>
            </a:r>
          </a:p>
          <a:p>
            <a:pPr marL="800735" lvl="1" indent="-342900" algn="just">
              <a:buClr>
                <a:srgbClr val="000000"/>
              </a:buClr>
              <a:buFont typeface="Wingdings"/>
              <a:buChar char="§"/>
            </a:pPr>
            <a:endParaRPr lang="en-IN" sz="2200" spc="-1">
              <a:cs typeface="Calibri"/>
            </a:endParaRPr>
          </a:p>
          <a:p>
            <a:pPr marL="457835" lvl="1" algn="just">
              <a:buClr>
                <a:srgbClr val="000000"/>
              </a:buClr>
            </a:pPr>
            <a:endParaRPr lang="en-IN" sz="2200" spc="-1">
              <a:cs typeface="Calibri"/>
            </a:endParaRPr>
          </a:p>
        </p:txBody>
      </p:sp>
      <p:pic>
        <p:nvPicPr>
          <p:cNvPr id="3" name="Picture 3" descr="Shape, rectangle&#10;&#10;Description automatically generated">
            <a:extLst>
              <a:ext uri="{FF2B5EF4-FFF2-40B4-BE49-F238E27FC236}">
                <a16:creationId xmlns:a16="http://schemas.microsoft.com/office/drawing/2014/main" id="{BA711C96-8908-D570-FF33-4749EABFD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06" y="1441155"/>
            <a:ext cx="4248838" cy="560461"/>
          </a:xfrm>
          <a:prstGeom prst="rect">
            <a:avLst/>
          </a:prstGeom>
        </p:spPr>
      </p:pic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B50FAD15-593C-54C1-D59F-B6AE7B528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906" y="1989387"/>
            <a:ext cx="4248838" cy="1548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93274B-B526-CD2B-498B-DC25F5FB4B50}"/>
              </a:ext>
            </a:extLst>
          </p:cNvPr>
          <p:cNvSpPr txBox="1"/>
          <p:nvPr/>
        </p:nvSpPr>
        <p:spPr>
          <a:xfrm>
            <a:off x="7766891" y="5387247"/>
            <a:ext cx="768426" cy="908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E3FD5-C0B1-1DDA-FE54-66FDF1D4BAC0}"/>
              </a:ext>
            </a:extLst>
          </p:cNvPr>
          <p:cNvSpPr txBox="1"/>
          <p:nvPr/>
        </p:nvSpPr>
        <p:spPr>
          <a:xfrm>
            <a:off x="8124939" y="506775"/>
            <a:ext cx="28754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Supported Data Types</a:t>
            </a:r>
            <a:endParaRPr lang="en-US"/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D85BA4D2-A73E-BDEF-5473-96B259503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713" y="3988790"/>
            <a:ext cx="6066620" cy="192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56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322560" y="6477120"/>
            <a:ext cx="5393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Department of Computer Science &amp; Engineering, IIT Guwahati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10873800" y="6682320"/>
            <a:ext cx="1028160" cy="1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2E024F61-1F1E-42A5-9FD7-A63FCEFE6D8E}" type="slidenum"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18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519120" y="493920"/>
            <a:ext cx="927756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en-IN" sz="4400" spc="-1">
                <a:latin typeface="Calibri Light"/>
                <a:cs typeface="Calibri Light"/>
              </a:rPr>
              <a:t>BSS Section</a:t>
            </a:r>
          </a:p>
        </p:txBody>
      </p:sp>
      <p:sp>
        <p:nvSpPr>
          <p:cNvPr id="395" name="CustomShape 5"/>
          <p:cNvSpPr/>
          <p:nvPr/>
        </p:nvSpPr>
        <p:spPr>
          <a:xfrm>
            <a:off x="519120" y="1620000"/>
            <a:ext cx="5834419" cy="31378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3535" indent="-342900" algn="just">
              <a:buClr>
                <a:srgbClr val="000000"/>
              </a:buClr>
              <a:buFont typeface="Wingdings"/>
              <a:buChar char="§"/>
            </a:pPr>
            <a:r>
              <a:rPr lang="en-IN" sz="2200" spc="-1">
                <a:cs typeface="Calibri"/>
              </a:rPr>
              <a:t>The uninitialized data is declared in the "section .</a:t>
            </a:r>
            <a:r>
              <a:rPr lang="en-IN" sz="2200" spc="-1" err="1">
                <a:cs typeface="Calibri"/>
              </a:rPr>
              <a:t>bss</a:t>
            </a:r>
            <a:r>
              <a:rPr lang="en-IN" sz="2200" spc="-1">
                <a:cs typeface="Calibri"/>
              </a:rPr>
              <a:t>" section.</a:t>
            </a:r>
          </a:p>
          <a:p>
            <a:pPr marL="343535" indent="-342900" algn="just">
              <a:buClr>
                <a:srgbClr val="000000"/>
              </a:buClr>
              <a:buFont typeface="Wingdings"/>
              <a:buChar char="§"/>
            </a:pPr>
            <a:r>
              <a:rPr lang="en-IN" sz="2200" spc="-1">
                <a:cs typeface="Calibri"/>
              </a:rPr>
              <a:t>Variable name must start with a letter, followed by letters or numbers, and some special characters.</a:t>
            </a:r>
          </a:p>
          <a:p>
            <a:pPr marL="343535" indent="-342900" algn="just">
              <a:buClr>
                <a:srgbClr val="000000"/>
              </a:buClr>
              <a:buFont typeface="Wingdings"/>
              <a:buChar char="§"/>
            </a:pPr>
            <a:r>
              <a:rPr lang="en-IN" sz="2200" spc="-1">
                <a:cs typeface="Calibri"/>
              </a:rPr>
              <a:t>The general format is: </a:t>
            </a:r>
          </a:p>
          <a:p>
            <a:pPr marL="635" algn="just">
              <a:buClr>
                <a:srgbClr val="000000"/>
              </a:buClr>
            </a:pPr>
            <a:r>
              <a:rPr lang="en-IN" sz="2200" spc="-1">
                <a:cs typeface="Calibri"/>
              </a:rPr>
              <a:t>    &lt;variable name&gt;   &lt;</a:t>
            </a:r>
            <a:r>
              <a:rPr lang="en-IN" sz="2200" spc="-1" err="1">
                <a:cs typeface="Calibri"/>
              </a:rPr>
              <a:t>resType</a:t>
            </a:r>
            <a:r>
              <a:rPr lang="en-IN" sz="2200" spc="-1">
                <a:cs typeface="Calibri"/>
              </a:rPr>
              <a:t>&gt;  &lt;count&gt;</a:t>
            </a:r>
          </a:p>
          <a:p>
            <a:pPr marL="800735" lvl="1" indent="-342900" algn="just">
              <a:buClr>
                <a:srgbClr val="000000"/>
              </a:buClr>
              <a:buFont typeface="Wingdings"/>
              <a:buChar char="§"/>
            </a:pPr>
            <a:endParaRPr lang="en-IN" sz="2200" spc="-1">
              <a:cs typeface="Calibri"/>
            </a:endParaRPr>
          </a:p>
          <a:p>
            <a:pPr marL="457835" lvl="1" algn="just">
              <a:buClr>
                <a:srgbClr val="000000"/>
              </a:buClr>
            </a:pPr>
            <a:endParaRPr lang="en-IN" sz="2200" spc="-1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3274B-B526-CD2B-498B-DC25F5FB4B50}"/>
              </a:ext>
            </a:extLst>
          </p:cNvPr>
          <p:cNvSpPr txBox="1"/>
          <p:nvPr/>
        </p:nvSpPr>
        <p:spPr>
          <a:xfrm>
            <a:off x="7766891" y="5387247"/>
            <a:ext cx="768426" cy="908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2" name="Picture 4" descr="Table&#10;&#10;Description automatically generated">
            <a:extLst>
              <a:ext uri="{FF2B5EF4-FFF2-40B4-BE49-F238E27FC236}">
                <a16:creationId xmlns:a16="http://schemas.microsoft.com/office/drawing/2014/main" id="{028360EF-5416-12D5-3FA5-6CAB48E77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786" y="1808326"/>
            <a:ext cx="5240356" cy="2194746"/>
          </a:xfrm>
          <a:prstGeom prst="rect">
            <a:avLst/>
          </a:prstGeom>
        </p:spPr>
      </p:pic>
      <p:pic>
        <p:nvPicPr>
          <p:cNvPr id="5" name="Picture 8" descr="Table&#10;&#10;Description automatically generated">
            <a:extLst>
              <a:ext uri="{FF2B5EF4-FFF2-40B4-BE49-F238E27FC236}">
                <a16:creationId xmlns:a16="http://schemas.microsoft.com/office/drawing/2014/main" id="{4C9D2291-66A7-7E3B-B643-B07FA390C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20" y="4250624"/>
            <a:ext cx="8710669" cy="21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47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322560" y="6477120"/>
            <a:ext cx="5393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Department of Computer Science &amp; Engineering, IIT Guwahati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10873800" y="6682320"/>
            <a:ext cx="1028160" cy="1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2E024F61-1F1E-42A5-9FD7-A63FCEFE6D8E}" type="slidenum"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519120" y="493920"/>
            <a:ext cx="927756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en-IN" sz="4400" spc="-1">
                <a:latin typeface="Calibri Light"/>
                <a:cs typeface="Calibri Light"/>
              </a:rPr>
              <a:t>Text Section</a:t>
            </a:r>
          </a:p>
        </p:txBody>
      </p:sp>
      <p:sp>
        <p:nvSpPr>
          <p:cNvPr id="395" name="CustomShape 5"/>
          <p:cNvSpPr/>
          <p:nvPr/>
        </p:nvSpPr>
        <p:spPr>
          <a:xfrm>
            <a:off x="519120" y="1620000"/>
            <a:ext cx="10433961" cy="41535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3535" indent="-342900" algn="just">
              <a:buClr>
                <a:srgbClr val="000000"/>
              </a:buClr>
              <a:buFont typeface="Wingdings"/>
              <a:buChar char="§"/>
            </a:pPr>
            <a:r>
              <a:rPr lang="en-IN" sz="2200" spc="-1">
                <a:cs typeface="Calibri"/>
              </a:rPr>
              <a:t>The code is placed in the "section .text" section.</a:t>
            </a:r>
          </a:p>
          <a:p>
            <a:pPr marL="343535" indent="-342900" algn="just">
              <a:buClr>
                <a:srgbClr val="000000"/>
              </a:buClr>
              <a:buFont typeface="Wingdings"/>
              <a:buChar char="§"/>
            </a:pPr>
            <a:r>
              <a:rPr lang="en-IN" sz="2200" spc="-1">
                <a:cs typeface="Calibri"/>
              </a:rPr>
              <a:t>The instructions are specified one per line.</a:t>
            </a:r>
          </a:p>
          <a:p>
            <a:pPr marL="343535" indent="-342900" algn="just">
              <a:buClr>
                <a:srgbClr val="000000"/>
              </a:buClr>
              <a:buFont typeface="Wingdings"/>
              <a:buChar char="§"/>
            </a:pPr>
            <a:r>
              <a:rPr lang="en-IN" sz="2200" spc="-1">
                <a:cs typeface="Calibri"/>
              </a:rPr>
              <a:t>Each instruction must be valid with appropriate operands.</a:t>
            </a:r>
          </a:p>
          <a:p>
            <a:pPr marL="343535" indent="-342900" algn="just">
              <a:buClr>
                <a:srgbClr val="000000"/>
              </a:buClr>
              <a:buFont typeface="Wingdings"/>
              <a:buChar char="§"/>
            </a:pPr>
            <a:r>
              <a:rPr lang="en-IN" sz="2200" spc="-1">
                <a:cs typeface="Calibri"/>
              </a:rPr>
              <a:t>It includes some headers or labels that define initial program entry.</a:t>
            </a:r>
          </a:p>
          <a:p>
            <a:pPr marL="343535" indent="-342900" algn="just">
              <a:buClr>
                <a:srgbClr val="000000"/>
              </a:buClr>
              <a:buFont typeface="Wingdings"/>
              <a:buChar char="§"/>
            </a:pPr>
            <a:r>
              <a:rPr lang="en-IN" sz="2200" spc="-1">
                <a:cs typeface="Calibri"/>
              </a:rPr>
              <a:t>Assuming a basic program using the standard system linked, the following declarations must be included.</a:t>
            </a:r>
          </a:p>
          <a:p>
            <a:pPr marL="343535" indent="-342900" algn="just">
              <a:buClr>
                <a:srgbClr val="000000"/>
              </a:buClr>
              <a:buFont typeface="Wingdings"/>
              <a:buChar char="§"/>
            </a:pPr>
            <a:endParaRPr lang="en-IN" sz="2200" spc="-1">
              <a:cs typeface="Calibri"/>
            </a:endParaRPr>
          </a:p>
          <a:p>
            <a:pPr marL="343535" indent="-342900" algn="just">
              <a:buClr>
                <a:srgbClr val="000000"/>
              </a:buClr>
              <a:buFont typeface="Wingdings"/>
              <a:buChar char="§"/>
            </a:pPr>
            <a:endParaRPr lang="en-IN" sz="2200" spc="-1">
              <a:cs typeface="Calibri"/>
            </a:endParaRPr>
          </a:p>
          <a:p>
            <a:pPr marL="343535" indent="-342900" algn="just">
              <a:buClr>
                <a:srgbClr val="000000"/>
              </a:buClr>
              <a:buFont typeface="Wingdings"/>
              <a:buChar char="§"/>
            </a:pPr>
            <a:r>
              <a:rPr lang="en-IN" sz="2200" spc="-1">
                <a:cs typeface="Calibri"/>
              </a:rPr>
              <a:t>No special label is required to terminate the program.</a:t>
            </a:r>
          </a:p>
          <a:p>
            <a:pPr marL="343535" indent="-342900" algn="just">
              <a:buClr>
                <a:srgbClr val="000000"/>
              </a:buClr>
              <a:buFont typeface="Wingdings"/>
              <a:buChar char="§"/>
            </a:pPr>
            <a:r>
              <a:rPr lang="en-IN" sz="2200" spc="-1">
                <a:cs typeface="Calibri"/>
              </a:rPr>
              <a:t>The OS should be informed so that resources can be recovered and re-utilized.</a:t>
            </a:r>
          </a:p>
          <a:p>
            <a:pPr marL="800735" lvl="1" indent="-342900" algn="just">
              <a:buClr>
                <a:srgbClr val="000000"/>
              </a:buClr>
              <a:buFont typeface="Wingdings"/>
              <a:buChar char="§"/>
            </a:pPr>
            <a:endParaRPr lang="en-IN" sz="2200" spc="-1">
              <a:cs typeface="Calibri"/>
            </a:endParaRPr>
          </a:p>
          <a:p>
            <a:pPr marL="457835" lvl="1" algn="just">
              <a:buClr>
                <a:srgbClr val="000000"/>
              </a:buClr>
            </a:pPr>
            <a:endParaRPr lang="en-IN" sz="2200" spc="-1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3274B-B526-CD2B-498B-DC25F5FB4B50}"/>
              </a:ext>
            </a:extLst>
          </p:cNvPr>
          <p:cNvSpPr txBox="1"/>
          <p:nvPr/>
        </p:nvSpPr>
        <p:spPr>
          <a:xfrm>
            <a:off x="7766891" y="5387247"/>
            <a:ext cx="768426" cy="908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8E9154B-A2FC-2EE6-96DA-2A3B1B378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517" y="3535898"/>
            <a:ext cx="2300460" cy="82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6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0" name="Rectangle 219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15" name="CustomShape 1"/>
          <p:cNvSpPr/>
          <p:nvPr/>
        </p:nvSpPr>
        <p:spPr>
          <a:xfrm>
            <a:off x="753925" y="1321056"/>
            <a:ext cx="10684151" cy="199197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spc="-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Basics </a:t>
            </a:r>
            <a:endParaRPr lang="en-US" sz="5200" b="0" strike="noStrike" kern="1200" spc="-1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322560" y="6477120"/>
            <a:ext cx="5393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Department of Computer Science &amp; Engineering, IIT Guwahati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10873800" y="6682320"/>
            <a:ext cx="1028160" cy="1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2E024F61-1F1E-42A5-9FD7-A63FCEFE6D8E}" type="slidenum"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20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519120" y="493920"/>
            <a:ext cx="927756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en-IN" sz="4400" spc="-1" dirty="0">
                <a:latin typeface="Calibri Light"/>
                <a:cs typeface="Calibri Light"/>
              </a:rPr>
              <a:t>Text Section key terms</a:t>
            </a:r>
          </a:p>
        </p:txBody>
      </p:sp>
      <p:sp>
        <p:nvSpPr>
          <p:cNvPr id="395" name="CustomShape 5"/>
          <p:cNvSpPr/>
          <p:nvPr/>
        </p:nvSpPr>
        <p:spPr>
          <a:xfrm>
            <a:off x="519120" y="1620000"/>
            <a:ext cx="10433961" cy="24607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3535" indent="-342900" algn="just">
              <a:buClr>
                <a:srgbClr val="000000"/>
              </a:buClr>
              <a:buFont typeface="Wingdings"/>
              <a:buChar char="§"/>
            </a:pPr>
            <a:r>
              <a:rPr lang="en-IN" sz="2200" spc="-1" dirty="0">
                <a:cs typeface="Calibri"/>
              </a:rPr>
              <a:t>Global- It is the keyword used to make identifier accessible to linker.</a:t>
            </a:r>
          </a:p>
          <a:p>
            <a:pPr marL="343535" indent="-342900" algn="just">
              <a:buClr>
                <a:srgbClr val="000000"/>
              </a:buClr>
              <a:buFont typeface="Wingdings"/>
              <a:buChar char="§"/>
            </a:pPr>
            <a:r>
              <a:rPr lang="en-IN" sz="2200" spc="-1" dirty="0">
                <a:cs typeface="Calibri"/>
              </a:rPr>
              <a:t>_start- The processor starts compiling from this. It is equivalent to main() in C.</a:t>
            </a:r>
          </a:p>
          <a:p>
            <a:pPr marL="343535" indent="-342900" algn="just">
              <a:buClr>
                <a:srgbClr val="000000"/>
              </a:buClr>
              <a:buFont typeface="Wingdings"/>
              <a:buChar char="§"/>
            </a:pPr>
            <a:r>
              <a:rPr lang="en-IN" sz="2200" spc="-1" dirty="0">
                <a:cs typeface="Calibri"/>
              </a:rPr>
              <a:t>Label: -Any word with a colon in the text section is a label. It can be accessed via jumps.</a:t>
            </a:r>
          </a:p>
          <a:p>
            <a:pPr marL="343535" indent="-342900" algn="just">
              <a:buClr>
                <a:srgbClr val="000000"/>
              </a:buClr>
              <a:buFont typeface="Wingdings"/>
              <a:buChar char="§"/>
            </a:pPr>
            <a:r>
              <a:rPr lang="en-IN" sz="2200" spc="-1" dirty="0">
                <a:cs typeface="Calibri"/>
              </a:rPr>
              <a:t>Int 0x__ – It is an interrupt specified by the hex code following it. </a:t>
            </a:r>
          </a:p>
          <a:p>
            <a:pPr marL="343535" indent="-342900" algn="just">
              <a:buClr>
                <a:srgbClr val="000000"/>
              </a:buClr>
              <a:buFont typeface="Wingdings"/>
              <a:buChar char="§"/>
            </a:pPr>
            <a:r>
              <a:rPr lang="en-IN" sz="2200" spc="-1" dirty="0">
                <a:cs typeface="Calibri"/>
              </a:rPr>
              <a:t>0x80 – hex code used to call system calls based on the value in the '</a:t>
            </a:r>
            <a:r>
              <a:rPr lang="en-IN" sz="2200" spc="-1" dirty="0" err="1">
                <a:cs typeface="Calibri"/>
              </a:rPr>
              <a:t>eax</a:t>
            </a:r>
            <a:r>
              <a:rPr lang="en-IN" sz="2200" spc="-1" dirty="0">
                <a:cs typeface="Calibri"/>
              </a:rPr>
              <a:t>' register.</a:t>
            </a:r>
          </a:p>
          <a:p>
            <a:pPr marL="800735" lvl="1" indent="-342900" algn="just">
              <a:buClr>
                <a:srgbClr val="000000"/>
              </a:buClr>
              <a:buFont typeface="Wingdings"/>
              <a:buChar char="§"/>
            </a:pPr>
            <a:endParaRPr lang="en-IN" sz="2200" spc="-1">
              <a:cs typeface="Calibri"/>
            </a:endParaRPr>
          </a:p>
          <a:p>
            <a:pPr marL="457835" lvl="1" algn="just">
              <a:buClr>
                <a:srgbClr val="000000"/>
              </a:buClr>
            </a:pPr>
            <a:endParaRPr lang="en-IN" sz="2200" spc="-1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3274B-B526-CD2B-498B-DC25F5FB4B50}"/>
              </a:ext>
            </a:extLst>
          </p:cNvPr>
          <p:cNvSpPr txBox="1"/>
          <p:nvPr/>
        </p:nvSpPr>
        <p:spPr>
          <a:xfrm>
            <a:off x="7766891" y="5387247"/>
            <a:ext cx="768426" cy="908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49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322560" y="6477120"/>
            <a:ext cx="5393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Department of Computer Science &amp; Engineering, IIT Guwahati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10873800" y="6682320"/>
            <a:ext cx="1028160" cy="1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2E024F61-1F1E-42A5-9FD7-A63FCEFE6D8E}" type="slidenum"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519120" y="493920"/>
            <a:ext cx="927756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en-IN" sz="4400" spc="-1">
                <a:latin typeface="Calibri Light"/>
                <a:cs typeface="Calibri Light"/>
              </a:rPr>
              <a:t>Program Example</a:t>
            </a:r>
          </a:p>
        </p:txBody>
      </p:sp>
      <p:sp>
        <p:nvSpPr>
          <p:cNvPr id="395" name="CustomShape 5"/>
          <p:cNvSpPr/>
          <p:nvPr/>
        </p:nvSpPr>
        <p:spPr>
          <a:xfrm>
            <a:off x="519120" y="1620000"/>
            <a:ext cx="9855575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3535" indent="-342900" algn="just">
              <a:buClr>
                <a:srgbClr val="000000"/>
              </a:buClr>
              <a:buFont typeface="Wingdings"/>
              <a:buChar char="§"/>
            </a:pPr>
            <a:r>
              <a:rPr lang="en-IN" sz="2200" spc="-1">
                <a:cs typeface="Calibri"/>
              </a:rPr>
              <a:t>A program to calculate 2</a:t>
            </a:r>
            <a:r>
              <a:rPr lang="en-IN" sz="2200" spc="-1" baseline="30000">
                <a:cs typeface="Calibri"/>
              </a:rPr>
              <a:t>x</a:t>
            </a:r>
            <a:endParaRPr lang="en-US" baseline="30000"/>
          </a:p>
          <a:p>
            <a:pPr marL="457835" lvl="1" algn="just">
              <a:buClr>
                <a:srgbClr val="000000"/>
              </a:buClr>
            </a:pPr>
            <a:endParaRPr lang="en-IN" sz="2200" spc="-1">
              <a:cs typeface="Calibri"/>
            </a:endParaRP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BD419E8F-45F0-8AE6-F91C-91F9B6B11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85" y="2161302"/>
            <a:ext cx="7104041" cy="3122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FF18AE-4E2E-84AB-1EA7-8B080675EFCE}"/>
              </a:ext>
            </a:extLst>
          </p:cNvPr>
          <p:cNvSpPr txBox="1"/>
          <p:nvPr/>
        </p:nvSpPr>
        <p:spPr>
          <a:xfrm>
            <a:off x="727113" y="5345935"/>
            <a:ext cx="54946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The output of the </a:t>
            </a:r>
            <a:r>
              <a:rPr lang="en-IN">
                <a:cs typeface="Calibri"/>
              </a:rPr>
              <a:t>program</a:t>
            </a:r>
            <a:r>
              <a:rPr lang="en-US">
                <a:cs typeface="Calibri"/>
              </a:rPr>
              <a:t> is 16.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6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872640" y="518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spc="-1">
                <a:latin typeface="+mj-lt"/>
                <a:cs typeface="Calibri Light"/>
              </a:rPr>
              <a:t>Computer Architecture</a:t>
            </a:r>
            <a:endParaRPr lang="en-US" sz="4400" b="0" strike="noStrike" spc="-1">
              <a:latin typeface="+mj-lt"/>
              <a:cs typeface="Calibri Light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1006200" y="1747800"/>
            <a:ext cx="5667547" cy="41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417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/>
              <a:buChar char="§"/>
            </a:pPr>
            <a:endParaRPr lang="en-US" sz="2400" spc="-1">
              <a:latin typeface="Calibri"/>
              <a:cs typeface="Calibri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322560" y="6477120"/>
            <a:ext cx="5393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Department of Computer Science &amp; Engineering, IIT Guwahati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10873800" y="6682320"/>
            <a:ext cx="1028160" cy="1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49D8724-769C-4A61-9382-0FC1FA371401}" type="slidenum"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3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3EA621C8-B655-25DD-8FB3-B552E7CDE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219" y="1214127"/>
            <a:ext cx="6819440" cy="47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8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872640" y="518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spc="-1">
                <a:latin typeface="+mj-lt"/>
                <a:cs typeface="Calibri Light"/>
              </a:rPr>
              <a:t>Executable Generation</a:t>
            </a:r>
            <a:endParaRPr lang="en-US" sz="4400" b="0" strike="noStrike" spc="-1">
              <a:latin typeface="+mj-lt"/>
              <a:cs typeface="Calibri Light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1006200" y="1747800"/>
            <a:ext cx="5667547" cy="41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417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/>
              <a:buChar char="§"/>
            </a:pPr>
            <a:endParaRPr lang="en-US" sz="2400" spc="-1">
              <a:latin typeface="Calibri"/>
              <a:cs typeface="Calibri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322560" y="6477120"/>
            <a:ext cx="5393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Department of Computer Science &amp; Engineering, IIT Guwahati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10873800" y="6682320"/>
            <a:ext cx="1028160" cy="1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49D8724-769C-4A61-9382-0FC1FA371401}" type="slidenum"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4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0E797174-17FA-1E56-3253-F2F584FF9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605" y="1596847"/>
            <a:ext cx="9233970" cy="460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6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26942CA2-3955-BB66-9418-869726305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92" y="145927"/>
            <a:ext cx="5430794" cy="66485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E7CAE9-0D75-823C-F1BD-E94E1E094461}"/>
              </a:ext>
            </a:extLst>
          </p:cNvPr>
          <p:cNvSpPr txBox="1"/>
          <p:nvPr/>
        </p:nvSpPr>
        <p:spPr>
          <a:xfrm>
            <a:off x="505597" y="1989438"/>
            <a:ext cx="6125861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 panose="020F0502020204030204"/>
              </a:rPr>
              <a:t>$</a:t>
            </a:r>
            <a:r>
              <a:rPr lang="en-US" dirty="0" err="1">
                <a:cs typeface="Calibri" panose="020F0502020204030204"/>
              </a:rPr>
              <a:t>nasm</a:t>
            </a:r>
            <a:r>
              <a:rPr lang="en-US" dirty="0">
                <a:cs typeface="Calibri" panose="020F0502020204030204"/>
              </a:rPr>
              <a:t> –f elf32 ex1.asm -o ex1.o</a:t>
            </a:r>
            <a:endParaRPr lang="en-US" dirty="0"/>
          </a:p>
          <a:p>
            <a:pPr marL="342900" indent="-342900">
              <a:buFont typeface="Wingdings"/>
              <a:buChar char="§"/>
            </a:pPr>
            <a:r>
              <a:rPr lang="en-US" dirty="0">
                <a:cs typeface="Calibri" panose="020F0502020204030204"/>
              </a:rPr>
              <a:t>Elf32: 32 bit executable linking format.</a:t>
            </a:r>
          </a:p>
          <a:p>
            <a:pPr marL="342900" indent="-342900">
              <a:buFont typeface="Wingdings"/>
              <a:buChar char="§"/>
            </a:pPr>
            <a:r>
              <a:rPr lang="en-US" dirty="0">
                <a:cs typeface="Calibri" panose="020F0502020204030204"/>
              </a:rPr>
              <a:t>-f: flag to create elf</a:t>
            </a:r>
          </a:p>
          <a:p>
            <a:pPr marL="342900" indent="-342900">
              <a:buFont typeface="Wingdings"/>
              <a:buChar char="§"/>
            </a:pPr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$</a:t>
            </a:r>
            <a:r>
              <a:rPr lang="en-US" dirty="0" err="1">
                <a:cs typeface="Calibri" panose="020F0502020204030204"/>
              </a:rPr>
              <a:t>ld</a:t>
            </a:r>
            <a:r>
              <a:rPr lang="en-US" dirty="0">
                <a:cs typeface="Calibri" panose="020F0502020204030204"/>
              </a:rPr>
              <a:t> –m elf_i386 ex1.o -o ex1</a:t>
            </a:r>
          </a:p>
          <a:p>
            <a:pPr marL="342900" indent="-342900">
              <a:buFont typeface="Wingdings"/>
              <a:buChar char="§"/>
            </a:pPr>
            <a:r>
              <a:rPr lang="en-US" dirty="0">
                <a:cs typeface="Calibri" panose="020F0502020204030204"/>
              </a:rPr>
              <a:t>-m: flag to create linker executable from the object file</a:t>
            </a:r>
          </a:p>
          <a:p>
            <a:pPr marL="342900" indent="-342900">
              <a:buFont typeface="Wingdings"/>
              <a:buChar char="§"/>
            </a:pPr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$./ex1</a:t>
            </a:r>
          </a:p>
          <a:p>
            <a:pPr marL="342900" indent="-342900">
              <a:buFont typeface="Wingdings"/>
              <a:buChar char="§"/>
            </a:pPr>
            <a:r>
              <a:rPr lang="en-US" dirty="0">
                <a:cs typeface="Calibri" panose="020F0502020204030204"/>
              </a:rPr>
              <a:t>Execute the final code.</a:t>
            </a:r>
          </a:p>
          <a:p>
            <a:pPr marL="342900" indent="-342900">
              <a:buFont typeface="Wingdings"/>
              <a:buChar char="§"/>
            </a:pPr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$echo $?</a:t>
            </a:r>
          </a:p>
          <a:p>
            <a:pPr marL="342900" indent="-342900">
              <a:buFont typeface="Wingdings"/>
              <a:buChar char="§"/>
            </a:pPr>
            <a:r>
              <a:rPr lang="en-US" dirty="0">
                <a:cs typeface="Calibri" panose="020F0502020204030204"/>
              </a:rPr>
              <a:t>Inspects exit status</a:t>
            </a: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C389AAAE-71E2-638F-D287-1CC4D693BFDE}"/>
              </a:ext>
            </a:extLst>
          </p:cNvPr>
          <p:cNvSpPr/>
          <p:nvPr/>
        </p:nvSpPr>
        <p:spPr>
          <a:xfrm>
            <a:off x="378370" y="93029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spc="-1" dirty="0">
                <a:latin typeface="+mj-lt"/>
                <a:cs typeface="Calibri Light"/>
              </a:rPr>
              <a:t>Assemble code steps</a:t>
            </a:r>
            <a:endParaRPr lang="en-US" sz="4400" b="0" strike="noStrike" spc="-1" dirty="0"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365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872640" y="518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spc="-1">
                <a:latin typeface="+mj-lt"/>
                <a:cs typeface="Calibri Light"/>
              </a:rPr>
              <a:t>High Level language</a:t>
            </a:r>
            <a:endParaRPr lang="en-US" sz="4400" b="0" strike="noStrike" spc="-1">
              <a:latin typeface="+mj-lt"/>
              <a:cs typeface="Calibri Light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1006200" y="1747800"/>
            <a:ext cx="5667547" cy="41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417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/>
              <a:buChar char="§"/>
            </a:pPr>
            <a:r>
              <a:rPr lang="en-US" sz="2400" spc="-1" dirty="0">
                <a:latin typeface="Calibri"/>
                <a:cs typeface="Calibri"/>
              </a:rPr>
              <a:t>Characteristics:</a:t>
            </a:r>
          </a:p>
          <a:p>
            <a:pPr marL="801370" lvl="1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/>
              <a:buChar char="§"/>
            </a:pPr>
            <a:r>
              <a:rPr lang="en-US" sz="2400" spc="-1" dirty="0">
                <a:latin typeface="Calibri"/>
                <a:cs typeface="Calibri"/>
              </a:rPr>
              <a:t>Portable: Code from one CPU can be used in other CPUs.</a:t>
            </a:r>
          </a:p>
          <a:p>
            <a:pPr marL="801370" lvl="1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/>
              <a:buChar char="§"/>
            </a:pPr>
            <a:r>
              <a:rPr lang="en-US" sz="2400" spc="-1" dirty="0">
                <a:latin typeface="Calibri"/>
                <a:cs typeface="Calibri"/>
              </a:rPr>
              <a:t>Complex: One statement can perform multiple tasks. </a:t>
            </a:r>
          </a:p>
          <a:p>
            <a:pPr marL="801370" lvl="1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/>
              <a:buChar char="§"/>
            </a:pPr>
            <a:r>
              <a:rPr lang="en-US" sz="2400" spc="-1" dirty="0">
                <a:latin typeface="Calibri"/>
                <a:cs typeface="Calibri"/>
              </a:rPr>
              <a:t>Human Readable: Structured and can be easily understood.</a:t>
            </a:r>
          </a:p>
        </p:txBody>
      </p:sp>
      <p:sp>
        <p:nvSpPr>
          <p:cNvPr id="246" name="CustomShape 3"/>
          <p:cNvSpPr/>
          <p:nvPr/>
        </p:nvSpPr>
        <p:spPr>
          <a:xfrm>
            <a:off x="322560" y="6477120"/>
            <a:ext cx="5393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Department of Computer Science &amp; Engineering, IIT Guwahati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10873800" y="6682320"/>
            <a:ext cx="1028160" cy="1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49D8724-769C-4A61-9382-0FC1FA371401}" type="slidenum"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6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95FFF-A1B8-F589-543D-8B284B8AF5EB}"/>
              </a:ext>
            </a:extLst>
          </p:cNvPr>
          <p:cNvSpPr txBox="1"/>
          <p:nvPr/>
        </p:nvSpPr>
        <p:spPr>
          <a:xfrm>
            <a:off x="7406451" y="888999"/>
            <a:ext cx="445158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Program to find if a number is even or odd: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Let, n is the number to be checked.</a:t>
            </a:r>
            <a:endParaRPr lang="en-US"/>
          </a:p>
          <a:p>
            <a:endParaRPr lang="en-US">
              <a:cs typeface="Calibri"/>
            </a:endParaRPr>
          </a:p>
          <a:p>
            <a:r>
              <a:rPr lang="en-US" i="1">
                <a:cs typeface="Calibri"/>
              </a:rPr>
              <a:t>If (n%2 == 0)</a:t>
            </a:r>
          </a:p>
          <a:p>
            <a:r>
              <a:rPr lang="en-US" i="1">
                <a:cs typeface="Calibri"/>
              </a:rPr>
              <a:t>{</a:t>
            </a:r>
          </a:p>
          <a:p>
            <a:r>
              <a:rPr lang="en-US" i="1">
                <a:cs typeface="Calibri"/>
              </a:rPr>
              <a:t>      Print("Number is even");</a:t>
            </a:r>
          </a:p>
          <a:p>
            <a:r>
              <a:rPr lang="en-US" i="1">
                <a:cs typeface="Calibri"/>
              </a:rPr>
              <a:t>}</a:t>
            </a:r>
          </a:p>
          <a:p>
            <a:r>
              <a:rPr lang="en-US" i="1">
                <a:cs typeface="Calibri"/>
              </a:rPr>
              <a:t>Else</a:t>
            </a:r>
          </a:p>
          <a:p>
            <a:r>
              <a:rPr lang="en-US" i="1">
                <a:cs typeface="Calibri"/>
              </a:rPr>
              <a:t>{</a:t>
            </a:r>
          </a:p>
          <a:p>
            <a:r>
              <a:rPr lang="en-US" i="1">
                <a:cs typeface="Calibri"/>
              </a:rPr>
              <a:t>      Print("Number is odd");</a:t>
            </a:r>
          </a:p>
          <a:p>
            <a:r>
              <a:rPr lang="en-US" i="1">
                <a:cs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215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872640" y="518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spc="-1">
                <a:latin typeface="+mj-lt"/>
                <a:cs typeface="Calibri Light"/>
              </a:rPr>
              <a:t>Assembly Language</a:t>
            </a:r>
            <a:endParaRPr lang="en-US" sz="4400" b="0" strike="noStrike" spc="-1">
              <a:latin typeface="+mj-lt"/>
              <a:cs typeface="Calibri Light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1006200" y="1747800"/>
            <a:ext cx="5667547" cy="41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417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/>
              <a:buChar char="§"/>
            </a:pPr>
            <a:r>
              <a:rPr lang="en-US" sz="2400" spc="-1" dirty="0">
                <a:latin typeface="Calibri"/>
                <a:cs typeface="Calibri"/>
              </a:rPr>
              <a:t>Characteristics:</a:t>
            </a:r>
          </a:p>
          <a:p>
            <a:pPr marL="801370" lvl="1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/>
              <a:buChar char="§"/>
            </a:pPr>
            <a:r>
              <a:rPr lang="en-US" sz="2400" spc="-1" dirty="0">
                <a:latin typeface="Calibri"/>
                <a:cs typeface="Calibri"/>
              </a:rPr>
              <a:t>Not Portable: Each assembly language instruction maps to one machine language instruction.</a:t>
            </a:r>
          </a:p>
          <a:p>
            <a:pPr marL="801370" lvl="1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/>
              <a:buChar char="§"/>
            </a:pPr>
            <a:r>
              <a:rPr lang="en-US" sz="2400" spc="-1" dirty="0">
                <a:latin typeface="Calibri"/>
                <a:cs typeface="Calibri"/>
              </a:rPr>
              <a:t>Simple: Each instruction does a simple task.</a:t>
            </a:r>
          </a:p>
          <a:p>
            <a:pPr marL="801370" lvl="1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/>
              <a:buChar char="§"/>
            </a:pPr>
            <a:r>
              <a:rPr lang="en-US" sz="2400" spc="-1" dirty="0">
                <a:latin typeface="Calibri"/>
                <a:cs typeface="Calibri"/>
              </a:rPr>
              <a:t>Human Readable: Structured but not as easily understood as HLL.</a:t>
            </a:r>
          </a:p>
        </p:txBody>
      </p:sp>
      <p:sp>
        <p:nvSpPr>
          <p:cNvPr id="246" name="CustomShape 3"/>
          <p:cNvSpPr/>
          <p:nvPr/>
        </p:nvSpPr>
        <p:spPr>
          <a:xfrm>
            <a:off x="322560" y="6477120"/>
            <a:ext cx="5393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Department of Computer Science &amp; Engineering, IIT Guwahati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10873800" y="6682320"/>
            <a:ext cx="1028160" cy="1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49D8724-769C-4A61-9382-0FC1FA371401}" type="slidenum"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7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825C5D93-0D29-D506-3E50-F4D5D38A2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919" y="656846"/>
            <a:ext cx="4671718" cy="504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4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872640" y="518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spc="-1">
                <a:latin typeface="+mj-lt"/>
                <a:cs typeface="Calibri Light"/>
              </a:rPr>
              <a:t>Machine Language</a:t>
            </a:r>
            <a:endParaRPr lang="en-US" sz="4400" b="0" strike="noStrike" spc="-1">
              <a:latin typeface="+mj-lt"/>
              <a:cs typeface="Calibri Light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1006200" y="1747800"/>
            <a:ext cx="5667547" cy="41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417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/>
              <a:buChar char="§"/>
            </a:pPr>
            <a:r>
              <a:rPr lang="en-US" sz="2400" spc="-1" dirty="0">
                <a:latin typeface="Calibri"/>
                <a:cs typeface="Calibri"/>
              </a:rPr>
              <a:t>Characteristics:</a:t>
            </a:r>
          </a:p>
          <a:p>
            <a:pPr marL="801370" lvl="1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/>
              <a:buChar char="§"/>
            </a:pPr>
            <a:r>
              <a:rPr lang="en-US" sz="2400" spc="-1" dirty="0">
                <a:latin typeface="Calibri"/>
                <a:cs typeface="Calibri"/>
              </a:rPr>
              <a:t>Not Portable: Processor specific code.</a:t>
            </a:r>
          </a:p>
          <a:p>
            <a:pPr marL="801370" lvl="1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/>
              <a:buChar char="§"/>
            </a:pPr>
            <a:r>
              <a:rPr lang="en-US" sz="2400" spc="-1" dirty="0">
                <a:latin typeface="Calibri"/>
                <a:cs typeface="Calibri"/>
              </a:rPr>
              <a:t>Simple: Each instruction does a simple task.</a:t>
            </a:r>
          </a:p>
          <a:p>
            <a:pPr marL="801370" lvl="1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/>
              <a:buChar char="§"/>
            </a:pPr>
            <a:r>
              <a:rPr lang="en-US" sz="2400" spc="-1" dirty="0">
                <a:latin typeface="Calibri"/>
                <a:cs typeface="Calibri"/>
              </a:rPr>
              <a:t>Not Human Readable: Not Structured and requires lot of effort.</a:t>
            </a:r>
          </a:p>
        </p:txBody>
      </p:sp>
      <p:sp>
        <p:nvSpPr>
          <p:cNvPr id="246" name="CustomShape 3"/>
          <p:cNvSpPr/>
          <p:nvPr/>
        </p:nvSpPr>
        <p:spPr>
          <a:xfrm>
            <a:off x="322560" y="6477120"/>
            <a:ext cx="5393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Department of Computer Science &amp; Engineering, IIT Guwahati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10873800" y="6682320"/>
            <a:ext cx="1028160" cy="1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49D8724-769C-4A61-9382-0FC1FA371401}" type="slidenum"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8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3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5F672470-DC65-DE49-962A-5521D9BB5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770" y="1619470"/>
            <a:ext cx="5123274" cy="359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2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322560" y="6477120"/>
            <a:ext cx="5393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Department of Computer Science &amp; Engineering, IIT Guwahati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10873800" y="6682320"/>
            <a:ext cx="1028160" cy="1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2E024F61-1F1E-42A5-9FD7-A63FCEFE6D8E}" type="slidenum"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519120" y="493920"/>
            <a:ext cx="927756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en-IN" sz="4400" spc="-1">
                <a:solidFill>
                  <a:srgbClr val="000000"/>
                </a:solidFill>
                <a:latin typeface="+mj-lt"/>
                <a:cs typeface="Calibri Light"/>
              </a:rPr>
              <a:t>Why learn assembly language?</a:t>
            </a:r>
            <a:endParaRPr lang="en-US"/>
          </a:p>
        </p:txBody>
      </p:sp>
      <p:sp>
        <p:nvSpPr>
          <p:cNvPr id="395" name="CustomShape 5"/>
          <p:cNvSpPr/>
          <p:nvPr/>
        </p:nvSpPr>
        <p:spPr>
          <a:xfrm>
            <a:off x="519120" y="1620000"/>
            <a:ext cx="9855575" cy="34764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3535" indent="-342900" algn="just">
              <a:buClr>
                <a:srgbClr val="000000"/>
              </a:buClr>
              <a:buFont typeface="Wingdings"/>
              <a:buChar char="§"/>
            </a:pPr>
            <a:r>
              <a:rPr lang="en-IN" sz="2200" spc="-1" dirty="0">
                <a:cs typeface="Calibri"/>
              </a:rPr>
              <a:t>It is used for direct hardware manipulation.</a:t>
            </a:r>
          </a:p>
          <a:p>
            <a:pPr marL="343535" indent="-342900" algn="just">
              <a:buClr>
                <a:srgbClr val="000000"/>
              </a:buClr>
              <a:buFont typeface="Wingdings"/>
              <a:buChar char="§"/>
            </a:pPr>
            <a:r>
              <a:rPr lang="en-IN" sz="2200" spc="-1" dirty="0">
                <a:latin typeface="Calibri"/>
                <a:cs typeface="Calibri"/>
              </a:rPr>
              <a:t>It helps us access specialized processor instructions.</a:t>
            </a:r>
          </a:p>
          <a:p>
            <a:pPr marL="343535" indent="-342900" algn="just">
              <a:buClr>
                <a:srgbClr val="000000"/>
              </a:buClr>
              <a:buFont typeface="Wingdings"/>
              <a:buChar char="§"/>
            </a:pPr>
            <a:r>
              <a:rPr lang="en-IN" sz="2200" spc="-1" dirty="0">
                <a:latin typeface="Calibri"/>
                <a:cs typeface="Calibri"/>
              </a:rPr>
              <a:t>It helps us address critical performance issues.</a:t>
            </a:r>
          </a:p>
          <a:p>
            <a:pPr marL="343535" indent="-342900" algn="just">
              <a:buClr>
                <a:srgbClr val="000000"/>
              </a:buClr>
              <a:buFont typeface="Wingdings"/>
              <a:buChar char="§"/>
            </a:pPr>
            <a:r>
              <a:rPr lang="en-IN" sz="2200" spc="-1" dirty="0">
                <a:latin typeface="Calibri"/>
                <a:cs typeface="Calibri"/>
              </a:rPr>
              <a:t>Many real time systems, low level embedded systems and device drivers use Assembly Language. </a:t>
            </a:r>
          </a:p>
          <a:p>
            <a:pPr marL="343535" indent="-342900" algn="just">
              <a:buClr>
                <a:srgbClr val="000000"/>
              </a:buClr>
              <a:buFont typeface="Wingdings"/>
              <a:buChar char="§"/>
            </a:pPr>
            <a:r>
              <a:rPr lang="en-IN" sz="2200" spc="-1" dirty="0">
                <a:latin typeface="Calibri"/>
                <a:cs typeface="Calibri"/>
              </a:rPr>
              <a:t>We learn how the OS interacts with input/output, system calls such as interrupt.</a:t>
            </a:r>
          </a:p>
          <a:p>
            <a:pPr marL="343535" indent="-342900" algn="just">
              <a:buClr>
                <a:srgbClr val="000000"/>
              </a:buClr>
              <a:buFont typeface="Wingdings"/>
              <a:buChar char="§"/>
            </a:pPr>
            <a:r>
              <a:rPr lang="en-IN" sz="2200" spc="-1" dirty="0">
                <a:latin typeface="Calibri"/>
                <a:cs typeface="Calibri"/>
              </a:rPr>
              <a:t>It helps us improves algorithm development skills.</a:t>
            </a:r>
          </a:p>
          <a:p>
            <a:pPr marL="343535" indent="-342900" algn="just">
              <a:buClr>
                <a:srgbClr val="000000"/>
              </a:buClr>
              <a:buFont typeface="Wingdings"/>
              <a:buChar char="§"/>
            </a:pPr>
            <a:r>
              <a:rPr lang="en-IN" sz="2200" spc="-1" dirty="0">
                <a:latin typeface="Calibri"/>
                <a:cs typeface="Calibri"/>
              </a:rPr>
              <a:t>It helps us improve the understanding of functions/procedures.</a:t>
            </a:r>
          </a:p>
          <a:p>
            <a:pPr marL="343535" indent="-342900" algn="just">
              <a:buClr>
                <a:srgbClr val="000000"/>
              </a:buClr>
              <a:buFont typeface="Wingdings"/>
              <a:buChar char="§"/>
            </a:pPr>
            <a:r>
              <a:rPr lang="en-IN" sz="2200" spc="-1" dirty="0">
                <a:latin typeface="Calibri"/>
                <a:cs typeface="Calibri"/>
              </a:rPr>
              <a:t>It helps us gain an understanding of I/O buffering.</a:t>
            </a:r>
          </a:p>
          <a:p>
            <a:pPr marL="343535" indent="-342900" algn="just">
              <a:buClr>
                <a:srgbClr val="000000"/>
              </a:buClr>
              <a:buFont typeface="Wingdings"/>
              <a:buChar char="§"/>
            </a:pPr>
            <a:r>
              <a:rPr lang="en-IN" sz="2200" spc="-1" dirty="0">
                <a:latin typeface="Calibri"/>
                <a:cs typeface="Calibri"/>
              </a:rPr>
              <a:t>It helps us adapt to changes in the computing world.</a:t>
            </a:r>
          </a:p>
        </p:txBody>
      </p:sp>
    </p:spTree>
    <p:extLst>
      <p:ext uri="{BB962C8B-B14F-4D97-AF65-F5344CB8AC3E}">
        <p14:creationId xmlns:p14="http://schemas.microsoft.com/office/powerpoint/2010/main" val="139957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1111</Words>
  <Application>Microsoft Office PowerPoint</Application>
  <PresentationFormat>Widescreen</PresentationFormat>
  <Paragraphs>153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DejaVu Sans</vt:lpstr>
      <vt:lpstr>Wingdings</vt:lpstr>
      <vt:lpstr>Office Theme</vt:lpstr>
      <vt:lpstr>INTRODUCTION TO ASSEMBLY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Design-for-Test and Test Optimization Technique for Digital VLSI Circuits</dc:title>
  <dc:subject/>
  <dc:creator>Sisir Jena</dc:creator>
  <dc:description/>
  <cp:lastModifiedBy>SAURAV GUPTA</cp:lastModifiedBy>
  <cp:revision>216</cp:revision>
  <cp:lastPrinted>2018-04-24T05:43:25Z</cp:lastPrinted>
  <dcterms:created xsi:type="dcterms:W3CDTF">2017-11-29T13:37:39Z</dcterms:created>
  <dcterms:modified xsi:type="dcterms:W3CDTF">2025-01-06T17:11:19Z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67</vt:i4>
  </property>
</Properties>
</file>