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9A8-ED3F-45DF-BCD6-D60B3637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1E0E-DECD-4838-957B-9743221CF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DADF-8A14-46D8-B4DF-FF07EFFF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C025-C50B-41ED-BD85-375C493C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8C16-185B-4E94-AF22-C6D5C20B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0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3973-A5AF-4940-93AC-0A496C95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9853-70F5-43CF-9DE9-3E4DB7CB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3F50-1819-4F48-B749-BD645615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0700-B541-47E0-B0DA-CD8F282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1E25-6F17-409A-83FC-5180BB1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5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CF133-C1C5-448E-AD83-5EE622530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7AC49-B28A-4E62-863D-09355A39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A78B-673E-476D-8F32-D03AF3A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0CFD-90F0-4425-BF78-094CA8BE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CFE9-6AB1-4468-B6F9-126934F8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1E4-B144-473C-8961-18BF0034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D867-B797-4425-B4CC-24097E07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987A-C2A6-4AEC-946F-0B2EB3A7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5AC-AB77-4D14-B5ED-BAB3B48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158C-12D7-421C-93A7-2244F415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E731-AC0B-477B-9C53-6AA028C6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840C-9EF3-4C20-A316-5A93D872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5568-D48C-4587-B66D-4FC9CFB5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8CB4-CED4-4FBD-A2D0-8979F35E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B7F1-7A15-486B-B637-80754E1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E3F4-474D-4D93-BEDC-D763BA1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1EF8-C319-40D3-BA30-428C08743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59340-ACF8-451F-A761-91A809966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AE49-9CD5-43D3-AA64-F06DA46F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0EA7-FD26-47E6-A203-4D0F729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04EB-95B2-4481-8CB6-A3E71ED8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0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CF82-5D45-474B-BAFA-72C757BC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EDE9-155D-4C20-B0C6-7C8F1421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6C06B-2F4E-4F1A-9DA3-1ED319C89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6C00F-C19F-47B7-8200-7B91591B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7C32C-F86A-48FA-A091-41FB5BAE5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779B8-CC6F-4DCC-80F5-959E1AB1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6C620-B908-48ED-96B5-217389E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5ACD8-C084-4FB2-9350-E6A7FD3B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F0D-20BC-49EA-A5EA-13C17921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4C3D4-F888-477C-9DAC-96485A75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98238-1756-4C2C-AB54-857D592D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23B6-D6D5-4FDC-AB0F-AE660F6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1779F-2FFF-4D1D-8E97-8D0C3D61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DCA83-005D-44AC-AD63-C819F1C5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5D021-1D24-4AEA-954A-3B9970FB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DDAE-265A-4FC5-A3F5-731F283D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702F-9F71-4E81-940B-BAA1D835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883A7-049B-4929-B963-DE45E8DC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80407-F76D-4823-BF2E-A433DC01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1FBA-0E58-468A-843B-844DA24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4CB2F-9160-4185-9885-92FD44B3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11D-2034-4230-809D-40400269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1DE01-89A5-46DC-B35C-2D18F4AA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D2BE3-2E05-4589-AF58-531643B9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22F4-A8DB-4D3E-ABBD-4CD5351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79AA-D329-4711-A5A2-0955203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11D24-FA26-4DE5-BBDE-5744E67C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2D995-0C65-482E-B0C2-87CD50DD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41DC-4B6F-43CC-AB3A-710954D3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1A63-70F6-44AA-9734-55B5A1DD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E4D0-9401-4026-9EB4-11148D79758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C55B-80EA-4190-8B99-CA62AB77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2577-9F11-4597-81FC-036AC63C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5260-C9EC-4A77-9617-CA152D9C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689"/>
            <a:ext cx="9144000" cy="2876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3200" dirty="0"/>
              <a:t>Project Title: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Team name:</a:t>
            </a:r>
            <a:br>
              <a:rPr lang="en-IN" sz="3200" dirty="0"/>
            </a:br>
            <a:r>
              <a:rPr lang="en-IN" sz="3200" dirty="0"/>
              <a:t>Team leader name: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EB4-12DD-4522-95E3-CE19DB8DF126}"/>
              </a:ext>
            </a:extLst>
          </p:cNvPr>
          <p:cNvSpPr txBox="1">
            <a:spLocks/>
          </p:cNvSpPr>
          <p:nvPr/>
        </p:nvSpPr>
        <p:spPr>
          <a:xfrm>
            <a:off x="1524000" y="3588329"/>
            <a:ext cx="9144000" cy="21783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Domain: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7972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BD4F-45D4-407E-A6D9-7004BCE0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</a:t>
            </a:r>
            <a:r>
              <a:rPr lang="en-IN"/>
              <a:t>/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CD37-3A79-46D7-9976-9C7A5B95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58"/>
            <a:ext cx="10515600" cy="2774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Describe your idea</a:t>
            </a:r>
            <a:r>
              <a:rPr lang="en-IN"/>
              <a:t>/approach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61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8EC5-A3AA-4129-8FAD-FE3FB40D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and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723-5E5D-467C-993C-3F2C0959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7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dirty="0"/>
              <a:t>List all the tools and technologies</a:t>
            </a:r>
          </a:p>
          <a:p>
            <a:pPr marL="0" indent="0" algn="ctr">
              <a:buNone/>
            </a:pPr>
            <a:r>
              <a:rPr lang="en-US" dirty="0"/>
              <a:t>used to build and run your application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528B7-7A6A-4EE5-BA1B-17C7A46C4565}"/>
              </a:ext>
            </a:extLst>
          </p:cNvPr>
          <p:cNvSpPr txBox="1">
            <a:spLocks/>
          </p:cNvSpPr>
          <p:nvPr/>
        </p:nvSpPr>
        <p:spPr>
          <a:xfrm>
            <a:off x="838200" y="4208173"/>
            <a:ext cx="10515600" cy="2247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Describe your use cases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4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31DF-E803-421A-84FB-1B835CAF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/ 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7DEE-D3B3-471C-AFCC-3F0B9A5C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1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2024-8119-465F-A4E7-BBDF79E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40B0-5D93-4812-AD64-EBBB31E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List all the dependencies used in your software.</a:t>
            </a:r>
          </a:p>
        </p:txBody>
      </p:sp>
    </p:spTree>
    <p:extLst>
      <p:ext uri="{BB962C8B-B14F-4D97-AF65-F5344CB8AC3E}">
        <p14:creationId xmlns:p14="http://schemas.microsoft.com/office/powerpoint/2010/main" val="228413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2024-8119-465F-A4E7-BBDF79E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 Analysis with COVID19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40B0-5D93-4812-AD64-EBBB31E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Examine and explain what social impact</a:t>
            </a:r>
          </a:p>
          <a:p>
            <a:pPr marL="0" indent="0" algn="ctr">
              <a:buNone/>
            </a:pPr>
            <a:r>
              <a:rPr lang="en-IN" dirty="0"/>
              <a:t>your project has on COVID-19</a:t>
            </a:r>
          </a:p>
        </p:txBody>
      </p:sp>
    </p:spTree>
    <p:extLst>
      <p:ext uri="{BB962C8B-B14F-4D97-AF65-F5344CB8AC3E}">
        <p14:creationId xmlns:p14="http://schemas.microsoft.com/office/powerpoint/2010/main" val="34308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2024-8119-465F-A4E7-BBDF79E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C771A-38FB-418A-9B6F-1DB117F6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snapshots of the project 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12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7DD-6D95-4EF9-9227-FD66D81A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2664-F31D-4F47-81C2-658C65AB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GitHub link:</a:t>
            </a:r>
          </a:p>
          <a:p>
            <a:pPr marL="0" indent="0">
              <a:buNone/>
            </a:pPr>
            <a:r>
              <a:rPr lang="en-IN" dirty="0"/>
              <a:t>Google Drive link:</a:t>
            </a:r>
          </a:p>
        </p:txBody>
      </p:sp>
    </p:spTree>
    <p:extLst>
      <p:ext uri="{BB962C8B-B14F-4D97-AF65-F5344CB8AC3E}">
        <p14:creationId xmlns:p14="http://schemas.microsoft.com/office/powerpoint/2010/main" val="78377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Title:  Team name: Team leader name: </vt:lpstr>
      <vt:lpstr>Idea / Approach</vt:lpstr>
      <vt:lpstr>Technology Stack and Use Cases</vt:lpstr>
      <vt:lpstr>Block Diagram / Architectural Diagram</vt:lpstr>
      <vt:lpstr>Dependencies</vt:lpstr>
      <vt:lpstr>Social Impact Analysis with COVID19</vt:lpstr>
      <vt:lpstr>Implementation</vt:lpstr>
      <vt:lpstr>Link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name college name</dc:title>
  <dc:creator>Dhyey Doshi</dc:creator>
  <cp:lastModifiedBy>Dhyey Doshi</cp:lastModifiedBy>
  <cp:revision>32</cp:revision>
  <dcterms:created xsi:type="dcterms:W3CDTF">2020-04-19T16:01:02Z</dcterms:created>
  <dcterms:modified xsi:type="dcterms:W3CDTF">2020-04-30T10:13:07Z</dcterms:modified>
</cp:coreProperties>
</file>